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3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4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5.xml" ContentType="application/inkml+xml"/>
  <Override PartName="/ppt/tags/tag6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6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7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8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9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10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ink/ink7.xml" ContentType="application/inkml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11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12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tags/tag13.xml" ContentType="application/vnd.openxmlformats-officedocument.presentationml.tags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ink/ink8.xml" ContentType="application/inkml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ink/ink9.xml" ContentType="application/inkml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tags/tag14.xml" ContentType="application/vnd.openxmlformats-officedocument.presentationml.tags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tags/tag15.xml" ContentType="application/vnd.openxmlformats-officedocument.presentationml.tags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41"/>
  </p:notesMasterIdLst>
  <p:handoutMasterIdLst>
    <p:handoutMasterId r:id="rId142"/>
  </p:handoutMasterIdLst>
  <p:sldIdLst>
    <p:sldId id="280" r:id="rId2"/>
    <p:sldId id="1307" r:id="rId3"/>
    <p:sldId id="1231" r:id="rId4"/>
    <p:sldId id="510" r:id="rId5"/>
    <p:sldId id="511" r:id="rId6"/>
    <p:sldId id="512" r:id="rId7"/>
    <p:sldId id="513" r:id="rId8"/>
    <p:sldId id="514" r:id="rId9"/>
    <p:sldId id="1308" r:id="rId10"/>
    <p:sldId id="1230" r:id="rId11"/>
    <p:sldId id="1115" r:id="rId12"/>
    <p:sldId id="1116" r:id="rId13"/>
    <p:sldId id="328" r:id="rId14"/>
    <p:sldId id="1245" r:id="rId15"/>
    <p:sldId id="1118" r:id="rId16"/>
    <p:sldId id="331" r:id="rId17"/>
    <p:sldId id="1119" r:id="rId18"/>
    <p:sldId id="1121" r:id="rId19"/>
    <p:sldId id="1122" r:id="rId20"/>
    <p:sldId id="1123" r:id="rId21"/>
    <p:sldId id="1309" r:id="rId22"/>
    <p:sldId id="1228" r:id="rId23"/>
    <p:sldId id="340" r:id="rId24"/>
    <p:sldId id="1125" r:id="rId25"/>
    <p:sldId id="1126" r:id="rId26"/>
    <p:sldId id="1127" r:id="rId27"/>
    <p:sldId id="1128" r:id="rId28"/>
    <p:sldId id="344" r:id="rId29"/>
    <p:sldId id="1310" r:id="rId30"/>
    <p:sldId id="345" r:id="rId31"/>
    <p:sldId id="1278" r:id="rId32"/>
    <p:sldId id="264" r:id="rId33"/>
    <p:sldId id="265" r:id="rId34"/>
    <p:sldId id="1280" r:id="rId35"/>
    <p:sldId id="1282" r:id="rId36"/>
    <p:sldId id="1281" r:id="rId37"/>
    <p:sldId id="269" r:id="rId38"/>
    <p:sldId id="1283" r:id="rId39"/>
    <p:sldId id="1287" r:id="rId40"/>
    <p:sldId id="1288" r:id="rId41"/>
    <p:sldId id="1289" r:id="rId42"/>
    <p:sldId id="1286" r:id="rId43"/>
    <p:sldId id="277" r:id="rId44"/>
    <p:sldId id="1290" r:id="rId45"/>
    <p:sldId id="1291" r:id="rId46"/>
    <p:sldId id="1292" r:id="rId47"/>
    <p:sldId id="1311" r:id="rId48"/>
    <p:sldId id="1301" r:id="rId49"/>
    <p:sldId id="1302" r:id="rId50"/>
    <p:sldId id="1293" r:id="rId51"/>
    <p:sldId id="1294" r:id="rId52"/>
    <p:sldId id="1188" r:id="rId53"/>
    <p:sldId id="1312" r:id="rId54"/>
    <p:sldId id="1274" r:id="rId55"/>
    <p:sldId id="299" r:id="rId56"/>
    <p:sldId id="1304" r:id="rId57"/>
    <p:sldId id="1313" r:id="rId58"/>
    <p:sldId id="434" r:id="rId59"/>
    <p:sldId id="1248" r:id="rId60"/>
    <p:sldId id="469" r:id="rId61"/>
    <p:sldId id="495" r:id="rId62"/>
    <p:sldId id="496" r:id="rId63"/>
    <p:sldId id="472" r:id="rId64"/>
    <p:sldId id="473" r:id="rId65"/>
    <p:sldId id="474" r:id="rId66"/>
    <p:sldId id="1314" r:id="rId67"/>
    <p:sldId id="281" r:id="rId68"/>
    <p:sldId id="1199" r:id="rId69"/>
    <p:sldId id="1200" r:id="rId70"/>
    <p:sldId id="1201" r:id="rId71"/>
    <p:sldId id="1203" r:id="rId72"/>
    <p:sldId id="1204" r:id="rId73"/>
    <p:sldId id="1205" r:id="rId74"/>
    <p:sldId id="1207" r:id="rId75"/>
    <p:sldId id="1279" r:id="rId76"/>
    <p:sldId id="1266" r:id="rId77"/>
    <p:sldId id="1208" r:id="rId78"/>
    <p:sldId id="1209" r:id="rId79"/>
    <p:sldId id="1315" r:id="rId80"/>
    <p:sldId id="1275" r:id="rId81"/>
    <p:sldId id="1192" r:id="rId82"/>
    <p:sldId id="1190" r:id="rId83"/>
    <p:sldId id="300" r:id="rId84"/>
    <p:sldId id="1216" r:id="rId85"/>
    <p:sldId id="1218" r:id="rId86"/>
    <p:sldId id="1217" r:id="rId87"/>
    <p:sldId id="1219" r:id="rId88"/>
    <p:sldId id="1220" r:id="rId89"/>
    <p:sldId id="1221" r:id="rId90"/>
    <p:sldId id="309" r:id="rId91"/>
    <p:sldId id="1316" r:id="rId92"/>
    <p:sldId id="310" r:id="rId93"/>
    <p:sldId id="1213" r:id="rId94"/>
    <p:sldId id="1214" r:id="rId95"/>
    <p:sldId id="1215" r:id="rId96"/>
    <p:sldId id="1317" r:id="rId97"/>
    <p:sldId id="321" r:id="rId98"/>
    <p:sldId id="1295" r:id="rId99"/>
    <p:sldId id="1296" r:id="rId100"/>
    <p:sldId id="1232" r:id="rId101"/>
    <p:sldId id="1233" r:id="rId102"/>
    <p:sldId id="1234" r:id="rId103"/>
    <p:sldId id="1235" r:id="rId104"/>
    <p:sldId id="1298" r:id="rId105"/>
    <p:sldId id="1299" r:id="rId106"/>
    <p:sldId id="1300" r:id="rId107"/>
    <p:sldId id="1239" r:id="rId108"/>
    <p:sldId id="333" r:id="rId109"/>
    <p:sldId id="334" r:id="rId110"/>
    <p:sldId id="1240" r:id="rId111"/>
    <p:sldId id="1318" r:id="rId112"/>
    <p:sldId id="1267" r:id="rId113"/>
    <p:sldId id="339" r:id="rId114"/>
    <p:sldId id="1227" r:id="rId115"/>
    <p:sldId id="341" r:id="rId116"/>
    <p:sldId id="1252" r:id="rId117"/>
    <p:sldId id="1253" r:id="rId118"/>
    <p:sldId id="1254" r:id="rId119"/>
    <p:sldId id="1255" r:id="rId120"/>
    <p:sldId id="1256" r:id="rId121"/>
    <p:sldId id="1257" r:id="rId122"/>
    <p:sldId id="342" r:id="rId123"/>
    <p:sldId id="1262" r:id="rId124"/>
    <p:sldId id="1258" r:id="rId125"/>
    <p:sldId id="1259" r:id="rId126"/>
    <p:sldId id="1260" r:id="rId127"/>
    <p:sldId id="1261" r:id="rId128"/>
    <p:sldId id="1263" r:id="rId129"/>
    <p:sldId id="343" r:id="rId130"/>
    <p:sldId id="1264" r:id="rId131"/>
    <p:sldId id="1265" r:id="rId132"/>
    <p:sldId id="1305" r:id="rId133"/>
    <p:sldId id="1306" r:id="rId134"/>
    <p:sldId id="1319" r:id="rId135"/>
    <p:sldId id="1297" r:id="rId136"/>
    <p:sldId id="1229" r:id="rId137"/>
    <p:sldId id="346" r:id="rId138"/>
    <p:sldId id="347" r:id="rId139"/>
    <p:sldId id="1320" r:id="rId140"/>
  </p:sldIdLst>
  <p:sldSz cx="12192000" cy="6858000"/>
  <p:notesSz cx="6858000" cy="9144000"/>
  <p:custDataLst>
    <p:tags r:id="rId1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chinho de Pina, Luis Gabriel" initials="GdPLG" lastIdx="1" clrIdx="0">
    <p:extLst>
      <p:ext uri="{19B8F6BF-5375-455C-9EA6-DF929625EA0E}">
        <p15:presenceInfo xmlns:p15="http://schemas.microsoft.com/office/powerpoint/2012/main" userId="S::luispina@uic.edu::199992f2-c8eb-46cc-bee4-3a8214f82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3C"/>
    <a:srgbClr val="00FF00"/>
    <a:srgbClr val="00B5E2"/>
    <a:srgbClr val="D4DAF2"/>
    <a:srgbClr val="949493"/>
    <a:srgbClr val="2049D2"/>
    <a:srgbClr val="000000"/>
    <a:srgbClr val="1D2247"/>
    <a:srgbClr val="2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2124" autoAdjust="0"/>
  </p:normalViewPr>
  <p:slideViewPr>
    <p:cSldViewPr snapToGrid="0" snapToObjects="1">
      <p:cViewPr varScale="1">
        <p:scale>
          <a:sx n="85" d="100"/>
          <a:sy n="85" d="100"/>
        </p:scale>
        <p:origin x="408" y="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gs" Target="tags/tag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28EEC-B422-1C4E-BEEB-41F87EC0A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0C3-5D19-B546-8C70-3FA1CFF27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8EF-400F-3B43-AAA0-D298A90F609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5A0A-F9A8-594A-8AD6-A980B0251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B515B-FFB6-3743-9FA5-4B73BFBFF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4F9B-AD50-DB42-A5D2-16CA45D5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1:39:55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25384 1232 11055 0,'0'0'976'0,"0"17"-784"16,-5-2-192-16,5-3 0 0,0 2 3440 0,-4 4 640 0,-1 0 128 0,1 2 16 16,2 1-2064-16,-6 3-432 15,4-1-64-15,-1 4-32 0,-4-1-736 0,2 7-128 0,1-3-48 0,-3 2 0 16,0 0-224-16,-1 0-48 15,-3 4-16-15,4-2 0 0,-2-4 32 0,-1 6 16 0,3-4 0 0,-5 4 0 16,5-7-96-16,-4 3-32 0,4-2 0 0,-1-3 0 16,1-2-112-16,2-4-32 0,-2 3 0 0,1-6 0 15,1-1-16-15,2-4-16 0,0-2 0 0,5-11 0 16,0 0 48-16,0 0 16 0,0 0 0 0,0-15 0 16,1-4 64-16,7-6 16 0,-3-8 0 0,0-2 0 15,4-1-192-15,4-5-128 0,1-6 144 0,4-3-144 16,0-3 0-16,0 3 0 0,1 0 0 0,-1 0 0 15,0-2 0-15,2-2 0 0,1 4 0 0,-3 4 0 16,2 3 0-16,-3 5 0 0,1 1 0 0,-5 16 0 0,1-1 0 0,-1-1 0 16,-3 5 0-16,3-2 0 0,1 2 0 0,-5 6 0 15,0-2 0-15,0 8 0 0,-9 6 0 0,0 0 0 16,0 0 0-16,12 6 0 0,-6 3 0 0,3 3 0 16,-4 2 0-16,4 8 0 0,-5 3 0 0,4 2 0 15,1 5 0-15,2 16 0 0,2-2 0 0,1 5 0 16,-2 2 0-16,-1 1 0 0,2-2 144 0,1-2-144 15,0 0 128-15,-1 0-128 0,1 0 192 0,-5-2-64 16,3-5 0-16,-3 1 0 0,0 3-128 0,-3-4 0 16,3-4 144-16,0-3-144 0,-4 0 192 0,0-4-48 15,2 0 0-15,-1-5 0 0,-3-6-144 0,-1-1 0 16,2-2 144-16,-4-2-144 0,0-16 0 0,1 14 0 16,-1-14 0-16,0 0 128 0,0 0-416 0,0 0-80 0,0 0-16 0,0 0 0 31,0 0-2704-31,4-14-560 0</inkml:trace>
  <inkml:trace contextRef="#ctx0" brushRef="#br0" timeOffset="241.39">25429 1676 22399 0,'0'0'992'0,"0"0"208"0,0 0-960 0,0 0-240 0,0 0 0 0,0 0 0 16,10 0 2048-16,7-3 352 0,2-3 80 0,-1 3 16 0,4-4-864 15,-3 0-160-15,4-2-48 0,2 5 0 16,-5-1-720-16,3-1-160 0,4-3-32 0,-6 4 0 0,-1-2-512 0,2 0 0 16,-3 0-240-16,8-8 80 15,-9 3-2960-15,0-2-592 0</inkml:trace>
  <inkml:trace contextRef="#ctx0" brushRef="#br0" timeOffset="1040.5">24693 985 11967 0,'-9'32'1072'0,"5"-12"-864"0,-1 3-208 0,0 4 0 15,-2 7 3104-15,1 0 576 0,-3 1 112 0,4 7 32 16,-4 2-1744-16,0 3-352 0,0 1-64 0,-5 22 0 15,1-4-784-15,4-6-160 0,-1-1-16 0,1 0-16 16,0 2-16-16,0-7 0 0,0 1 0 0,0-3 0 0,5 0-96 16,-1-2-32-16,1 0 0 0,3-2 0 15,-3-2-160-15,4 1-16 0,0-11-16 0,0-1 0 0,5 1-144 0,-1-7-16 16,1-4-16-16,1-6 0 0,1-1-48 0,2-4-128 16,0-5 192-16,1 0-64 0,-1 0 0 0,-9-9 0 15,15 0 0-15,1 0 0 0,3 0 48 0,3 0 0 16,-2-5 0-16,1-2 0 0,8 1-48 0,1 1 0 15,-2-2 0-15,8 0 0 0,-4 0-128 0,4 5 128 16,2-5-128-16,-3 1 128 0,1 3-128 0,0 3 0 16,-2 0 0-16,5 3 0 0,2 3 0 0,4 1 0 15,1 0 0-15,4 4 0 0,4-1 0 0,-2 8 0 16,1-3 0-16,3-1 0 0,-6-2 0 0,-2 3 0 16,-2 1 0-16,-7-6 0 0,-1 3 0 0,-6-2 0 0,-1-2 0 15,1 3 0-15,-4-3 0 0,-1 2 0 16,-4-2 0-16,2-2 0 0,-5-5 160 0,3 3-160 0,-5-3 192 0,3 0-192 15,-3-2 256-15,-3 3-48 0,-15-3-16 0,17-3 0 16,-17 3 0-16,15-9-16 0,-3 0 0 0,-1-6 0 16,-6 5-16-16,4-6 0 0,-2 1 0 0,4-4 0 15,-4-6 32-15,-1 1 0 0,-1 1 0 0,4-4 0 16,-4-1-192-16,2-3 0 0,2-4 144 0,0 1-144 16,2-6 0-16,-2-1 0 0,0-5 0 0,3-2 128 15,3-2-128-15,-1 0 0 0,-2 0 0 0,6-4 0 16,0-1 0-16,-2-1-128 0,2-1 128 0,0 2 0 15,-4 1 0-15,2-1-128 0,-5-4 128 0,-2 3 0 16,0 3 0-16,-4 3 0 0,-1 0 0 0,-4 9 0 16,0 0 0-16,0-1 0 0,-6 5 0 0,1 3 0 15,-7-4 0-15,-3 8 0 0,-3 0 0 0,-3 1 128 16,-6 1-128-16,-7 4 128 0,-1-3-128 0,-10 10 128 0,-2-1-128 0,-10 9 176 16,-3 2-176-16,-5 7 192 0,-3 7-64 0,-3 2-128 15,-6 7 192-15,-14 3-64 0,-9-1-128 0,-5 9 0 16,5 0 0-16,1 2 0 0,8-3 0 0,4 5 0 15,-4-6-192-15,-4 0 192 16,-3-6-2048-16,10-4-304 0,6-1-48 0</inkml:trace>
  <inkml:trace contextRef="#ctx0" brushRef="#br0" timeOffset="4156.96">20542 1455 12895 0,'0'0'1152'0,"0"0"-928"0,0 0-224 0,0 0 0 15,0 0 2816-15,0 0 528 0,0 0 112 0,-13 0 0 16,13 0-1040-16,-9 3-224 0,9-3-32 0,0 0-16 16,-9 13-864-16,9-13-192 0,-8 14-16 0,8-14-16 15,-4 18-416-15,2 0-96 0,-1-2-16 0,3 2 0 0,0 0-160 0,0 0-48 16,0 5 0-16,0 0 0 0,0 2 0 0,3 2-16 15,-3 0 0-15,0 3 0 0,0 0-64 0,-3 3-16 16,3-1 0-16,0 2 0 0,0 0-16 0,-4-2 0 16,2 2 0-16,-1-2 0 0,3 0-208 0,-6-3 176 15,3 3-176-15,1-5 160 0,-2-1-160 0,-1-2 128 16,1 2-128-16,-1-2 128 0,2-3-128 0,-1-3 0 16,-1-2 0-16,1-3 128 0,4-13-128 0,-2 16 0 15,2-16 0-15,0 0 0 0,0 0-320 0,0 0-64 16,-3 10 0-16,3-10 0 15,0 0-1872-15,0 0-384 0,0 0-80 0,-6-10-8032 16,3-6-1600-16</inkml:trace>
  <inkml:trace contextRef="#ctx0" brushRef="#br0" timeOffset="4813.6">20549 1378 10127 0,'0'0'896'0,"0"0"-704"0,0 0-192 0,0 0 0 16,0 0 3952-16,0 0 752 0,0 0 160 0,-11-2 16 16,11 2-2128-16,-12-3-448 0,12 3-64 0,0 0-32 15,0 0-672-15,0 0-144 0,-6-9-32 0,6 9 0 16,0 0-448-16,0 0-80 0,6-15-32 0,-6 15 0 0,9-9-160 15,3 6-48-15,-12 3 0 0,18 0 0 0,0 0-336 0,-4 3-64 16,4 5 0-16,-4-1-16 0,4 5-176 0,0-1 0 16,0-2 0-16,-4 3 128 0,4-3-128 0,-4 4 0 15,4-2 0-15,-3-2 128 0,-15-9-128 0,14 12 0 16,-2-1 0-16,-12-11 0 0,9 14 176 0,-9-14-48 16,6 16-128-16,-6-16 192 0,-2 18 16 0,-5-7 0 15,1 3 0-15,-3-5 0 0,-3-2-48 0,3-2-16 16,2 4 0-16,-6-3 0 0,-1 3-144 0,2-4 0 15,-3-1 0-15,15-4 0 0,-14 0 0 0,14 0 0 16,-16 0 128-16,16 0-128 0,-11 3 0 0,11-3 0 16,0 0 0-16,0 0 0 0,0 0 0 0,0 0 0 15,-9 9 0-15,9-9 0 0,0 0-192 0,0 0 192 16,0 0-192-16,9 14 192 0,-3-1-224 0,-1-2 80 0,-5-11 16 0,16 12 0 16,-5-1 128-16,1-2-208 0,-12-9 80 0,18 16 128 15,2-5-160-15,-2-2 160 0,-6-1 0 0,8 1-144 16,-2 0 144-16,-1 0 0 0,5 0 0 0,-3 0 0 15,3 0 0-15,1 2 0 0,-3 1 0 0,1 3 0 16,2 1 0-16,-1 0 0 0,-2-2 0 0,-3 4 0 16,5 0 0-16,-3 0 0 0,-6 0 0 0,-4-1 0 15,0 5 0-15,0-3 0 0,-4-1 0 0,-5 2 0 16,-3-2 0-16,1 0 0 0,-7-2 0 0,0-2 0 16,-7 0 0-16,2 1 144 0,-4 3-144 0,0-4 160 15,-2-2-160-15,-7 1 192 0,1-2-192 0,-3 3 192 16,-3-2-192-16,-4 3 160 0,0-6-160 0,1 3 160 0,-3 1-160 15,2-3 128-15,4 3-128 0,-3-4 128 0,2-2-128 0,1 0-256 16,-3-2 64-16,2 1 16 16,3-6-1168-16,1 0-256 0,1-6-32 0,3-2-11408 15,5-1-2272-15</inkml:trace>
  <inkml:trace contextRef="#ctx0" brushRef="#br0" timeOffset="5639.42">20040 1149 9215 0,'0'0'816'0,"0"0"-656"0,-2 15-160 0,-1 2 0 15,-3 1 4832-15,3 6 928 0,-1-3 192 0,2 4 48 16,-1 2-3616-16,-1 3-720 0,2 2-128 0,-1 1-48 16,-1 2-864-16,2 1-176 0,-1 2-48 0,1 3 0 15,-2 3-112-15,1 1-32 0,1 1 0 0,-5 1 0 16,2 3 272-16,-4-2 48 0,3-1 16 0,-3 6 0 15,6-1 32-15,-6 0 0 0,4-4 0 0,-1 0 0 16,-1-1-304-16,2-6-64 0,1 0-16 0,2-5 0 0,-1-1-240 16,-1-2 176-16,4-7-176 0,0-4 160 0,4-3-160 0,-4-4 0 15,3-1 0-15,-3-14 0 0,0 0 0 0,18 9 128 16,0-2-128-16,-4-3 0 0,4-4 144 0,0 0-144 16,2 0 160-16,6-2-160 0,3 0 128 0,1-1-128 15,3-1 0-15,-1 2 0 0,3-1 128 0,7 6-128 16,2-3 0-16,-1 0 0 0,5 2 0 0,-7 2 0 15,4 1 0-15,-4-2 0 0,-5 3 0 0,-2 3 0 16,-2 0 0-16,2 5 0 0,-2-2 0 0,0 6 0 16,0-3 0-16,0 3 0 0,-1-1 0 0,-3 1 0 15,3 0 0-15,-3 0 0 0,-1 0 0 0,0 1 128 16,-4-4-128-16,4 3 0 0,-4-4 0 0,0-2 0 0,-1-3 0 16,1 4 0-16,-5-6 128 0,2 0-128 0,-3-1 0 0,1-3 0 15,-3 1 208-15,-3-3-48 0,-3-1-16 0,5-3 0 16,1-2-144-16,1-4 128 0,-6-6-128 0,5 3 128 15,-3-4 16-15,-3-2 0 0,2-9 0 0,1-3 0 16,3-2-144-16,-3-4 192 0,2-5-192 0,1 0 192 16,-3-6-192-16,2-1 0 0,-1-4 0 0,1-1 128 15,-1-6-128-15,-3-4 0 0,3-1 0 0,-4 3 128 16,0 4-128-16,-4-2 128 0,1-2-128 0,1 2 128 16,-7 0-128-16,5 4 0 0,-5 1 0 0,4-1 128 15,-4-2-128-15,-4 5 128 0,1-2-128 0,1 4 128 16,-2 4-128-16,1 1 0 0,1 0 0 0,-2 6 0 15,-1 0 0-15,-4 3 0 0,-4 0 0 0,4 4 0 16,-5 2 0-16,2 5 0 0,-3 0 128 0,1 2-128 16,0 5 0-16,-2 0 0 0,0 3 144 0,-6 3-144 0,1-2 0 0,-4 8 0 15,-7 3 0-15,-4-3 128 0,-9 3-128 0,-1 3 128 16,-4 0-128-16,-4 7 128 0,-1-2-128 0,-4 8 0 16,2 1 128-16,5 4-128 0,-2 0 0 0,1 2 0 15,6-3 0-15,1 7-192 16,-4-3-912-16,2-1-192 0,1 3-48 0,3-2-12032 15,2 1-2400-15</inkml:trace>
  <inkml:trace contextRef="#ctx0" brushRef="#br0" timeOffset="6456.45">21624 1814 7359 0,'0'0'656'0,"0"0"-528"16,0 0-128-16,0 0 0 0,0 0 3920 0,0 0 752 0,0 0 160 15,0 0 32-15,0 0-2272 0,4-14-448 0,-4 14-96 0,5-15 0 16,4 1-1024-16,4 0-192 0,1 1-32 0,0-1-16 15,0-2-80-15,4-2-32 16,4-5 0-16,1 3 0 0,6-1-64 0,1-3-16 0,-1-2 0 0,4 1 0 16,0-6-160-16,-1 3-48 0,0-3 0 0,0 1 0 15,-2-2-80-15,3 7-32 0,-5 0 0 0,8 0 0 16,1-2-96-16,4 0-32 0,4 0 0 0,3 4 0 16,-1 0-144-16,3 1 128 0,5 1-128 0,2-2 128 15,-1 5-128-15,-1 0 160 0,-5-2-160 0,0 6 160 16,-5 0-160-16,1-2 192 0,2 1-192 0,-1 7 192 15,-1-3-64-15,6 4-128 0,-2 1 192 0,0 3-64 16,0 3-128-16,2 3 192 0,2 1-192 0,-4 3 192 16,-4-3-192-16,2 5 160 0,-7-1-160 0,-3 1 160 0,-2 4-160 15,-4-2 160-15,3 5-160 0,-2 0 160 0,-1 2-160 0,-6 3 160 16,7-3-160-16,-7 0 160 0,1 0-32 0,0 1 0 16,-2 1 0-16,0-2 0 0,-2-2 0 0,4-2-128 15,-4 1 192-15,0-1-64 0,1-2-128 0,-3-1 160 16,2-2-160-16,1 0 160 0,-3 0-160 0,-3-2 0 15,-2-5 144-15,2 5-144 0,0-5 0 0,0 1 0 16,-4-3 0-16,2 0 0 16,-5 0-1056-16,1 0-288 0,2-3-48 0,-1 1-11472 15,-4-5-2288-15</inkml:trace>
  <inkml:trace contextRef="#ctx0" brushRef="#br0" timeOffset="6862.49">24195 972 5519 0,'0'0'240'0,"0"0"64"0,-15-3-304 0,15 3 0 0,-9-5 0 0,9 5 0 15,0 0 4752-15,0 0 896 0,0 0 176 0,0 0 48 0,0 0-3872 16,0 0-768-16,15 7-144 0,-1 0-48 0,4 2-464 0,0 0-112 16,-1 5-16-16,-2-2 0 0,3 3 0 0,-2 3-16 15,0-4 0-15,2 4 0 0,0 0-112 0,-1 3 0 16,-2-1-16-16,3 1 0 0,-1-1-64 0,-4 3-16 15,-4-1 0-15,2 1 0 0,-4 0 128 0,-2 4 32 16,-5 0 0-16,-4 3 0 0,3-5 256 0,-12 2 64 16,-8 5 16-16,-2 2 0 0,-6 0-80 0,-7 7-32 15,-5-5 0-15,-9 3 0 0,-14-2-224 0,-11-1-32 16,-4 0-16-16,-7 0 0 0,1-2-336 0,3 1 0 16,3 1-192-16</inkml:trace>
  <inkml:trace contextRef="#ctx0" brushRef="#br0" timeOffset="22066.55">17379 11130 911 0,'0'0'0'0,"0"0"0"0,0 0 0 0,0 0 0 15,0 0 0-15,0 0 0 0,0 0 5568 0,0 0 1040 16,0 0 208-16,17-9 32 0,1-2-4672 0,-3-3-928 15,-3-2-192-15,2-4-32 0,1-3-144 0,2-4-32 16,-2-5 0-16,3-4 0 0,-4-5-80 0,2-7 0 16,-2-8-16-16,1 4 0 0,-3-5-16 0,2-2 0 15,-1-5 0-15,1-4 0 0,0-3-208 0,-1-3-32 0,1-2-16 16,1 1 0-16,-3 0-288 0,6 1-64 0,-4 5-128 0,-1 1 192 16,-3 2-192-16,3 1 0 0,-4 5 0 0,2 6 0 15,-4 6 128-15,-2 7-128 0,0 3 0 0,-1 8 0 16,-2 5 0-16,-2 7 0 0,0 4 0 0,0 14 0 15,0 0 0-15,0 0-240 0,-11 5 80 0,2 4 16 16,0 7-48-16,0 5-16 0,0 8 0 0,-5 1 0 16,2 8 208-16,-3 3 0 0,6 4 0 0,-3 3 0 15,1-2 0-15,-1 8 240 0,6-2-48 0,1 7-16 16,-4 3 32-16,5 2 16 0,-1 3 0 0,5-3 0 16,-4-3 48-16,4 1 16 0,4 3 0 0,-2-7 0 15,1 1-96-15,1-1 0 0,1-7-16 0,4-1 0 16,0-1 0-16,5-6 0 0,-1-2 0 0,1-6 0 15,1 1-176-15,-1-7 0 0,2-8 0 0,2 1 128 16,-4-5-128-16,0-6-192 0,4 0 32 0,0-8 16 16,2-3-1712-16,1-1-320 0,-3-6-80 0,0-4-8816 15,-4-3-1744-15</inkml:trace>
  <inkml:trace contextRef="#ctx0" brushRef="#br0" timeOffset="22480.57">18306 10544 9215 0,'0'0'816'0,"0"0"-656"0,-6 16-160 0,6-16 0 0,-9 10 4112 0,4-1 800 15,-4 6 144-15,0 1 48 0,0-2-2688 0,-3 0-544 16,3 4-96-16,2 2-32 0,-2-4-800 0,0 2-176 0,0 1-16 0,0-1-16 16,5 0-336-16,-1 4-64 15,1-3-16-15,1-1 0 0,1-4-80 0,2 4-32 0,0 2 0 0,2-2 0 16,1-2-32-16,3-2-16 0,1 4 0 0,2-7 0 15,-9-11-160-15,10 9 0 0,-10-9 0 0,18 3 0 16,-18-3 0-16,18-2 128 0,0-5-128 0,-4-2 0 16,-1-3 128-16,-4-8-128 0,1 2 0 0,-1-5 128 15,0-4-128-15,0-1 160 0,0-4-160 0,-5-2 160 16,5 0-160-16,-4 2 0 0,0 1 144 0,-1 4-144 16,0 1 0-16,-3 2 144 0,-1 3-144 0,0 5 0 15,0 3 0-15,0 13 0 0,0 0 0 0,0 0-192 16,0 0 192-16,0 0 0 0,-9 9 0 0,4 6 0 15,0 1 0-15,1 3 0 0,-1 3 0 0,1 3 0 16,-1 0 0-16,5 0 0 0,-4-4 0 0,4 2 0 16,-2-5 0-16,2 0 0 0,2 0 0 0,-2-4 0 15,0-14 0-15,4 15 0 0,-4-15 0 0,0 0 0 0,0 0 0 0,0 0-144 16,0 0-16-16,0 0 0 16,14 9-2080-1,-14-9-432-15,18 0-80 0</inkml:trace>
  <inkml:trace contextRef="#ctx0" brushRef="#br0" timeOffset="22769.43">18722 10608 911 0,'0'0'0'0,"0"0"0"16,0 0 0-16,0 0 0 0,0 0 5200 0,0 0 960 16,0 0 192-16,0 0 48 0,0 0-3600 0,0 0-720 15,0 0-144-15,0 0-16 0,0 0-528 0,0 0-112 0,0 0 0 0,-13-5-16 16,13 5-240-16,-14 3-64 0,0 1 0 0,1 1 0 15,13-5-352-15,-9 11-80 0,0-1-16 0,-1 5 0 16,2-1-256-16,3 0-64 0,0 4-16 0,1 2 0 16,4-2-176-16,-5-2 192 0,5-2-192 0,5 4 192 15,-5-18-192-15,4 18 0 0,1-4 144 0,-5-14-144 16,13 14 0-16,-13-14 0 0,10 9 0 0,3 0 128 16,-4 0-128-16,5 0 0 0,0-5 0 0,-1-4 0 15,-2-4-224-15,1 1-16 0,1-3 0 0,4 1 0 31,-2-4-1888-31,-1-4-384 0,4-1-80 0,-4-4-13008 0</inkml:trace>
  <inkml:trace contextRef="#ctx0" brushRef="#br0" timeOffset="23378.91">19084 10601 10127 0,'0'0'896'0,"0"0"-704"0,0 0-192 0,0 0 0 0,0 0 3792 0,0 0 736 15,-3 16 144-15,-1-4 16 0,-1 3-2176 0,-1 1-432 16,-2-2-96-16,-1 0 0 0,-4 4-992 0,4 4-192 15,-2-5-32-15,3 3-16 0,-5 0-496 0,4-2-112 16,0 0-16-16,0-1 0 0,4-1-128 0,0-1 0 16,5-15 0-16,0 14 0 0,0-14 0 0,0 0 0 15,0 0 0-15,0 0 0 0,0 0 0 0,14 2 0 16,0-8 0-16,-1 1 0 0,-3-7 0 0,3-3 0 16,-4 1 0-16,0-7 0 0,0-3 0 0,0 1 0 0,-1 3 0 15,1-1 0-15,-3 0 0 0,3-3 0 16,-4 5 0-16,4 1 0 0,-4 2 0 0,-1 5 0 0,-4 11 0 0,0 0 0 15,0 0 0-15,0 0 0 0,0 0 0 0,0 0 128 16,0 0-128-16,0 0 0 0,0 0 144 0,0 18-144 16,0 2 144-16,-4-3-144 0,3 5 192 0,1-2-192 15,-4 3 128-15,4-2-128 0,0-1 0 0,0 1 0 16,4 1 0-16,-3-4 0 0,3-2 0 0,-4-16 0 16,3 16 0-16,-3-16 0 0,9 14 0 0,-9-14 0 15,0 0 0-15,20 5 0 0,-20-5 0 0,21-3 0 16,-1-6 0-16,2-5 128 0,-5-4-128 0,-2-5 0 15,3-1 320-15,-1-4-32 0,1-6-16 0,-2-4 0 16,6 3-64-16,-4-7-16 0,0 0 0 0,-1-7 0 16,1 3 0-16,-3-4-16 0,2 0 0 0,3-4 0 15,-2 1 32-15,-4 1 16 0,2-2 0 0,2 1 0 0,-7 3-96 16,1 0 0-16,-3 5-128 0,-3 2 192 16,-3 7-192-16,-3 1 0 0,-3 2 128 0,3 7-128 0,-9 2 0 0,3 6 0 15,-3 10 0-15,9 8 0 0,-8-6 0 0,-1 6-128 16,9 0 128-16,-15 18-208 0,6 2 64 0,0 5 16 15,2 3 0-15,-2 4 0 0,-1 10 128 0,-3 2 0 16,4 10 0-16,4-2 0 0,-4 5 0 0,0 4 0 16,0 1 0-16,4 2 0 0,-4 2 0 0,3-5 0 15,3 2 0-15,-1-8 128 0,4-5-128 0,4 0 0 16,-1-3 0-16,6-4 0 0,-3-10 0 0,3-2 0 16,0-11 0-16,-1 1 0 0,3-7-320 0,2 1-48 15,-4-7 0-15,-9-8 0 16,17 0-2480-16,1 0-496 0</inkml:trace>
  <inkml:trace contextRef="#ctx0" brushRef="#br0" timeOffset="24603.07">16878 9407 11967 0,'0'32'528'0,"0"-5"112"0,4 0-512 0,-4 5-128 0,0 0 0 0,0 9 0 16,-4 1 3264-16,4 2 640 0,0 3 112 0,-3 1 16 15,3-2-2400-15,0 8-480 0,0 1-112 0,-2 4-16 16,-2 6-320-16,-1-3-64 0,2 6 0 0,-3 0-16 0,3 0-48 16,-3 0-16-16,3 0 0 0,-3 1 0 0,3-1 48 15,1 2 16-15,-2-2 0 0,1-2 0 0,3-5-128 0,0 1-32 16,0-6 0-16,0-3 0 0,3-3-192 0,3 0-32 15,-3-9-16-15,-1-1 0 0,5-8-96 0,-1-4 0 16,3-1-128-16,-1-4 192 0,1-5 48 0,0 0 0 16,6-4 0-16,-3-5 0 0,-12-9-48 0,23 9-16 15,4-3 0-15,0-3 0 0,-2-3-32 0,5 0 0 16,-1-3 0-16,7 3 0 0,-1-6-144 0,1 4 160 16,5-1-160-16,2 3 160 0,5-4-160 0,2 4 0 15,-3 0 144-15,1 0-144 0,-2 0 0 0,4 0 0 0,-5 4 0 16,5-1 128-16,2-1-128 0,7 4 0 15,3 1 0-15,10-2 0 0,1 0 0 0,4 4 0 0,1-1 0 0,3 2 0 16,-12-1 0-16,5 6 0 0,1-1 0 0,3-2 0 16,4 6 0-16,4-4 0 0,0 4 0 0,-4-3 0 15,-5 6 0-15,-4-1 0 0,-10-2 0 0,1 3 0 16,4-3 0-16,-4 0 192 0,-1 1-32 0,4-1-16 16,-2 6 16-16,-3-3 0 0,-1-1 0 0,-2 1 0 15,0-1 32-15,-9 1 16 0,-11-3 0 0,2 0 0 16,-7 0 48-16,2-2 16 0,0 0 0 0,-4-2 0 15,-2-5-64-15,-5-4-16 0,2 3 0 0,0-7 0 16,0 5-64-16,-6-6 0 0,-5-2-128 0,2-3 192 16,-2-3-64-16,-2 0-128 0,1-3 176 0,-3-3-176 15,-1-6 192-15,-2-3-64 0,3-1 0 0,-1-4-128 16,-2-4 208-16,3-4-64 0,1-5-16 0,-2-4 0 0,1-5-128 16,2-3 128-16,1-12-128 0,-1 3 128 0,2-3-128 15,2-3 0-15,-2-5 0 0,9-4 0 0,-5-5 0 16,1-5 0-16,-1-4 128 0,3-2-128 0,-2 0 0 0,-3-2 0 15,0-1 0-15,-4 1 0 0,-1 0 0 0,-2 4 0 16,-2-4 0-16,-1 10 0 0,-4 1 0 0,1 3 0 16,-1 1 0-16,-4 7 0 0,0 3 0 0,-4 6 0 15,-1 3 0-15,-4 4 0 0,-3 3 0 0,-3 4 0 16,1 2 128-16,-4 7-128 0,-3 3 0 0,-8 6 0 16,-1 5 0-16,-8 0 0 0,-3 4 0 0,-3 0 0 15,-10 2 0-15,2 6 0 0,-7 5 0 0,-3-1 0 16,-6 0 0-16,4 6 0 0,-1 1 0 0,-6 4 0 0,-11 2 128 15,-9 2-128-15,-13 3 0 0,-1 2 0 0,-4 1 144 0,3 5-144 16,-1 1 0-16,-4 3 144 0,-16 5-144 0,-6 2 0 31,0 1-688-31,5 5-240 0,5-1-48 0,-8 3-16 0,-5 0 1520 0,4 0 304 0,11-1 64 0,6 1 16 32,10-1-2128-32,1-7-416 0,-5 1-96 0,9-4-17792 0</inkml:trace>
  <inkml:trace contextRef="#ctx0" brushRef="#br0" timeOffset="25241.38">20311 10494 27183 0,'0'0'1200'0,"0"0"256"0,0 0-1168 0,0 0-288 0,15-9 0 0,-3 3 0 16,2-3 1680-16,4 4 288 0,0 0 48 0,9-3 16 16,-2 3-976-16,5 0-192 0,-1-2-32 0,1 1-16 15,-3-3-256-15,5 0-48 0,4 0-16 0,7 1 0 16,2-3-32-16,8 2 0 0,6 0 0 0,0 2 0 16,11 0-112-16,1-2-32 0,2 0 0 0,-1 0 0 15,-8 2-64-15,0-2-32 0,4 0 0 0,5 2 0 0,1 3-96 16,6 1 0-16,8 1-128 0,-3-2 192 0,-4-1-192 0,-8 1 176 15,-5 1-176-15,0-3 160 0,-4 5 96 0,0-1 0 16,4-4 16-16,-5 6 0 0,-8 0-80 0,0 0-32 16,3-1 0-16,-8 1 0 0,-4-2-160 0,-10 4 0 15,-4-2 144-15,0 0-144 0,-10 0 128 0,-5 1-128 16,-2-1 128-16,-15 0-128 0,0 0-208 0,0 0-112 16,0 0-32-16,0 0 0 15,0 0-2064-15,0 0-400 0,-22-9-96 0</inkml:trace>
  <inkml:trace contextRef="#ctx0" brushRef="#br0" timeOffset="25586.12">22428 9749 16463 0,'0'0'720'0,"18"12"176"0,0-3-720 0,1 2-176 0,3 1 0 0,5 2 0 16,-1 3 1376-16,3-7 240 0,1-1 48 0,-1 6 16 16,3-1-16-16,-2-2-16 0,3 3 0 0,-7 2 0 15,3 1-112-15,-2 0-32 0,0 0 0 0,-1 0 0 16,1 2-528-16,-4 1-96 0,-3-1-32 0,-2 1 0 16,0 2-144-16,-4-1-16 0,-5-3-16 0,-5 5 0 15,-1 2-288-15,-6-2-64 0,-1-3-16 0,-1 2 0 16,-8 1 80-16,2 2 0 0,-6-2 16 0,-1 2 0 0,-6 1 48 0,3 2 16 15,-2-4 0-15,-4-2 0 0,0 0-192 16,4 0-32-16,-6-1-16 0,-1-4 0 0,-6-2-224 0,4-5 0 16,0-4 0-16,3-4 0 15,-1 3-1104-15,7-5-320 0,5-1-64 0,7-1-10768 16,11 1-2144-16</inkml:trace>
  <inkml:trace contextRef="#ctx0" brushRef="#br0" timeOffset="25949.76">24148 10452 13823 0,'0'0'1216'0,"0"0"-960"0,0 0-256 0,0 0 0 16,-12 9 4048-16,12-9 768 0,-9 9 160 0,9-9 16 15,0 0-1808-15,-9 13-368 0,9-13-80 0,0 0-16 0,0 0-1632 0,0 0-336 16,0 0-64-16,0 0-16 0,0 0-672 0,0 0 0 16,0 0 0-16,0 0 0 15,0 0-1760-15,0 0-384 16,12-7-80-16</inkml:trace>
  <inkml:trace contextRef="#ctx0" brushRef="#br0" timeOffset="26159.56">24434 10385 10127 0,'0'0'896'0,"0"14"-704"15,0-14-192-15,-4 12 0 0,4-12 5280 0,-3 18 1024 0,1-5 208 0,2-13 32 16,-4 14-3648-16,4-14-720 0,0 0-160 0,0 0-32 16,0 0-1456-16,0 0-288 0,0 0-64 0,0 0-16 15,0 0-432-15,0 0-96 0,0 0-16 0,15 2-11664 16,-15-2-2352-16</inkml:trace>
  <inkml:trace contextRef="#ctx0" brushRef="#br0" timeOffset="26295.54">24998 10570 4607 0,'0'0'400'0,"-5"22"-400"0,1-3 0 0,3-1 0 16,-7 0 7376-16,3 0 1392 0,-4-4 288 0,4-5 48 15,-4 4-5744-15,9-13-1152 0,-13 5-224 0,13-5-64 16,0 0-2192-16,0 0-448 16,0 0-96-16</inkml:trace>
  <inkml:trace contextRef="#ctx0" brushRef="#br0" timeOffset="29142.34">27854 10140 17503 0,'0'0'1552'0,"0"0"-1232"16,0 0-320-16,0 0 0 0,0 0 2736 0,0 0 480 16,-9 12 112-16,1 3 0 0,-1 2-1376 0,3 1-288 15,-3 0-48-15,4 5-16 0,-4-1-576 0,2 3-128 16,2 3-32-16,-4 1 0 0,-2 0-384 0,2 1-80 0,0 2-16 0,-3 4 0 16,3-2-192-16,-2 2-32 0,-2 6-16 0,-1 1 0 15,0 6-144-15,-4 1 0 0,0 0 144 16,4-2-144-16,-4-3 0 0,0-1 128 0,0 3-128 0,0-3 0 15,-3 1 0-15,5-4 128 0,-2-3-128 0,0-3 0 16,4 3 192-16,1-8-16 0,-1-3-16 0,5-4 0 16,2-5-16-16,2 0 0 0,-4-7 0 0,9-11 0 15,0 0 64-15,0 0 16 0,0 0 0 0,0 0 0 16,3-15 96-16,-1 1 32 0,5-4 0 0,-1-9 0 16,2-5-176-16,5-3-48 0,-2-7 0 0,7 0 0 15,-1-10-128-15,1-4 0 0,-3 3 0 0,2-6 128 16,1-5-128-16,0 5 0 0,2-6 0 0,1 3 0 15,2 1 0-15,1 2 128 0,-1 4-128 0,2 1 0 16,-2 4 0-16,-5 0 128 0,2 2-128 0,-3 1 0 16,1 12 0-16,0-1 0 0,-4 4 128 0,-1 5-128 15,-4 2 0-15,0 3 0 0,-4 8 0 0,-5 14 0 0,9-9 0 0,-9 9 0 16,0 0 0-16,0 0 0 0,11 9 0 0,1 5 0 16,-3 1 0-16,0 8 0 0,0 2 0 0,0 4 128 15,5 1-128-15,-1 4 0 0,-4 0 0 0,5 2 0 16,0 3 0-16,4 4 0 0,5 3 0 0,-5 1 0 15,0 3 0-15,4 0 0 0,-3-2 0 0,4 2 0 16,-1 2 0-16,-4 1 0 0,0 1 0 0,-4-2 0 16,0-4 0-16,0-2 0 0,-1-1 0 0,-2-7 0 15,-2 3 0-15,-2-9 0 0,-2-4 0 0,1-3 128 16,-3-3-128-16,2-2 0 0,-1-6 0 0,-4-14 0 16,0 0 128-16,0 0-128 15,0 0-336-15,0 0-112 0,0 0 0 0,0 0-16 16,-14-14-1792-16,1-1-368 0,1-4-64 0</inkml:trace>
  <inkml:trace contextRef="#ctx0" brushRef="#br0" timeOffset="29384.24">27608 10679 26719 0,'0'0'2368'0,"0"0"-1888"0,0 0-480 0,0 0 0 16,5 18 1712-16,-5-18 240 0,9 15 48 0,2-3 16 15,5-3-1248-15,4-4-240 0,1 2-48 0,2-1-16 0,1-4-336 0,2 1-128 16,3-3 0-16,5-3 144 16,-6 1-144-16,-1-2 0 0,0 2 0 0,-4-5 0 0,4 2 0 0,-4-4-144 15,0 0 0-15,4-3 0 16,-4 1-2160-16,-1-2-448 0</inkml:trace>
  <inkml:trace contextRef="#ctx0" brushRef="#br0" timeOffset="30223.55">27431 9657 26431 0,'-12'16'1168'0,"3"-5"240"0,-6 0-1120 0,1 1-288 0,-2 5 0 0,2 2 0 15,3 4 1424-15,-2 4 240 0,-1 4 32 0,5 3 16 16,-3 1-800-16,1 6-144 0,2 6-48 0,0 3 0 15,2 3-336-15,2 6-80 0,-4 0-16 0,-2 4 0 16,2 1-128-16,-3 6-32 0,3 0 0 0,-2 3 0 16,-2 4 112-16,-1 1 16 0,2 4 0 0,-6-1 0 15,-2-4 64-15,2-1 0 0,-3-2 16 0,7-6 0 16,-4-4 48-16,0-3 16 0,7-2 0 0,-5-6 0 16,5 3-192-16,2-8-32 0,0-5-16 0,4-8 0 0,2 1-32 0,3-9 0 15,0-7 0-15,3-4 0 0,2-2-128 0,-5-14 192 16,15 5-192-16,-6 3 192 0,-9-8 0 0,18-2 16 15,-1-4 0-15,1 3 0 0,0-3 32 0,5-2 0 16,1-1 0-16,-3 3 0 0,-1-3-240 0,1 0 144 16,6 0-144-16,-4 1 128 0,0 2-128 0,9 1 0 15,1-2 0-15,2 7 0 0,6-2 0 0,1-2 0 16,4 4 0-16,2 0 0 0,2 6 0 0,4 1 0 16,1-5 0-16,4 7 0 0,-4-1 0 0,-1 1 0 15,-8-1 0-15,4 0 0 0,1 3 0 0,-1 2 0 16,0-4 0-16,3 0 0 0,2 1 0 0,-1 5 0 15,0-3 0-15,-4 1 0 0,5-4 0 0,-9 1 0 16,-1-1 0-16,-4 2 0 0,-5-2 0 0,-4 0 0 0,-5 0 0 0,-4-2 0 16,-5-2 0-16,2 4 0 0,-4-4 0 0,-16-5 128 15,18 4 16-15,-18-4 0 0,19 0 0 0,-19 0 0 16,0 0 48-16,14-4 16 0,-14 4 0 0,17-8 0 16,-3-1-16-16,-5 0 0 0,-4-6 0 0,-1 1 0 15,1-4-48-15,-1 0-16 0,1-5 0 0,-1 0 0 16,-4-4-128-16,5 0 0 0,0-5 144 0,-1-4-144 15,1-5 0-15,2 0 0 0,-5-9 0 0,7 4 128 16,-4-4-128-16,3 0 0 0,1-4 0 0,-1-1 0 16,1-4 0-16,-3 0 0 0,3-4 0 0,0 3 128 15,0-7-128-15,1-2 0 0,3-5 0 0,-3-1 128 16,-1 2-128-16,0 4 0 0,-2-3 0 0,-1 1 0 16,-1 3 0-16,-5 2 0 0,-5-1 0 0,-1 3 128 15,-2 0-128-15,-1 1 0 0,0 4 0 0,-4 4 128 0,-5 1-128 0,-1 3 0 16,-3-1 128-16,3 3-128 15,-5 7 128-15,-2 1-128 0,-5 3 128 0,3 2-128 0,-5 6 128 0,-2 1-128 16,-6 11 128-16,-4 6-128 0,-9 1 0 0,-6 11 128 16,-8 9-128-16,-4 5 0 0,-6 4 0 0,-3 9 0 15,3 2-192-15,6 6 64 16,-1 7-1232-16,-4-1-240 0,-5 3-64 0,0 3-17584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1:43:34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 7735 2751 0,'0'0'128'0,"0"0"16"0,0 0-144 0,-10-13 0 0,1 5 0 0,-4-1 0 15,4 3 4880-15,-5-3 944 0,0 6 192 0,-1-3 48 16,-2 1-3888-16,-10 1-768 0,0 1-144 0,-5-3-48 16,0 6-384-16,14 0-96 0,-5 0-16 0,-2 0 0 15,0-1-64-15,-6 1-16 0,-1 0 0 0,3 0 0 16,-4 0-144-16,-23 1-48 0,6-1 0 0,13 6 0 15,1-3-80-15,0 3-32 0,-5-3 0 0,4 3 0 16,-3 1-144-16,-1-2-16 0,-3 1-16 0,3-3 0 16,-2-6-160-16,3 8 0 0,3 2 144 0,1-2-144 15,-9 4 0-15,8 0 144 0,-2 0-144 0,3 6 0 16,-2 2 192-16,3 1-192 0,3 4 192 0,3 1-192 0,2 0 128 16,4 0-128-16,-2 8 0 0,0-4 0 0,-2-2 0 15,6 1 0-15,-3 5 0 0,1-4 0 0,0-2 0 0,2 1 0 16,3 1 0-16,3-4 0 0,-2 1 0 0,2 2 0 15,1-2 0-15,5 2 0 0,0 1 128 0,2 0-128 16,5-4 0-16,-1 4 0 0,3-4 160 0,3 4-160 16,-1-4 128-16,5 1-128 0,2-3 128 0,2-1-128 15,1 3 0-15,3-2 128 0,2 6-128 0,1-4 0 16,0-1 0-16,5-3 0 0,4 3 0 0,0-4 0 16,-2 0 0-16,2-2 0 0,-2 2 0 0,0-1 0 15,2-4 0-15,3-2 0 0,7 3 0 0,3-2 0 16,1 1 0-16,2-2 0 0,5-2 0 0,-2 0 0 0,-1-1 0 0,5 1 0 15,4 0-128-15,1-3 128 16,0 1 0-16,-1-5 0 0,-4 1 0 0,0-3 0 0,-4 0 0 16,8-3 0-16,5 1 0 0,0-5 0 0,0 1 0 0,5 3 0 15,0-4 0-15,3-2 0 0,-9-4 0 0,-2 1 0 16,-3-3 0-16,-6 1 0 0,-2-7 0 0,-4 1 0 16,5-3 0-16,-1-8 0 0,1-1 128 0,-1 0-128 15,-1-5 0-15,-2-3 128 0,-5 5-128 0,-1-3 128 16,-1-1-128-16,3-2 128 0,-8-1-128 0,-1 1 128 15,-6-1-128-15,-5-1 192 0,-4 2-192 0,-1-1 192 16,-10 1 16-16,-3 0 16 0,-3 0 0 0,-6 2 0 16,-5-2 128-16,-10 0 32 0,-8 0 0 0,-3 5 0 15,-1-2-96-15,-11 6-16 0,-12 4 0 0,-3 1 0 16,-10 5-272-16,-1 4 0 0,-5 10 0 0,-13 2-12608 16,-13 10-2496-16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1:50:40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19243 13826 5519 0,'0'0'240'0,"0"0"64"0,0 0-304 0,0 0 0 16,0 0 0-16,0 0 0 0,0 0 3552 0,0 0 656 15,0 0 128-15,0 0 16 0,0 0-1968 0,0 0-400 16,0 0-64-16,0 0-32 0,0 0-464 0,0 0-80 16,-12 1-32-16,12-1 0 0,0 0-400 0,-15 8-80 15,3-7 0-15,12-1-16 0,0 0-256 0,-14 4-48 16,14-4-16-16,-18 4 0 0,18-4-176 0,-18 5-16 16,18-5-16-16,-18 5 0 0,18-5-144 0,-18 9-16 15,4 0-128-15,14-9 192 0,-14 5-192 0,14-5 176 0,-15 4-176 0,15-4 160 16,-17 5 32-16,0-1 16 0,17-4 0 0,-19 4 0 15,5-3 48-15,-4-1 0 0,0 4 0 0,0 0 0 16,0-3-32-16,0 5 0 0,-1-3 0 0,1 3 0 16,3-3-16-16,-2 3 0 0,-1 1 0 0,0 0 0 15,0 0-80-15,4 2 0 0,-4 0-128 0,4 0 192 16,1-4-192-16,-1 6 128 0,1-2-128 0,3 0 0 16,-3 0 256-16,-1 0-32 15,1-2-16-15,2-2 0 0,-1 4-16 0,3 0-16 0,0 0 0 0,0 0 0 16,-2-4 16-16,3 4 0 0,-1 2 0 0,0 0 0 15,2-3-32-15,1 3 0 0,1 3 0 0,-4 3 0 16,5-7-160-16,-1 5 0 0,1 1 0 0,3-2 0 16,1-14 0-16,-4 18 128 0,-1-4-128 0,5 0 0 15,-4 2 176-15,4-1-48 0,4-1-128 0,-4 0 192 16,1 1 0-16,3-3-16 0,-4-12 0 0,4 18 0 0,1-4-48 16,0 1-128-16,2-3 192 0,-1 2-64 0,-1 3-128 15,-1-3 128-15,-4-14-128 0,9 18 128 0,-4-4-128 0,4 0 0 16,-4-5 0-16,4 4 0 0,0-3 0 0,0-1 0 15,4 4 128-15,-4-4-128 0,-9-9 0 0,14 11 0 16,0-3 0-16,-1 5 128 0,-3-2-128 0,3-2 128 16,1-2-128-16,-1 2 128 0,1 0-128 0,-2-2 0 15,-1-4 0-15,7 6 128 0,-5-3-128 0,4-3 0 16,-1 1 0-16,1-2 0 0,-3-2 0 0,4 3 0 16,-9 1 128-16,5-4-128 0,0 0 0 0,0-4 0 15,-1 4 0-15,5-3 0 0,-4 3 0 0,-1-2 0 16,-3-2 128-16,3 1-128 0,1-3 0 0,0 4 0 15,-1-1 0-15,-1-1 128 0,3-1-128 0,-1 0 0 0,0-3 0 0,2 3 0 16,-1 2 0-16,3-3 0 0,-4 1 0 0,4-1 0 16,0-1 0-16,-1 4 0 0,3-3 0 0,-2-3 0 15,-4 1 0-15,8-1 0 0,-4 0 0 0,5-2 0 16,-4-2 0-16,3 3 0 0,-1-6 0 0,-1 0 0 16,-2-1 0-16,3 0 0 0,-5-1 128 0,0-2-128 15,-1 2 0-15,3-1 0 0,-8-6 0 0,3 1 128 16,-10 1-128-16,6 2 128 0,-7-3-128 0,2 1 128 15,-4 0-128-15,-4 0 192 0,-1-4-192 0,-4 0 192 16,-4 0-192-16,-1 1 192 0,-6-3-192 0,-1-1 192 16,-6 3-192-16,-2-2 0 0,-6 2 0 0,12 13 128 31,-4-4-992-31,-5 0-208 0,1 0-32 0,-1 4-19872 0</inkml:trace>
  <inkml:trace contextRef="#ctx0" brushRef="#br0" timeOffset="2221.81">19293 14673 17391 0,'0'0'768'0,"0"0"160"0,0 0-736 0,0 0-192 15,-9 0 0-15,9 0 0 0,-12-2 1792 0,12 2 320 16,-13-4 64-16,3 2 0 0,10 2-560 0,-13-1-112 16,13 1-32-16,-11-2 0 0,-1-2-320 0,7 4-80 15,-4 0-16-15,9 0 0 0,-9 0-352 0,0 0-80 16,3 4-16-16,-3-4 0 0,1 2-176 0,-5-2-48 16,4 1 0-16,-2-1 0 0,11 0 240 0,-16 2 32 0,6-2 16 0,-3 4 0 15,4-2-432-15,-5 1-96 16,1 2-16-16,3 4 0 0,-3-3 48 0,-1-3 0 15,1 5 0-15,3-1 0 0,-3 0-176 0,-1 2 192 0,0 1-192 16,1-1 192-16,2 0-192 0,-1 0 128 16,-1 0-128-16,3 4 128 0,-5-3-128 0,3-1 0 0,-2 4 0 0,1-2 0 15,1 1 192-15,1 2-32 0,-2-5-16 0,-1 9 0 16,2-4 32-16,4-5 0 0,-1 0 0 0,9-9 0 16,-8 15-48-16,0-3 0 0,3-3 0 0,5-9 0 15,-5 18 64-15,-2-4 0 0,1-5 0 0,1 5 0 16,1-1-192-16,4-13 128 0,-2 14-128 0,-1 4 128 15,3-4-128-15,0 4 128 0,0-18-128 0,5 18 128 0,-1-4-128 16,1 3 192-16,-5-17-192 0,6 17 192 0,1-2-192 0,-2-1 192 16,4 0-192-16,-4 1 192 0,4-7-192 0,0 5 128 15,0-2-128-15,4-1 128 0,1 1-128 0,-2-2 0 16,-1 2 144-16,2-2-144 0,4-2 0 0,3-2 0 16,-6 2 0-16,2 1 128 0,-1 0-128 0,3-4 0 15,0 1 0-15,1-1 0 0,-5-2 0 0,4 0 0 16,4-2 0-16,-8 0 0 0,4 0 0 0,0 1 0 15,-4-2 0-15,4-1 128 0,0 0-128 0,1-2 0 16,3 3 0-16,-1-3 0 0,-1 0 0 0,3-1 0 16,-5 2 0-16,3-3 0 0,3-3 0 0,-6 0 0 15,5 0 0-15,0 0 0 0,-2-5 0 0,-1 3 0 16,-2-1 0-16,0-2 0 0,-4-2 0 0,4-8 0 16,-6 1 0-16,3 0 0 0,-6-4 128 0,0 4-128 0,-4-4 160 0,4-2-160 15,-6-1 272-15,-3 7-32 0,0-4-16 0,-3 4 0 16,-1-4-48-16,-1 0-16 0,0 0 0 0,-4 4 0 15,0-4-160-15,-6 4 192 0,-1 5-192 0,2 0 192 16,-6 1-192-16,3 2 0 0,-1 1 0 0,0 1 0 31,-4 5-512-31,3 0-64 0,-3 1-32 0,6 4 0 16,-2 1-2944-16,2 5-592 0</inkml:trace>
  <inkml:trace contextRef="#ctx0" brushRef="#br0" timeOffset="3230.41">19322 15402 9215 0,'0'0'816'0,"0"0"-656"0,0 0-160 0,0 0 0 15,-14-4 3520-15,1 0 656 0,2 4 144 0,11 0 32 16,-16 4-2240-16,6 0-432 0,-5-3-80 0,-1 6-32 16,16-7-288-16,-14 6-64 0,-4-1-16 0,0 1 0 15,7 1-304-15,-5-2-48 0,16-5-16 0,-16 11 0 16,0-2-320-16,2-2-64 0,0-2 0 0,1 4-16 15,-6-4-144-15,2 4-32 0,3-1 0 0,-4-1 0 16,-1 2 16-16,1 0 0 0,0-2 0 0,4 2 0 0,-1 0 32 0,-1 1 0 16,2-1 0-16,0 4 0 0,-1-3-16 0,-1 3 0 15,2-2 0-15,2-1 0 0,1-2-112 0,2 1-32 16,0-1 0-16,0 1 0 0,0 4-16 0,0-2 0 16,4-2 0-16,-1 3 0 0,-1-1-128 0,2-1 192 15,5-10-192-15,-5 15 192 0,1-1-192 0,-1-1 0 16,5-13 144-16,0 16-144 0,0 0 144 0,0-16-144 15,0 16 192-15,1 0-192 0,3-2 192 0,1 0-64 16,3 1 0-16,-3-3-128 0,4 1 192 0,0-2-192 16,-9-11 192-16,14 16-192 0,-1-2 128 0,1-2-128 15,0-1 0-15,0 3 0 0,2-1 0 0,-1-1 0 16,-1-1 0-16,4 2 0 0,-4-3 0 0,-1-1 0 0,1 6 0 16,0-6 0-16,4-1 0 0,-4 1 0 0,3 0 0 15,2 0 0-15,-5 0 0 0,3-3 0 0,-3 2 0 0,0 1 0 16,-1-3 128-16,-3-3-128 0,3 3 0 0,1-3 0 15,-1 1 0-15,-3-1 0 0,-10-3 0 0,16 2 0 16,-1 4 144-16,-1-3-144 0,0 1 0 0,-14-4 144 16,18 2-144-16,-18-2 0 0,18 0 0 0,0 0 0 15,-18 0 0-15,18-6 0 0,0 4 0 0,-18 2 0 16,17-7 0-16,-2 5 0 0,-1-1 0 0,0-1 0 16,-14 4 0-16,18-3 0 0,-2-3 0 0,-1 5 0 15,-15 1 0-15,14-4 0 0,-14 4 128 0,12-4-128 16,3-1 0-16,-15 5 0 0,17-4 0 0,-2-1 0 15,-3 0 0-15,-1-1 0 0,-11 6 0 0,14-9 0 16,-1 1 0-16,-1-1 0 0,3 0 0 0,-1-4 0 16,-5 2 0-16,3-1 0 0,-1-1 0 0,-2 3 0 15,0-5 0-15,-4 3 0 0,2-1 0 0,2 4 0 0,0-5 0 16,0 3 0-16,-3-1 0 0,2-1 0 0,1-1 0 0,-3 5 0 16,-3-5 0-16,-1 0 0 0,2-2 0 0,-4 1 0 15,0 1 0-15,-6-4 128 0,6-2-128 0,-7 1 160 16,2-1-160-16,-4 0 160 0,0-1-160 0,-2 1 192 15,-7 1-192-15,1-4 192 0,-1-1-192 0,-6-3 160 16,-2 4-160-16,-1-4 160 0,-2 4-160 0,-1 0 0 16,-2 0 144-16,0 5-144 0,-4 0 0 0,7 6-192 15,-1 3 32-15,-2 3 0 16,0 6-1952-16,-4 7-384 0</inkml:trace>
  <inkml:trace contextRef="#ctx0" brushRef="#br0" timeOffset="7856.11">19340 17011 3679 0,'0'0'320'0,"0"0"-320"0,0 0 0 0,0 0 0 0,0 0 3840 0,0 0 704 15,0 0 144-15,-13-3 32 0,4-4-2224 0,0 3-448 16,9 4-96-16,-10-4-16 0,-3 4-736 0,4 0-160 16,-1 0-16-16,1 4-16 0,0 0-352 0,-4-3-64 15,2 5-16-15,2-3 0 0,-3 3-48 0,-2-3-16 16,1 1 0-16,2-1 0 0,11-3 48 0,-16 2 0 16,2 4 0-16,0-3 0 0,1 1 48 0,3-3 16 15,10-1 0-15,-18 8 0 0,3-1-112 0,15-7-32 16,-16 10 0-16,2 1 0 0,-4-2-272 0,8 0-48 15,-7-4-16-15,3 4 0 0,3 0-144 0,-5 0 192 16,2 6-192-16,3-3 192 0,-1 2-192 0,-2 1 160 0,1-3-160 0,-1 1 160 16,1-3-160-16,3 5 128 0,-7-5-128 15,7 1 128-15,-3 2 0 0,-1-3-128 0,1-1 192 0,5 4-64 16,2-3 64-16,1 3 16 0,-1-2 0 0,6-11 0 16,-3 16-208-16,-2-2 0 0,-3 0 0 0,7 2 0 15,-3-1 128-15,4-1-128 0,-4 0 0 0,4 1 144 16,0-15-144-16,4 17 0 0,-4 0 144 0,0-3-144 15,0-14 0-15,5 14 0 0,3 4 0 0,-3-4 128 16,-5-14-128-16,9 15 0 0,0-3 0 0,1 1 0 16,3 1 0-16,-1 0 0 0,-1-5 128 0,-2 4-128 15,4-3 0-15,1-1 128 0,-2 4-128 0,-1-2 0 16,-2-3 0-16,5 5 0 0,4-2 0 0,-5-1 128 16,1 1-128-16,-1-2 0 0,1 2 0 0,4-2 0 15,-4 0 0-15,-2 0 0 0,3-1 0 0,-1 1 0 16,-14-9 0-16,18 13 0 0,-4-2 0 0,4-4 0 0,-18-7 0 15,21 5 0-15,-6 1 0 0,4-3 0 0,-1 2 0 16,0-1 0-16,0 0 0 0,0-3 0 0,0 3 0 0,-18-4 0 16,18 0 0-16,5-4 0 0,-5 3 0 15,0-3 0-15,-1-1 0 0,3-2 0 0,-6-2 0 0,2-2 0 16,2-3 0-16,-3-3 0 0,-1 3 0 0,4-5 0 16,0-5 0-16,-4 3 128 0,-2-1-128 0,3-1 0 15,3-4 0-15,-8 4 0 0,3-4 0 0,-8 1 0 16,4-8 0-16,-9 1 128 0,0 3-128 0,-2 0 0 15,-5-4 0-15,2 2 128 0,-4-1-128 0,-5 0 0 16,1-5 0-16,-1 6 128 0,-4-4-128 0,0 6 0 16,-2-2 128-16,-1-1-128 0,-2 1 0 0,-4 0 128 15,-2 0-128-15,-1 2 0 16,1 3-1408-16,3 2-368 0,-1 2-64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1:56:39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12461 6751 7359 0,'0'0'656'0,"0"0"-528"0,0 0-128 0,0 0 0 16,-5 8 3872-16,5-8 736 0,-5 15 160 0,1-3 32 16,-1 1-2480-16,1 3-480 0,0 2-112 0,3 3 0 15,1 1-784-15,-4 3-160 0,2 5-16 0,-1 2-16 16,3 0-368-16,0 4-80 16,0 5-16-16,0 4 0 0,3 5 208 0,-3 2 32 15,0 1 16-15,2 3 0 0,-2-3-32 0,0 6 0 0,0 0 0 0,0 0 0 16,-2-4 16-16,4 3 0 0,-2-7 0 0,0-1 0 15,-2 1-112-15,2-5-32 0,-3-1 0 0,3-6 0 16,-4-5-128-16,4-4-48 0,0-3 0 0,0-7 0 16,-2-2-64-16,2-18-16 0,0 0 0 0,0 0 0 0,0 0-128 15,0 0 0-15,0 0 144 0,0-20-144 0,0-5 160 16,2-5-32-16,-2-6-128 0,4-12 192 0,-4-2-192 0,5-9 128 16,-5 0-128-16,4-9 0 0,1-2 144 0,-1-1-144 15,1-3 128-15,-1-3-128 0,1 4 0 0,0-4 0 16,2 6 128-16,-5 1-128 0,2-1 0 0,1 1 128 15,2-1-128-15,-5 5 128 0,2 5-128 0,1 5 0 16,0 5 0-16,-1 6 0 0,-1 4 0 0,-1 7 0 16,2 5 0-16,-4 6 0 0,0 2 0 0,3 10 0 15,-3 11 0-15,0 0 0 0,0 0 0 0,0 0 128 16,-3 20-128-16,3 5 128 0,0 0-128 0,0 9 0 16,0-1 144-16,-4 9-144 0,2 6 0 0,-1 7 128 15,-2 6-128-15,1 5 0 0,0 2 144 0,3 5-144 16,-3 8 192-16,-1-3-192 0,-1 3 176 0,3-3-176 0,-1-1 160 0,-1 0-160 15,-1-4 128-15,3-9-128 0,3-5 0 0,-4-3 0 16,3-6 128-16,1-7-128 0,1-9 0 0,3-2 144 16,-1-7-144-16,3-7 160 0,-6-18-160 0,0 0 160 15,0 0-16-15,0 0 0 0,0 0 0 0,9-22 0 16,0-1 16-16,-4-9 0 0,4-7 0 0,-4-4 0 16,2-7-32-16,2-8-128 0,-3 0 192 0,-1-7-64 15,-1-3-128-15,-1-1 0 0,-1 1 0 0,2 0 128 16,-3-4-128-16,3 4 0 0,-4 1 0 0,4 6 0 15,1-2 0-15,-2 8 0 0,-1 0 0 0,2 6 0 16,-1 5 0-16,3 6 0 0,-1 2 0 0,-1 4 0 16,-4 5 0-16,0 8 0 0,0 3 0 0,0 16 0 15,0-15 0-15,0 15 0 0,0 0 128 0,0 0-128 16,0 0 0-16,0 0 0 0,-6 18 0 0,-3 4 128 16,0-3-128-16,2 10 0 0,2 1 0 0,-4 6 0 15,0 7 0-15,0 5 0 0,4 4 0 0,-4 7 0 0,0 2 192 0,4 7-32 16,-4 5-16-16,5 0 0 0,-5-3 32 0,7-2 0 15,-5 3 0-15,5-7 0 0,-1 4-176 0,-2-9 128 16,5-3-128-16,0-6 128 0,-4-2-128 0,4-3 0 16,0-6 0-16,4-5 0 0,-4-7-208 0,5-8-80 15,-2-1-16-15,-3-18 0 16,0 0-1488-16,0 0-288 0,0 0-64 0,0 0-10784 16,9-18-2176-16</inkml:trace>
  <inkml:trace contextRef="#ctx0" brushRef="#br0" timeOffset="2254.58">12938 7236 19343 0,'0'0'848'0,"0"0"192"0,0 0-832 0,0 0-208 0,0 0 0 0,0 0 0 0,0 0 2272 0,0 0 416 15,0 0 64-15,0 0 32 0,0 0-704 0,0 0-144 16,0 0-16-16,0 0-16 0,0 0-560 0,0 0-96 16,0 0-32-16,0 0 0 0,0 0-496 0,9 13-96 15,-9-13-32-15,0 0 0 0,0 0-96 0,13 9-32 16,-13-9 0-16,14 2 0 0,-14-2-112 0,14 3-32 0,2-3 0 15,-5 0 0-15,1 0-64 0,3-3-32 0,-3 3 0 0,-1-2 0 16,1-2-96-16,3 4 0 0,-3-3-128 0,3-3 192 16,-1-3-192-16,0 8 0 0,-14 1 128 0,18-7-128 15,0-4 0-15,-4 2 0 0,2 2 0 0,4 0 0 16,-2-1 0-16,3 3 0 0,2-4 0 0,-3 0 0 16,7 6 0-16,0-3 0 0,-4 1 0 0,7 0 0 15,-1-3 128-15,1 5-128 0,-1-3 0 0,3 1 0 16,0 2 128-16,4-3-128 0,-4 3 0 0,4 3 144 15,-4-2-144-15,-2-2 0 0,2 4 0 0,-5-3 128 16,2 1-128-16,-3-2 0 0,1 4 144 0,0 0-144 16,0-1 0-16,1-1 128 0,-1 0-128 0,0-2 0 15,5 3 0-15,-5-1 144 0,5 2-144 0,4 0 0 16,-4-2 128-16,2 2-128 0,2 0 0 0,-1 0 0 16,1 0 0-16,2 0 0 0,1 2 128 0,-2 0-128 15,-1-2 0-15,0 1 0 0,-2-1 0 0,-4 4 0 16,-1-4 128-16,1 0-128 0,-3 0 0 0,5 0 0 0,-5 0 128 0,5-4-128 15,0 4 0-15,4 0 0 0,0-1 128 0,1 1-128 16,-1 0 0-16,1 0 0 0,-1-2 160 0,2 0-160 16,1-2 128-16,2 4-128 0,-5 0 128 0,1 0-128 15,-1-1 128-15,-4 1-128 0,4 1 128 0,-8-1-128 16,3 0 0-16,-3-1 128 0,-1-1-128 0,5 0 0 16,0-1 0-16,4 3 0 0,-4-2 0 0,-1 2 0 15,6-4 0-15,2 4 0 0,-5-3 0 0,2 3 0 16,0 0 128-16,1-2-128 0,4-2 0 0,-1 4 0 15,-5-3 0-15,3 3 0 0,-2-2 0 0,1 2 0 16,-5 0 0-16,-1 0 0 0,1 0 0 0,-5 0 0 16,1-4 0-16,3 4 0 0,-3 0 0 0,4 0 0 0,4 0 0 0,-4 0 0 15,4 0 0-15,0 0 0 0,-1 0 0 16,3 0 0-16,-2 0 0 0,-1 0 0 0,6 0 0 0,-3 0 0 16,-2-3 0-16,-4 3 0 0,0-2 0 0,0-2 0 15,-2 4 0-15,-1 0 0 0,-2 0 128 0,0 0-128 16,-1 0 0-16,1 0 0 0,5 0 0 0,0 0 0 15,-3-1 0-15,1 1 0 0,3-2 0 0,-1 0 128 16,3-2-128-16,-2 4 0 0,2-1 0 0,-3-1 0 16,4 0 0-16,-4-1 0 0,4 3 0 0,-2-2 0 15,2 0 0-15,-4 0 0 0,4-1 128 0,-6 1-128 16,-5-2 0-16,2 4 0 0,0 0 0 0,3 0 0 16,-5 0 0-16,5 0 0 0,-1 0 0 0,1 0 0 15,-1-3 0-15,1 3 0 0,2 0 128 0,0 0-128 16,1 0 0-16,-1 0 0 0,2 0 0 0,-2 0 0 0,0 0 0 15,0 0 0-15,4-2 0 0,0-2 0 0,-4 4 0 16,0 0 0-16,-4-3 0 0,3 3 0 0,1-2 0 0,-5 2 0 16,0 0 0-16,-4 0 0 0,4-4 0 0,-4 4 0 15,9 0 128-15,-5 0-128 0,1-1 0 0,-4 1 0 16,6 0 0-16,-2 0 0 0,3 0 0 0,1 0 0 16,-3 0 0-16,5 0 0 0,-6-2 0 0,4 2 0 15,-1 0 0-15,1 0 0 0,0-2 0 0,-5 2 0 16,-1 2 0-16,7 0 0 0,-5-2 0 0,-1 1 0 15,-4 5 128-15,4-3-128 0,-6-3 0 0,-1 0 0 16,2 0 0-16,4 6 0 0,-1-3 0 0,2-3 0 16,-9 0 0-16,9 0 0 0,-4 0 0 0,4 4 0 0,0-2 0 0,-1-2 0 15,3-2 0-15,-2 2 0 0,1 0 0 0,3 0 0 16,-5 0 0-16,3 0 0 0,1 0 0 0,-1 0 0 16,-2 0 0-16,0 2 0 0,-1 1 0 15,3-1 0-15,-2 0 0 0,-4 0 0 0,4-2 0 0,-6 3 0 16,2-3 0-16,1 2 0 0,-3 1 0 0,-1-3 0 15,1 4 0-15,2-4 0 0,1 0 0 0,-1 2 0 16,-2 0 0-16,6-2 0 0,-2-2 0 0,2 2 0 16,0-2 0-16,-1 2 0 0,-2 0 0 0,2 2 0 15,1-2 0-15,2 2 0 0,1-2 0 0,-1 0 0 16,-2 0 0-16,-1 0 0 0,1 0 0 0,2 0 0 16,-2 0 0-16,-1 0 0 0,1-2 0 0,0 2 0 15,-4 0 0-15,0 0 0 0,1 0 0 0,-3 0 0 0,2-2 0 16,0-2 0-16,4 4 0 0,-4-1 0 0,1-1 0 15,2 0 0-15,1 2 0 0,0 0 0 0,5 0 0 16,-3-3 0-16,1-1 0 0,2 2 0 0,0-1 0 0,1 3 0 16,2-2 0-16,1-2 0 0,-4 1 0 0,0 3 0 15,4 0 0-15,-4-2 0 0,-3-2 0 0,1 4 0 16,-1-3 0-16,1 3 0 0,-7-6 0 0,4 6 0 16,2-3 0-16,1 1 0 0,2 2 0 0,-5 0 0 15,5 0 0-15,4-4 0 0,-4 4 0 0,0-1 0 16,4-1 0-16,-4 0 0 0,4-2 0 0,-4 3 0 15,4-1 0-15,-4 0 0 0,0-1 0 0,0 3 0 16,0-4 0-16,0-1 0 0,-1 3 0 0,-3-2 0 16,-1-1 0-16,0 0 0 0,0-3 0 0,0 7 0 15,-4-1 0-15,4 0 0 0,1-2 0 0,-1 4 0 0,-4-3 0 16,7 1 0-16,3-1 0 0,-5 1 0 0,3 2 0 0,-3 0 0 16,3-4 0-16,-3 1 0 0,-1 3 0 0,1 0 0 15,6 0 0-15,-5 0 0 0,-2 0 0 0,0 3 0 16,-1-3 0-16,3 0 0 0,-2 0 0 0,0 0 0 15,-4 4 0-15,-2-2 0 0,-1-4 0 0,3 2 0 16,-2 0 0-16,3 0 0 0,-1 0 0 0,4 0 0 16,-6 0 0-16,2 2 0 0,4 1 0 0,-4 1 0 15,6-4 0-15,1 0 0 0,-3 0 0 0,2 1 0 16,-3-1 0-16,1 4 0 0,2-2 0 0,-2 0 0 16,5-1 0-16,-5 3 0 0,-1-4 0 0,1 0 0 15,5 0 0-15,-5 0 0 0,-4 0 0 0,4 2 0 16,2 0 0-16,-2-2 0 0,-8 0 0 0,3 0 0 15,-1 0 0-15,-1 0 0 0,1 0 0 0,4 0 0 0,0 1 0 0,2-1 0 16,-7 4 0-16,3-2 0 0,0-2 0 0,4-6 0 16,-6 6 0-16,6 0 0 0,-2 0 0 0,0 0 0 15,4 0 0-15,-6 0 0 0,4 0 0 0,-4 0 0 16,7 0 128-16,-7 0-128 0,1 0 0 0,2 4 0 16,-2-4 0-16,2 0 0 0,-2 0 0 0,2 0 0 15,-2-4 0-15,-1 4 0 0,-2 0 0 0,-3 0 0 16,0 0 0-16,2 4 0 0,1-2 0 0,-1-2 0 15,1 3 0-15,-1-3 0 0,1 4 0 0,1-4 0 16,1 0 0-16,0 0 0 0,4-4 0 0,2 4 0 16,-6 0 0-16,4 0 0 0,-1 0 0 0,1-3 0 15,2 3 0-15,-2-2 0 0,-1-2 0 0,1 4 0 16,0-1 0-16,1-1 0 0,-1 0 0 0,-4 2 0 16,4 0 0-16,-4 0 0 0,4 2 0 0,0-2 0 0,-7 0 0 15,1 2 0-15,1-2 0 0,-3 0 0 0,-1 0 128 0,5-2-128 16,-5 2 0-16,5 0 0 0,1 0 0 0,1 0 0 15,-6 0 0-15,3 0 0 16,-3 0 0-16,8 0 0 0,-4-2 0 0,4-2 0 0,-5 4 0 0,1-1 0 16,0-1 0-16,0 0 0 15,-1-2 0-15,1 4 0 0,0 0 0 0,4-1 128 0,-6 1-128 0,3 0 0 16,-1-2 0-16,-4 0 0 0,6-1 128 0,-5 3-128 16,-2 0 0-16,5 0 0 0,-5 0 0 0,3 0 0 15,-3 0 0-15,-3 0 0 0,-1-2 128 0,-14 2-128 16,18-4 0-16,-4 1 0 0,-14 3 0 0,13-2 0 15,-13 2 128-15,0 0-128 0,10-7 128 0,-10 7-128 16,7-9 128-16,-7 9-128 0,6-11 128 0,-6 11-128 16,-4-13 0-16,2 3 0 0,2-3 0 0,0 13 0 15,0 0-512-15,-3-10-48 0,3 10 0 0,-5-11 0 16,5 11-464-16,-4-14-112 0,4 14-16 0,0 0 0 16,0 0-2624-16,0 0-544 0</inkml:trace>
  <inkml:trace contextRef="#ctx0" brushRef="#br0" timeOffset="2770.58">25702 6536 9215 0,'0'0'816'0,"-14"4"-656"0,14-4-160 0,-13 0 0 16,-1-4 4784-16,1 1 912 0,13 3 192 0,-10-6 48 16,1 1-3136-16,9 5-624 0,0 0-128 0,0 0-32 0,0 0-1056 0,0 0-224 15,0 0-32-15,0 0-16 0,0 0-480 0,14-4-80 16,0 10-128-16,2-3 176 0,2 1-176 0,-3 3 0 16,2 2 0-16,-2 3 0 0,3 3 0 0,0-1 0 15,-4-2 0-15,4 6 0 0,-8 0 0 0,6 2 0 16,-5-2 0-16,2 3 0 0,-8-1 0 0,0-2 0 15,3 5 0-15,-8 2 0 0,0 0 304 0,-4 0-32 16,-5 0 0-16,0 0 0 0,-2 2 272 0,-1-2 48 16,-6-4 16-16,4 2 0 0,-4 1 32 0,0-1 16 15,-5-2 0-15,0 6 0 0,-8-4-144 0,-1-1-16 16,-5-3-16-16,-3-1 0 0,-6-3-304 0,-4-1-176 16,0-2 192-16,-4-3-192 15,-5 0-1360-15,4-3-384 0,-4 1-80 0</inkml:trace>
  <inkml:trace contextRef="#ctx0" brushRef="#br0" timeOffset="9204.65">12501 8668 16175 0,'0'0'704'0,"0"0"176"0,0 0-704 0,0 0-176 16,0 0 0-16,0 0 0 0,0 0 2192 0,-9 9 416 16,3 3 80-16,-1 2 0 0,5 1-784 0,-1 2-176 15,-1 5-16-15,-1-2-16 0,1 6-464 0,2 1-80 0,2 5-32 0,-3 0 0 16,3 4-416-16,-4 5-64 0,3 0-32 0,1 6 0 16,0-2-176-16,0 5-48 0,-4 0 0 0,4 3 0 15,4-3-64-15,-4 4-32 0,0-8 0 0,0 3 0 16,0-7-64-16,0-1-16 0,0 1 0 0,1-7 0 15,-1-4-16-15,4-5-16 0,-4-4 0 0,0-6 0 16,0-16-176-16,0 0 192 0,0 0-192 0,0 0 192 16,0 0-16-16,0 0 0 0,0 0 0 0,0-18 0 15,-4-9 16-15,4-5 0 0,0-5 0 0,0-8 0 16,4-9-192-16,-4 4 0 0,3-9 0 0,-1 0 128 16,5-1-128-16,-1-3 0 0,-6 4 0 0,5-3 0 15,4 3 0-15,-4 2 0 0,4-1 0 0,-2 8 0 16,2 6 0-16,-3 8 0 0,3 2 0 0,-4 7 0 15,-1 6 0-15,1 5 0 0,-5 3 0 0,0 13 0 16,0 0 0-16,0 0 0 0,0 0 0 0,-5 13 0 0,1 3 0 0,2 5 0 16,-1 6 0-16,-3 2 0 0,-1 6 0 0,2 10 0 15,5 1 0-15,-4 4 0 0,2 6 144 0,2 1-144 16,0 2 160-16,-3 0-160 0,3 0 192 0,0-6-48 16,0-4-16-16,3-6 0 0,-1-6-128 0,5-6 128 15,-1-6-128-15,3-2 128 0,-4-7-128 0,-5-16-256 16,13 9 64-16,-13-9 16 15,0 0-1872-15,14-13-368 0,0-5-80 0,-1-8-14656 0</inkml:trace>
  <inkml:trace contextRef="#ctx0" brushRef="#br0" timeOffset="10241.69">12756 9039 22111 0,'0'0'976'0,"0"0"208"0,4 15-944 0,1 1-240 0,-5-16 0 0,12 14 0 16,-3 0 2048-16,9-3 384 0,-2 0 64 0,6-2 0 15,1-2-720-15,0-4-160 0,4 3-16 0,0-3-16 16,1 1-576-16,3-4-112 0,-5 0-32 0,7 0 0 16,-5 0-320-16,3 0-64 0,-3 0-16 0,6-4 0 15,-2 4-80-15,6-3 0 0,1 1-16 0,4-2 0 16,5 1-48-16,-1 1-16 0,-3-2 0 0,6 1 0 15,2 1-128-15,5 2-32 0,-7-4 0 0,-3 1 0 16,3-3-144-16,-6 6 160 0,3-3-160 0,-3 1 160 16,3-1-160-16,6 3 0 0,1-2 0 0,-2 2 128 0,1 0-128 15,1 0 0-15,5 0 0 0,0 0 128 0,-4 0-128 0,-1 2 0 16,-2-2 0-16,-4 0 128 0,-2 0-128 0,-1 3 0 16,1-1 144-16,4 0-144 0,0-2 128 0,0 1-128 15,0-1 128-15,4 0-128 0,-4 6 128 0,0-3-128 16,4-3 128-16,-8 4-128 0,0-2 208 0,-1 1-16 15,-4-3-16-15,-1 4 0 0,-3-2-48 0,-1 1 0 16,-1-3 0-16,3 4 0 0,-2-4 0 0,1 2 0 16,4-2 0-16,0 0 0 0,-1 3-128 0,-3-3 160 15,4 0-160-15,0 0 160 0,0 4-160 0,2-4 0 16,-2 0 0-16,-3 0 128 0,-1 0-128 0,3 0 0 16,-5 0 144-16,-1 0-144 0,0-4 0 0,0 4 0 0,6-3 0 15,-3 3 0-15,-1-2 0 0,5-2 0 0,0 1 0 0,4 3 128 16,-4-6-128-16,0 6 0 0,3-3 0 0,-3-3 0 15,1 5 0-15,-1-1 0 0,-4-4 0 0,2 5 0 16,-3-1 0-16,-2 0 128 0,2-1-128 0,-4 1 0 16,-2-2 0-16,2 4 0 0,1-3 0 0,-1 3 0 15,4-2 0-15,-1 2 0 0,3-4 0 0,-6 4 0 16,2-3 0-16,-2 3 0 0,0-2 0 0,4 2 128 16,-2 0-128-16,2 0 0 0,-10 0 0 0,1 0 0 15,2 0 0-15,1 0 0 0,-1 0 0 0,-3 0 128 16,-2 0-128-16,-1 2 0 0,-2-2 0 0,3 0 0 15,-7 0 0-15,7-2 0 0,-3 2 0 0,2 0 128 16,4-4-128-16,-4 4 0 0,0 0 0 0,-1 0 0 16,1-1 0-16,0-1 0 0,4 0 0 0,-4-2 0 15,-5 4 0-15,4 0 128 0,-3 0-128 0,3 0 0 16,-3 0 0-16,3 0 0 0,1 0 0 0,0 0 128 0,0 4-128 0,-1-2 0 16,1 0 0-16,-1-2 0 0,-3 0 0 0,4 0 0 15,-1-2 0-15,1 2 128 0,-1 0-128 0,-3 0 0 16,4 0 0-16,-5 0 0 0,0 3 0 0,0-3 0 15,0 0 0-15,0 0 0 0,0 0 0 0,1 0 0 16,4 0 0-16,4 4 0 0,-5-4 0 0,1 2 0 16,4 1 0-16,-1-3 0 0,-1 0 0 0,2 0 0 15,0 0 0-15,-4 0 0 0,4 0 0 0,0-3 0 16,0 1 0-16,1-2 0 0,-1 3 0 0,5-1 0 16,-5 0 0-16,-4 2 0 0,4-4 0 0,-4 4 128 15,0-1-128-15,2 1 0 0,-5-2 128 0,2 2-128 0,-3 0 128 0,3 0-128 16,-5 3 0-16,1 1 144 0,-3-2-144 0,2 0 0 15,-17-2 128-15,24 1-128 0,-1 5 0 0,-2-3 0 16,-5-3 128-16,2 0-128 0,0 0 0 0,0 4 0 16,0-2 128-16,-4-2-128 0,4 0 0 0,0 0 0 15,0 3 128-15,0 1-128 0,-4-4 0 0,-2 2 0 16,-12-2 160-16,15 3-160 0,3-1 128 16,-4 0-128-16,-2-1 144 0,3 3-144 0,-1 0 160 0,-2-3-160 15,3 3 128-15,-3-2-128 0,-1 0 0 0,3-1 144 16,-1 3-144-16,1-2 0 0,-5 1 144 0,3-3-144 15,-12 0 0-15,15 6 0 0,-6-3 0 0,-9-3 128 16,14-3-128-16,-14 3 0 0,12 0 0 0,3 3 0 16,-15-3 0-16,0 0 128 0,12 0-128 0,-12 0 0 15,0 0 0-15,0 0 0 0,0 0 0 0,11-5 0 16,-2-4-1568 0,-6-4-384-16,3-4-80 0</inkml:trace>
  <inkml:trace contextRef="#ctx0" brushRef="#br0" timeOffset="14752.03">19649 8844 9215 0,'-15'0'816'0,"3"0"-656"0,-2-1-160 0,-4-3 0 0,0 1 3632 0,4 1 688 16,-4-2 144-16,4 4 16 0,-4-3-1808 0,3-3-368 15,3 6-80-15,-1-3-16 0,8 3-688 0,-4 0-144 16,9 0-32-16,0 0 0 0,0 0-512 0,0 0-128 15,0 0 0-15,0 0-16 0,0 0-432 0,0 0-96 16,4 12-16-16,1 1 0 0,-1-3-144 0,4 5 0 16,7 1 0-16,-3-2 128 0,3 0-128 0,2 1 0 15,1 3 0-15,2 3 0 0,-2-1 0 0,0-3 0 16,0 1 0-16,-4 4 0 0,0-3 144 0,2-1-144 16,-5-3 160-16,1 1-160 0,-3-2 304 0,0 0-48 15,0 1 0-15,-3-1 0 0,-6-2 144 0,0 1 32 0,0-2 0 0,-4 3 0 16,-1-3 144-16,-4-1 16 0,-4 3 16 0,-1-2 0 15,-4 3-144-15,-2-2-16 0,-6-3-16 0,-1 4 0 16,0-2-208-16,-5-3-32 16,3 1-16-16,-1 0 0 0,-2 0-176 0,3 0 0 15,-1 2 0-15,3-8 0 16,7 1-912-16,3-4-176 0,-1-4-16 0,5 3-12576 0,4-6-2512 0</inkml:trace>
  <inkml:trace contextRef="#ctx0" brushRef="#br0" timeOffset="16051.82">19702 8986 9215 0,'0'0'816'0,"-9"3"-656"0,0 1-160 0,1-2 0 16,-5 3 3200-16,4-2 624 0,0 1 112 0,0-4 32 15,9 0-1472-15,-7-4-304 0,-2 4-48 0,0-1-16 16,-3-3-800-16,3-1-176 0,0-2-16 0,4 1-16 16,-4-3-384-16,3 0-80 0,-3 0-16 0,2 1 0 15,2-3-176-15,-1-3-32 0,-1-3-16 0,6 0 0 0,-3 2-144 0,4-3-16 16,-5-1-16-16,5-3 0 0,3-1-48 0,-1 0-16 16,3-2 0-16,2-4 0 0,2 1 64 0,2-3 16 15,2 1 0-15,-4 0 0 0,1-1-48 0,3 1 0 16,1 1 0-16,-1 1 0 0,1 1-64 0,4 0-16 15,-4 0 0-15,4 0 0 0,0 4 32 0,0-4 0 16,-1 1 0-16,1 2 0 0,2 5-32 0,-6-3-128 16,4-1 192-16,4 0-64 0,-8-4 16 0,7 0 0 15,2 6 0-15,4-2 0 0,-4-1-16 0,4 6-128 16,2-1 192-16,-2-3-64 0,3 3-128 0,-1-3 192 16,-3 1-192-16,7 1 192 0,-1 1-192 0,0-1 0 15,0 0 0-15,4 2 0 0,-1 1 128 0,1-3-128 16,-2-2 0-16,2 5 128 0,0 2-128 0,-4-3 0 0,-2 4 0 0,2-4 128 15,0 4 128-15,4-2 0 16,-2 2 16-16,5 3 0 0,-1-3-416 0,3-3-96 0,2 3-16 0,0 0 0 16,1 0 256-16,1 1 0 0,1 1 0 0,1-3 0 15,1 5 0-15,-3-3 0 0,-2 1 0 0,-2-3 0 16,0 3 0-16,0-4 0 16,3 0 0-16,1 5 0 0,0-2 0 0,-2 4 0 0,5 4 0 15,-2-2 0-15,-1 0 0 0,5 0 0 0,0 1 0 0,0-3 0 16,0 4 0-16,-5 0 0 0,1-3 0 0,-1 5 0 15,-4-2 0-15,3 5 0 0,-1-4 0 0,2 2 0 16,1-1 0-16,3 1 0 0,-3-2 0 0,-1 1 0 16,1 3 0-16,2 0 0 0,2 0 160 0,0 0-160 15,0-2 128-15,-3-2-128 0,-2 4 128 0,-1 0-128 0,-1 0 128 16,-4 0-128-16,2 4 0 0,1-4 128 16,2 0-128-16,-3 2 0 0,2-2 0 0,-2 3 0 15,-1 3 128-15,1 3-128 0,0-2 0 0,3 0 128 16,-6-4-128-16,3 5 0 0,-2-3 0 0,-1 0 128 0,1 4-128 0,-5-3 192 15,2 1-192-15,-4-2 192 0,-5 0-64 0,5 3 0 16,4-1 0-16,-4 0 0 0,0 2-128 0,-2 0 128 16,2-2-128-16,0 2 128 0,-3 0-128 0,1 0 0 15,3 0 144-15,-1 0-144 0,-2-1 0 0,-1 1 144 16,1 0-144-16,2 0 0 0,-5 0 176 0,2 0-176 16,-6 0 160-16,4 0-160 0,-1 0 144 0,-2 0-144 15,-3-4 128-15,-1 6-128 0,1-2 128 0,-3 0-128 16,2-2 0-16,1 2 128 0,-3 0-128 0,0 0 0 15,1 0 144-15,3 0-144 0,-2 0 0 0,-3 1 0 16,1-1 0-16,-3 4 128 0,2-3-128 0,-2-1 0 16,3 4 0-16,-6-2 128 0,6 5-128 0,-4-2 0 0,-1 0 0 0,-3 1 0 15,3 1 0-15,1 0 128 16,-5-4-128-16,4 6 0 0,-6 0 0 0,2 2 128 0,3-3-128 0,-3 5 0 16,-3-4 0-16,2 1 0 0,-4-1 0 0,1 4 128 15,1-3-128-15,1 5 0 0,-2-1 0 0,-1-2 0 16,-2 3 0-16,1-1 0 0,3-2 0 0,-6 2 128 15,3 1-128-15,-3 2 0 0,4-2 0 0,-3 2 0 16,3 1 0-16,-4-4 0 0,2 3 0 0,1-3 0 16,1 0 0-16,-2-3 0 0,1 3 0 0,1-4 128 15,-4 1-128-15,5-2 0 0,-1-4 0 0,-2 4 0 16,1-4 0-16,1 4 0 0,-2-3 0 0,1 1 0 16,1-6 0-16,-3 3-128 0,-1-13 128 0,4 11-128 0,1 1-128 15,-5-1-32-15,0-11 0 0,4 11 0 16,-4-11-384-16,0 0-80 0,0 0-16 15,0 0 0-15,0 0-2000 0,0 0-416 0,0 0-80 0</inkml:trace>
  <inkml:trace contextRef="#ctx0" brushRef="#br0" timeOffset="16381.48">24525 8434 10127 0,'0'0'448'0,"0"0"96"0,0 0-544 0,0 0 0 0,0 0 0 0,0 0 0 15,0 0 5488-15,5 10 976 0,-1 5 208 0,1-3 48 16,-5-12-4352-16,6 14-880 16,1 4-160-16,-2-3-48 0,4 2-672 0,0-2-144 0,0 3-16 0,0 3-16 15,5-1-144-15,-1-3-32 16,-3 0 0-16,8 2 0 0,-3 1 0 0,-1-2 0 0,2 0 0 0,2-4 0 15,0-5 0-15,-4-2-16 0,-5-2 0 0,5 2 0 16,-5-5-32-16,-9-2 0 16,11 6 0-16,1-8 0 0,1-4 32 0,-4-1 0 0,-4-2 0 0,0 0 0 15,4-1-96-15,-3-6-16 0,1-4 0 0,-2-7 0 16,-1 0-128-16,1-5 0 0,0 0 0 0,4-4 0 16,-5 4-2768-16,1-4-592 15</inkml:trace>
  <inkml:trace contextRef="#ctx0" brushRef="#br0" timeOffset="17062.99">24334 8703 7359 0,'0'0'656'0,"0"0"-528"16,0 0-128-16,0 0 0 0,0 0 3392 0,0 0 656 16,-4 9 128-16,1 0 32 0,1 2-1680 0,-2 0-336 15,4-11-64-15,0 10-16 0,0 5-576 0,-3-1-112 16,3-2-16-16,0 6-16 0,3 0-400 0,-3 5-80 15,4 1-16-15,1 2 0 0,-1 1-240 0,-2 5-48 16,1 1-16-16,3-1 0 0,-6 2-32 0,3 0-16 0,-3 1 0 0,0 21 0 16,0-6-80-16,0-6-16 15,0 3 0-15,0-4 0 0,-3-6-160 0,3-1-32 0,-2-4-16 0,-2-1 0 16,4-1-96-16,0-3-16 0,0-6 0 0,0-1 0 16,0-20-128-16,0 16 128 0,0-16-128 0,0 0 128 15,0 0-128-15,0 0 0 0,0 0 0 16,0 0 0-1,0 0-432-15,0 0-112 0,0-18-32 0,4 0-12592 0,-2-3-2512 0</inkml:trace>
  <inkml:trace contextRef="#ctx0" brushRef="#br0" timeOffset="17573.99">24375 9207 26431 0,'0'0'1168'0,"0"0"240"0,0 0-1120 0,0 0-288 16,0 0 0-16,0 0 0 0,0 0 2064 0,11 4 368 16,-11-4 64-16,12 0 0 0,-12 0-832 0,14 0-192 15,-1 0-16-15,1-4-16 0,-1 4-592 0,-3-3-112 16,3 3-32-16,1-2 0 0,1-2-240 0,2 4-48 15,-4-3-16-15,5 3 0 0,0-2-144 0,-2-2-48 16,2 4 0-16,-1 0 0 0,5-1-64 0,1-1-16 16,-3 0 0-16,5 2 0 0,-6 0-128 0,8 0 0 15,-4 0 144-15,-1 0-144 0,1 0 0 0,4 0 128 16,0 0-128-16,-2 0 0 0,0 0 0 0,-2 2 0 0,0-2 0 0,0 2 0 16,4-2 0-16,0 1 0 0,0-1 0 0,1 0 0 15,3 0 0-15,-3 4 0 0,4-2 0 0,4-2 0 16,-4 3 0-16,4 1 128 15,-4-2-128-15,4 1 0 0,1 3 128 0,3 1-128 0,-3-2 160 0,2 0-160 16,-1 3 144-16,-2-1-144 0,-4-4 128 0,0 6-128 16,0-5 160-16,-2 1-160 0,-1 0 192 0,1 1-192 15,-1-3 192-15,-2 1-192 0,1 0 192 0,-1-3-192 16,0 5 224-16,0-3-64 0,-4 1-16 0,4-2 0 16,-4 1-144-16,-2-3 192 0,3 4-192 0,-6-4 192 15,-1 0-192-15,1 0 128 0,-3 0-128 0,-1 0 128 16,-2 0-128-16,3 0 0 0,2 0 144 0,-6 0-144 0,2 0 0 15,-4-4 0-15,0 4 0 0,1-3 128 16,-1 1-912-16,-9 2-176 0,9-6-48 16,-2-1-12832-16,-1-2-2576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1:57:1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12447 6491 11055 0,'0'0'976'0,"0"0"-784"0,0 0-192 16,0 0 0-16,0 0 3056 0,0 0 560 0,0 0 112 15,0 0 32-15,0 0-1904 0,-4 15-384 16,4-15-80-16,0 12-16 0,0-12-288 0,0 20-48 0,0-4-16 0,0-2 0 16,0 1-112-16,0-1-16 0,0-2-16 0,0 3 0 15,0-15-48-15,0 21 0 0,0-1 0 0,0 3 0 16,4-2-112-16,-4 1-16 0,0-2-16 0,0 6 0 15,0 3-240-15,4 1-32 0,-4 1-16 0,0 1 0 16,1 2-176-16,3 1-32 0,-4 7-16 0,3-1 0 16,-3 3-32-16,2 6 0 0,2 0 0 0,1-1 0 15,-5-3 32-15,0 1 0 0,0-3 0 0,4 6 0 16,1 0 0-16,-1 0 0 0,-4 4 0 0,5-4 0 16,-5-4-32-16,4 3 0 0,-4-1 0 0,1 0 0 15,3-1-144-15,0 1 160 0,-4-5-160 0,5-2 160 16,-5 0-160-16,3-5 0 0,-3-1 144 0,6-3-144 0,-6 1 0 0,3-1 144 15,3-5-144-15,-6-1 0 16,0-2 192-16,0-1-192 0,0-5 192 0,0 0-192 0,0 3 192 0,0-7-192 16,0-14 192-16,0 0-192 0,0 0 176 0,0 13-176 15,0-13 160-15,0 0-160 0,0 0 176 0,0 0-176 16,0 0 192-16,0 0-192 0,0 0 176 0,-6-14-176 16,-1-3 160-16,5 0-160 0,-1-7 0 0,3 3 0 15,-4-8 0-15,4 3 0 0,-1-7 0 0,1-2 0 16,0-1 0-16,0-3 0 0,0-4 0 0,0 2 0 15,0-9 0-15,0 0 0 0,1-2 0 0,3-5 0 16,-8 1 0-16,8 1 0 0,-1-8 0 0,-3 1 0 16,0-3 0-16,0-2 0 0,0 2 0 0,2-3 0 15,2 4 0-15,-8 0 0 0,4 1 0 0,0 1 0 0,0 3 0 0,0 3 0 16,0-3 0-16,0 9 0 0,-2-3 0 0,2 6 0 16,0 3 0-16,-3 2 0 0,3 5 0 0,0 3 0 15,3 0 0-15,-3 2 0 0,-3 2 0 0,3 6 0 16,-4 1 0-16,3 2 0 0,1 3 0 0,-4 3 0 15,4 5 0-15,0 10 0 0,-4-13 0 0,4 13 0 16,-1-12 0-16,1 12 128 0,0 0-128 0,0 0 0 16,-4-9 0-16,4 9 0 0,0 0 0 0,0 0 0 15,0 0 0-15,0 0 128 0,0 0-128 0,0 0 0 16,0 0 0-16,0 0 128 0,0 0-128 0,-5 18 0 16,1 3 128-16,-1-1-128 0,1 3 0 0,4 2 0 15,-2 4 128-15,-1 1-128 0,3-1 0 0,-4 6 144 16,2 3-144-16,-1 1 128 0,-2-1-128 0,5 6 128 15,-4 6-128-15,4-1 128 0,-4-1-128 0,8 2 128 16,-8 0-128-16,3 3 160 0,1 5-160 0,0 1 160 0,0 0-160 16,0-2 0-16,0 5 0 0,-4-3 128 0,0 2-128 15,3 1 0-15,-3-3 0 0,4 0 0 0,-2 0 0 16,2-3 0-16,-3-3 0 0,3 1 0 0,-4-4 0 0,4-4 0 16,-2 3 128-16,2-6-128 0,-3-2 0 0,3-6 0 15,-6 1 0-15,3-7 128 0,-1 1-128 0,2-7 0 16,-1-3 144-16,3 0-144 0,-4-4 0 0,3 0 144 15,1-16-144-15,0 0 0 0,0 0 144 0,0 0-144 16,0 0 0-16,0 0 144 0,0 0-144 0,0 0 0 16,0 0 0-16,0 0 0 15,-4-16-1712-15,-5 1-368 0,4-2-80 0</inkml:trace>
  <inkml:trace contextRef="#ctx0" brushRef="#br0" timeOffset="4467.49">12261 8753 22335 0,'-11'15'992'0,"11"-15"208"0,0 0-960 0,0 0-240 15,0 0 0-15,0 0 0 0,0 0 2000 0,0 0 368 16,0 0 64-16,0 0 0 0,0 0-768 0,11-11-176 15,2-2-16-15,6-1-16 0,3 0-688 0,-3-4-128 16,3-3-16-16,1 1-16 0,0-3-96 0,4-2-32 0,3-8 0 0,3 1 0 16,4 2-128-16,8-2-32 0,-1-2 0 0,12-2 0 15,3-5-144-15,5 0-48 0,9-4 0 0,2 1 0 16,-1-3-128-16,-7 1 0 0,-2-4 144 0,3-2-144 16,8-4 0-16,1-3 128 0,5 4-128 0,9 0 0 15,4 1 208-15,-7-1-16 0,-6-2-16 0,0-2 0 16,2 0 16-16,0 3 0 0,7-3 0 0,4 0 0 15,3 6 0-15,-5-4 0 0,-8-1 0 0,1 3 0 16,-4 1-48-16,-1 3 0 0,10-1 0 0,0 2 0 16,0 3-16-16,-5 3-128 0,-1 1 192 0,-9-2-64 15,-14 0-128-15,2 4 128 0,4 4-128 0,0-3 128 16,0 5-128-16,-4-3 0 0,4-1 144 0,0 1-144 16,-4 6 0-16,-1 0 0 0,-10 2 0 0,-3 1 128 15,-3 2-128-15,-8 8 0 0,-1-3 0 0,-3 4 128 16,-2 4-128-16,-7 0 128 0,-6 1-128 0,-2 4 128 0,-4 4-128 0,-14 5 0 15,0 0 0-15,0 0-128 16,0 0-1184-16,0 0-224 0,0 0-64 16,0 0-11008-16,-11-7-2192 0</inkml:trace>
  <inkml:trace contextRef="#ctx0" brushRef="#br0" timeOffset="5243.73">12477 6300 11967 0,'0'0'1072'0,"0"0"-864"0,0 0-208 0,0 0 0 0,0 0 2816 0,0 0 528 16,0 0 112-16,20 6 0 0,1-1-1600 0,-1 2-336 15,-2 4-64-15,0 0-16 0,0-1-464 0,5 8-80 16,0 0-32-16,4 2 0 0,0 3-224 0,5-2-64 16,4 3 0-16,1 2 0 0,2 1-80 0,2 2-32 15,6-2 0-15,-3-1 0 0,3 1-128 0,-2 0-16 16,-1 0-16-16,-3 1 0 0,0 1-80 0,4 1-16 15,2 2 0-15,6 4 0 0,2 0 176 0,1 0 16 16,3-2 16-16,0 1 0 0,9 3-96 0,-6 1 0 16,2-1-16-16,-5 3 0 0,-5-2-80 0,-2-1-16 15,5-3 0-15,4 1 0 0,1 0 32 0,6 1 0 0,0 4 0 0,0-3 0 16,-2-2-32-16,5-1 0 16,-6 1 0-16,-3 2 0 0,-7-3-32 0,-1 1-16 0,5 0 0 0,0 1 0 15,2-1 0-15,1 0 0 0,3 1 0 0,-3 1 0 16,1 1 32-16,-5-1 0 0,3-4 0 0,-11-2 0 15,-5-4-32-15,0 3 0 0,-3-4 0 0,3 3 0 16,-4 0 16-16,4 2 0 0,-4-5 0 0,0 4 0 16,0-6 16-16,-2 1 0 0,-5 1 0 0,2-4 0 15,0-5 16-15,-4 0 16 0,-5 0 0 0,1 0 0 16,-1 0 32-16,-4 0 0 0,4-4 0 0,-6-2 0 16,-1-1-48-16,-2-2 0 0,0-3 0 0,0 2 0 15,0 0-64-15,-4-1-16 0,-14-7 0 0,14 7 0 16,-1-2-128-16,-13-5 128 0,14 6-128 0,-14-6 128 0,0 0-128 15,12 0 128-15,-12 0-128 0,15-2 128 16,-15 2-128-16,0 0 0 0,14-4 0 0,-14 4 0 0,0 0 0 16,14-5-192-16,-14 5 0 0,0 0 16 15,16-5-1920 1,-16 5-384-16,15-8-80 0</inkml:trace>
  <inkml:trace contextRef="#ctx0" brushRef="#br0" timeOffset="11646.85">12561 6311 11055 0,'0'0'976'0,"0"0"-784"16,0 0-192-16,0 0 0 0,-10-2 2880 0,10 2 544 16,0 0 96-16,0 0 32 0,0 0-1888 0,0 0-368 15,-9-9-80-15,9 9 0 0,-9-5-224 0,9 5-32 0,0 0-16 0,0 0 0 16,0-13-96-16,0 13-16 0,0-12 0 0,0 12 0 16,3-14-64-16,-1-1-32 0,2 5 0 0,-4 10 0 15,5-16-32-15,-1 7 0 0,-4 9 0 0,5-15 0 16,-2-3-256-16,-1 6-64 0,5-4-16 0,-5 0 0 15,5 0-128-15,-1-2-32 0,3-4 0 0,0 4 0 16,5-1-80-16,-5-3 0 0,3 5-128 0,-1-3 192 16,1-2 0-16,3 5-16 0,-1-1 0 0,-1 2 0 15,4-2-16-15,-2 0 0 0,-1 0 0 0,-1 0 0 16,1-3-160-16,4 5 160 0,0-2-160 0,1-4 160 16,6 3-160-16,-2-3 0 0,-3 4 144 0,3 1-144 15,-1-1 144-15,1-2-144 0,4-1 192 0,-4 3-192 16,-2-2 160-16,3 2-160 0,-1 4 128 0,-2-2-128 15,-1-2 192-15,1 2-64 0,-1 0 0 0,1 1 0 0,3 3-128 16,-1-4 160-16,-2 0-160 0,8 2 160 0,-2-1-160 0,-1 3 0 16,3-3 144-16,1 6-144 0,3-3 0 0,-7 1 128 15,1-1-128-15,2-3 0 0,1 5 0 0,2-1 128 16,0 0-128-16,4 1 0 0,-7-3 128 0,1 1-128 16,2 3 128-16,0-2-128 0,-3-2 128 0,-2 4-128 15,0-1 160-15,-4 1-160 0,4-4 128 0,-4 3-128 16,0-1 0-16,2 2 0 0,4 2 0 0,1 0 128 15,-2 1-128-15,5-3 0 0,-3 4 0 0,2 0 128 16,-5-3-128-16,5 5 0 0,0-4 0 0,0 0 0 16,1 1 0-16,2 1 0 0,-3 1 0 0,1-1 0 15,-3 0 0-15,2 1 0 0,-3 0 0 0,1 1 0 16,-3-2 0-16,0 5 0 0,-4 0 0 0,0 0 128 0,0 0-128 0,0 0 0 16,-1 0 0-16,1 0 0 0,4-2 128 0,2 0-128 15,-3 2 0-15,5-2 144 0,-3-1-144 0,4 3 128 16,-5 0-128-16,4 0 160 0,-3-2-160 0,-1 2 160 15,2 2-160-15,1 1 128 0,2-1-128 0,-3 0 128 16,1-2-128-16,-3 2 0 0,-4-2 144 0,0 5-144 16,0-2 0-16,2 3 128 0,-1-4-128 0,-5-1 0 15,-1 5 0-15,0-3 128 0,-4 3-128 0,2 1 0 16,-16-7 0-16,20 7 0 0,-2-3 0 0,-4 4 128 16,4 0-128-16,-5-1 0 0,4 0 128 0,-2 2-128 15,-15-9 0-15,18 9 128 0,-1 0-128 0,-2 0 0 16,-1 1 0-16,-1-4 128 0,-13-6-128 0,17 12 0 15,-2-6 0-15,-1 3 0 0,-5 3 0 0,3-3 128 16,-12-9-128-16,15 11 0 0,-6 1 0 0,5-1 128 0,-14-11-128 0,12 12 0 16,-1-3 0-16,-2 0 128 15,0 6-128-15,0-3 0 0,-9-12 128 0,12 14-128 0,-1 1 0 0,-2 1 144 16,0 0-144-16,0 0 0 0,-4-2 128 0,4 1-128 16,0-1 0-16,0-2 0 0,0 6 0 0,-4-4 0 15,4 4 128-15,0-3-128 0,0-3 0 0,0 2 0 16,0 1 0-16,0 3 0 0,-4-1 0 0,4 1 0 15,0-3 0-15,0 2 0 0,-2 1 0 0,-1 2 0 16,3-4 0-16,1 2 0 0,3 2 0 0,-4-3 0 16,-4 1 0-16,4 4 0 0,-4-3 0 0,2-1 0 15,2 6 0-15,-3-3 0 0,3-1 0 0,-4-3 0 16,2 1 0-16,-1 2 0 0,2-2 128 0,-2 0-128 16,-3 0 0-16,3 3 0 0,3-1 0 0,-4-2 0 0,2-1 0 15,-5 1 0-15,2 0 0 0,1-4 0 0,-5-14 0 0,3 18 0 16,-1-3 144-16,-2-15-144 0,4 16 0 0,-4-16 144 15,0 0-144-15,0 0 0 0,5 14 0 0,-5-14 128 16,0 0-128-16,0 0 0 0,0 0 0 0,0 0 0 31,0 0-944-31,0 0-272 0,0 0-48 0,0 0-16 16,0 0-1216-16,0 0-256 0,7 11-64 0,-7-11-14352 0</inkml:trace>
  <inkml:trace contextRef="#ctx0" brushRef="#br0" timeOffset="12085">15944 5997 5519 0,'0'0'240'0,"0"0"64"0,0 0-304 0,0 0 0 15,0 0 0-15,-9-6 0 0,9 6 5904 0,0 0 1136 16,0 0 208-16,0 0 48 0,0 0-4640 0,0 0-928 16,0 0-192-16,0 0-48 0,0 0-688 0,0 0-144 0,4 14-16 15,1 4-16-15,4-3-192 0,0 1-48 0,4 2 0 0,-3-2 0 16,3 5-80-16,-1-1-32 0,-1-2 0 0,3-1 0 15,2 7-32-15,-1-6-16 0,-1-1 0 0,-2-2 0 16,-3 3-32-16,6-1-16 0,-6 1 0 0,5-3 0 16,-5-3-176-16,3-1 160 0,-12-11-160 0,15 11 160 15,-15-11 0-15,0 0 0 0,18 7 0 0,-18-7 0 16,0 0 128-16,17-2 32 0,-17 2 0 0,15-13 0 16,-6 3 160-16,3-6 32 0,-5-2 16 0,0-5 0 15,-1-1-144-15,-3-2-48 0,3-3 0 0,-6-3 0 16,3-2-176-16,-1 0-32 0,2 2-128 0,1 1 192 15,-1 3-192-15,1-3 0 0,-2 5 0 0,6 2 0 16,-3 6-2336 0,3-1-416-16</inkml:trace>
  <inkml:trace contextRef="#ctx0" brushRef="#br0" timeOffset="17165.37">15971 8626 23487 0,'0'0'1040'0,"0"0"224"0,-9 15-1008 0,0-4-256 16,0-4 0-16,9-7 0 0,-5 16 1616 0,5-16 288 16,0 0 48-16,0 0 16 0,0 0-688 0,0 0-144 15,0 0-32-15,0 0 0 0,21 2-368 0,-1-4-80 16,1-11-16-16,3 1 0 0,2-6 96 0,1-5 16 0,-2-4 0 0,6-5 0 16,-3 0-48-16,8-10-16 15,5 5 0-15,9-8 0 0,4-1-176 0,1-2-16 0,2 1-16 0,4-1 0 16,1-2-128-16,6 0-32 0,0-6 0 0,-4-3 0 15,-5 0-112-15,6 1-16 0,6-1-16 0,2-2 0 16,9-2-176-16,1 4 0 0,2-3 0 0,1-3 0 16,-4 1 0-16,0 0 0 0,-1-2 128 0,-3 1-128 15,8-2 0-15,2 2 0 0,3 3 0 0,-2 1 0 16,-3 2 0-16,-4 2 0 0,-5 0 0 0,1-1 0 16,-1 7 0-16,4-1 0 0,-6 5 0 0,1 1 0 15,1 1 0-15,-5 1 0 0,-5-3 128 0,-8 2-128 16,-7 3 0-16,-2 2 0 0,-2 3 144 0,-1 5-144 15,-6-2 0-15,0 7 144 0,-2-2-144 0,-6 2 0 0,-1 8 192 0,-6 1-192 16,-2 2 192-16,-5 2-192 0,-1 5 144 16,0 0-144-16,0 0 0 0,-6 3 144 0,-1-3-144 0,-11 9 0 15,13-5 0-15,-13 5 0 16,9-7-336-16,-9 7-112 0,0 0 0 0,0 0-16 16,0 0-2352-16,0 0-448 0</inkml:trace>
  <inkml:trace contextRef="#ctx0" brushRef="#br0" timeOffset="17820.09">16416 6329 6447 0,'-18'2'272'0,"18"-2"80"0,-14 5-352 0,-1-1 0 0,3-3 0 0,12-1 0 15,-9 4 4928-15,9-4 928 0,0 0 176 0,0 0 48 16,0 0-3488-16,0 0-688 0,0 0-144 0,0 0-32 16,0 0-656-16,3 14-144 0,-3-14-32 0,15 15 0 15,-3-3-192-15,6-1-64 0,-4-2 0 0,4 5 0 0,2-2-128 0,1 3-16 16,-1-3-16-16,7 3 0 0,0 1-192 0,-1 0-32 16,7 7-16-16,2-2 0 0,1 1-112 0,2-3-128 15,3 5 176-15,0 3-176 0,-2-1 128 0,4 1-128 16,1 2 0-16,7 3 0 0,2 2 0 0,6 3 0 15,2 3 0-15,5-1 0 0,4 0 0 0,1 2 0 16,-3 0 0-16,-4 8 0 0,0-3 0 0,4 1 0 16,0 3 128-16,5 3-128 0,-1 1 128 0,6-2-128 15,-1 5 144-15,4 4-144 0,-3 1 192 0,-1-1-64 16,-4 0-128-16,4-1 192 0,0 3-48 0,1-2-16 0,6 1 0 16,-1 2 0-16,-1-1 0 0,-4 0-128 15,-1-3 192-15,-5 5-64 0,-5-3-128 0,3-1 192 0,2 0-192 16,1-2 192-16,0 0-48 0,-2-2 0 15,-1-4 0-15,-2-3 0 0,-5 0 32 0,-5-5 0 0,-8-2 0 0,-3-7 0 16,-6-1 64-16,0-2 16 0,4-1 0 0,-10-6 0 16,-2-1 32-16,-1-5 16 0,-5-2 0 0,-1-4 0 15,-2-1-112-15,-3-4 0 0,-7-4-16 0,-14-5 0 16,15 2-16-16,-15-2 0 0,0 0 0 0,0 0 0 16,0 0-160-16,0 0 0 0,3-14 0 0,-3-1 128 31,-7-3-1584-31,-2 1-320 0,-5-7-64 0,-4 1-18336 0</inkml:trace>
  <inkml:trace contextRef="#ctx0" brushRef="#br0" timeOffset="18930.23">16448 6332 11055 0,'0'0'480'0,"0"0"112"0,0 0-464 0,0 0-128 0,0 0 0 0,0 0 0 16,0 0 3232-16,0 0 624 0,9-10 128 0,0-1 32 15,0 0-2432-15,0 1-496 0,3-3-80 0,-1 1-32 0,1-3-208 0,6 3-64 16,2 3 0-16,1-5 0 0,3-1 0 0,-1 1-16 15,-2-2 0-15,2 0 0 0,6-2 48 0,1 0 16 16,-1-3 0-16,1 1 0 0,-3-2-288 0,-2 5-48 16,2-7-16-16,3 3 0 0,-3-2-176 0,2 0-32 15,6 5-16-15,1-2 0 0,5-1 16 0,-3-3 16 16,1 3 0-16,-2-2 0 0,5 3-48 0,2-1-16 16,3 1 0-16,-3-2 0 0,1 5 32 0,-4-1 0 15,-3-2 0-15,1 2 0 0,-2 0-48 0,-1 0 0 16,-4 4 0-16,6 0 0 0,1 0-128 0,-1-2 160 0,3 1-160 0,3 3 160 15,1-3-32-15,-2 3-128 0,1-2 192 0,5 3-64 16,1-3-128-16,-4 1 192 0,1 1-192 0,-3 1 192 16,1-3-48-16,1 1 0 0,-6 1 0 15,-3-3 0-15,4 5 0 0,0-3 0 0,-1 4 0 0,1 0 0 16,0 0-144-16,0 0 0 0,0 4 144 0,-4 0-144 16,3-3 0-16,1 8 128 0,0-1-128 0,-4-1 0 15,3-3 0-15,-5 3 0 0,-2-2 0 0,-1 1 128 16,0-1-128-16,-5 2 0 0,-1-1 0 0,-1 3 0 15,0 0 0-15,2 0 0 0,-4 0 0 0,4 3 128 16,-7-3-128-16,3 2 0 0,4-2 0 0,-4 4 0 16,4-1 0-16,-4 1 0 0,4-2 0 0,-4 3 128 15,-1-2-128-15,1 1 0 0,-5 0 0 0,1 1 128 16,3 0-128-16,-1 1 144 0,-5 1-144 0,2-2 160 16,0 1-160-16,0 2 160 0,-6-2-160 0,3-3 160 0,-1 5-160 0,0-1 128 15,-1 0-128-15,5-2 128 0,-6 1-128 0,2-1 128 16,1-1-128-16,-1 4 128 0,-14-8-128 0,14 9 160 15,2 0-160-15,-1 0 160 0,-6 2-160 0,3-2 192 16,-12-9-192-16,11 11 192 0,-11-11-192 0,12 14 0 16,-3-3 144-16,-3 5-144 0,-6-16 128 0,9 19-128 15,-1-1 160-15,1-3-160 0,-3 2 144 0,-3-2-144 16,-3-15 128-16,0 23-128 0,0-3 160 0,2-1-160 16,-2-1 192-16,0 2-192 0,0-2 176 0,4 3-176 15,-4-3 160-15,0 2-160 0,0-3 160 0,0 1-160 16,0-3 160-16,0 2-160 0,0 1 0 0,0 0 128 15,0 2-128-15,0 1 0 0,-4 3 0 0,2-1 0 0,2-2 0 16,-3 2 0-16,-1 1 128 0,2 1-128 0,-1-6 0 0,-1 3 0 16,2-4 0-16,-1 1 128 0,3-4-128 0,0 2 0 15,-2-4 0-15,2-13 0 0,-3 14 0 0,3-14 0 16,0 0 0-16,0 0 128 0,0 0-128 0,0 0 0 16,0 0-176-16,0 0-80 0,0 0 0 0,0 0-16 31,0 0-1952-31,0 0-384 0,0 0-80 0,0 0-15344 0</inkml:trace>
  <inkml:trace contextRef="#ctx0" brushRef="#br0" timeOffset="19320.68">19670 6013 24127 0,'0'0'1072'0,"0"0"208"0,0 0-1024 0,0 0-256 16,-3 16 0-16,3-16 0 0,0 16 1424 0,3-2 240 16,-3-14 32-16,6 14 16 0,-3 4-608 0,2-3-112 15,1 1-32-15,-1 0 0 0,2-2-256 0,2 2-48 16,0-2-16-16,0 4 0 0,-2-5-192 0,6 1-64 15,-1 0 0-15,3 1 0 0,-1 2-128 0,-2-2-16 0,-1-3-16 0,5 1 0 16,-16-13-96-16,14 16 0 0,4-4-128 0,-3-3 192 16,-15-9-64-16,23 9 0 0,-5-3-128 0,0-3 192 15,-1-6-16-15,1 3-16 0,0-6 0 0,-4-3 0 16,1-3 256-16,-1-4 48 16,4-6 16-16,0-1 0 0,0-4 32 0,-4 0 0 0,4-5 0 0,-4-3 0 15,2 1-272-15,-5-6-48 0,1 3-16 0,-3-3-13088 16,0 5-2608-16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1:57:42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26550 7190 11967 0,'0'0'528'0,"-3"-12"112"0,-2-3-512 0,-4-3-128 0,-4 4 0 0,2-4 0 16,-3 6 4448-16,-2-3 864 0,2 3 160 0,-4-2 32 15,-9-1-3440-15,2 5-688 0,-5-1-144 0,-2-3-16 16,-4 3-688-16,-2-2-128 0,-1 1-16 0,-2 1-16 16,0 2 48-16,-6-3 16 0,3 1 0 0,-1-2 0 15,-1 1 16-15,1 1 0 0,0-1 0 0,3 3 0 16,0-2-96-16,-6 4-16 0,-11 0 0 0,0 0 0 16,-1-2-80-16,-6 3-32 0,1 1 0 0,-3 1 0 15,-1 3-96-15,3 1-128 0,1 1 176 0,5 3-176 0,-3 0 144 0,-5 1-144 16,-5 0 0-16,0 1 144 0,-2 3-144 15,1-1 0-15,-2 5 0 0,2-2 0 0,7 5 0 0,-1-5 0 16,12 3 0-16,-6-2 0 0,-6 6 0 0,-2 0 0 16,-1 2 0-16,1-2 0 0,8-1 0 0,-3 7 0 15,3-1 0-15,6 2 0 0,1 3 0 0,7 5 0 16,5-3 0-16,-2 2 0 0,1 0 0 0,3 6 0 16,-6-4 0-16,8 2 0 0,1-3 0 0,3 0 0 15,-1-1 0-15,9 0 0 0,4-2 0 0,3 3 0 16,2-1 0-16,6 0 0 0,-6-2 0 0,9 2 0 15,4 1-128-15,1-1 128 0,2 2 0 0,8 0 0 16,-3 1 0-16,6 5 0 0,0-3 0 0,2 1 0 16,3 3 0-16,2-6 0 0,4 1-128 0,1 2 128 15,6-4 0-15,-2 0 0 0,2 0 0 0,0 0 0 0,3-2 0 0,-1 3 0 16,3-2 0-16,0-1 0 0,0 0 0 0,4-2 0 16,-4-1 0-16,9-2 0 0,4-1 0 0,3 7 0 15,4-3 0-15,1-1 0 0,1-3 0 0,7 1 0 16,3 0 0-16,2 0 0 0,2 0 0 0,-4-4 0 15,-8-4 0-15,6-1 0 0,2 4 0 0,4-3 0 16,5 3 0-16,4-3 0 0,0-1 0 0,0-3 0 16,0 1 0-16,-4-2 0 0,-9-3 0 0,4-2 0 15,4 0 0-15,-3-2 0 0,8-2 0 0,2-1 0 16,1-3 0-16,2-1 0 0,-5 0 0 0,-4-1 0 16,-5-3 0-16,-4-5 0 0,4 0 0 0,4-3 0 15,1-4 128-15,4-2-128 0,-4-4 128 0,-2 4-128 16,-3-8 128-16,-3-1-128 0,-10-3 128 0,-1-4-128 15,-4-2 176-15,0-2-48 0,0-3-128 0,-4 4 192 0,4-3-64 16,-2-2-128-16,-5-3 176 0,0 0-176 0,-6 1 192 0,-1 2-192 16,2-4 192-16,-8 0-192 0,-1-3 192 15,-3 5-64-15,-4-3 0 0,-6-3-128 0,0-3 224 0,-5-1-64 16,-4-1-16-16,-2 1 0 0,-5-1-144 0,-3 3 192 16,-6 2-192-16,-6-2 192 0,1 0-64 0,-4 2-128 15,-8 0 192-15,-3 0-64 0,-7 0 0 0,-5 2-128 16,0-2 192-16,-7 3-64 0,-8 3 0 0,-6 3-128 15,1-1 192-15,-1 7-64 0,-6-1-128 0,-14 4 0 16,-9 0 0-16,-8 8 0 0,-2 7 0 0,-8 8-272 16,5 3 32-16,-10 6 16 15,-13 4-304-15,-5 7-64 0,-8 6-16 0,8 14 0 16,0 3-2592-16,-9 10-528 0</inkml:trace>
  <inkml:trace contextRef="#ctx0" brushRef="#br0" timeOffset="1337.94">22976 13919 13823 0,'-9'-6'1216'0,"-8"1"-960"0,-1-4-256 0,-5 2 0 15,-1 1 3760-15,-3 5 704 0,-3-3 144 0,-2 0 16 16,-9-1-2640-16,-9 2-512 0,-13-3-128 0,-1 6 0 16,-9-2-576-16,0 4-96 0,-8-2-32 0,3 6 0 15,6 1-192-15,-1 2-64 0,0 1 0 0,-9 5 0 16,-8-3-64-16,-1 2-32 0,0 3 0 0,-4 0 0 16,10 3 32-16,2 1 0 0,1 3 0 0,-3 1 0 15,-12 2-64-15,2 5-16 0,-5-2 0 0,9 2 0 16,0 4-112-16,9 1 0 0,9 3-128 0,-4 1 192 15,-3 2-64-15,3 0-128 0,0-6 176 0,7 4-176 0,-1-3 304 16,10 1-48-16,2 0-16 0,9 1 0 16,6-1-240-16,8-1 0 0,4 1 0 0,5-2 0 0,7 3 0 15,4-3-128-15,9 2 128 0,4 1 0 0,3 3 0 0,5 0-192 16,4 1 192-16,9 4-160 0,0-1 160 0,5-1 0 16,7 1 0-16,8-3 0 0,3 1 0 0,9 0-160 15,3 1 16-15,6 1 0 0,9-3 144 0,5 1 0 16,1-7 0-16,-7 6 0 0,1-3 0 0,9 0 0 15,5 1 0-15,9 0-128 0,9-2 128 0,4-5 0 16,-4 1 0-16,4 0 0 0,-11-8 0 0,5-1 0 16,11 0 0-16,1-4 0 0,12 4 0 0,-11-5 0 15,-8-3 0-15,6-1 0 0,4-4 0 0,5 1 128 16,0-3-128-16,-1-3 0 0,-11 0 0 0,-3-4 0 16,-3-5 0-16,6 0 128 0,-3-1-128 0,6-7 0 15,0 0 0-15,-7-3 128 0,-9-7-128 0,-5-3 144 0,3-5-144 0,-2 0 160 16,-2-5-32-16,-1-1 0 0,0-9 0 0,-7-4 0 15,-8-5 80-15,-7-1 16 0,-8-7 0 0,-6-1 0 16,0 0 160-16,-6-1 48 0,-3-5 0 0,-5-2 0 16,-4-5 112-16,-5 1 32 0,-9-4 0 0,-4-6 0 15,-10-5-64-15,-8 4-16 0,-10 4 0 0,-4-3 0 16,-9-5-128-16,-8 4-32 0,-7 4 0 0,-4-3 0 16,-2-1-96-16,-13 5-32 0,-12 8 0 0,-16 1 0 15,-12 2-80-15,-7 5-128 0,-10 4 176 0,-9 7-176 16,-9 7 0-16,-10 7-304 0,-17 6 48 0,-1 6 0 31,-8 14-1088-31,-12 6-192 0,-19 9-64 0,-5 17-12656 0,-2 10-2528 0</inkml:trace>
  <inkml:trace contextRef="#ctx0" brushRef="#br0" timeOffset="6430.82">20815 13627 12895 0,'0'0'1152'0,"0"0"-928"16,0 0-224-16,0 0 0 0,0 0 4256 0,0 0 800 0,-3 9 176 0,3-9 16 16,0 0-3072-16,0 0-608 15,-11 4-128-15,2-8-32 0,-4-1-576 0,1-4-128 0,1-5-32 0,2-2 0 16,-5-2-240-16,5-2-48 0,-3-1-16 0,-3-4 0 16,1-6-96-16,1 3-16 0,1-4 0 0,-2-2 0 15,-1 0 32-15,-3-2 0 0,1-3 0 0,-7-2 0 16,1-1 32-16,0 1 16 0,-7 0 0 0,-3-3 0 15,-4-3-64-15,-8 1-16 0,1-3 0 0,-3 5 0 16,-1-3-16-16,-4 1-16 0,-1-2 0 0,-3 1 0 16,3-6-32-16,3 3-16 0,0-2 0 0,-6-2 0 15,3-5 48-15,-12 0 16 0,-8 0 0 0,-2 4 0 16,-2-2-96-16,4 1-16 0,-6 6 0 0,6-3 0 16,-4-6-128-16,2 2 0 0,0-1 144 0,-5 3-144 15,-11-2 0-15,-4 0 128 0,4-1-128 0,-4-1 0 0,12 4 0 16,-3 2 144-16,0 1-144 0,-5 2 0 15,-13 0 192-15,3-2-192 0,-1-4 192 0,5 6-192 0,6 0 192 0,0 4-64 16,-7-1 0-16,-4 3-128 0,-7-4 192 0,0 6-192 16,0 1 192-16,6 0-192 0,6 6 144 0,-6 1-144 15,-15 0 0-15,0 2 144 0,0 3-144 0,7-1 0 16,8 5 0-16,-3-2 128 0,-10 0-128 0,-2 0 0 16,-1 0 144-16,6 6-144 0,0-2 128 0,4-1-128 15,-1-2 128-15,-8 2-128 0,-9 1 128 0,4 4-128 16,5-3 160-16,-4 1-160 0,8-3 128 0,-9 5-128 15,-9 3 0-15,5 0 0 0,2-2 0 0,5 2 0 16,-3 5 0-16,-7-2 0 0,-8 3 0 0,4-3 0 16,11 4 0-16,-6 4 0 0,-7 0 0 0,1 1 0 15,-10 0 0-15,13 4 0 0,9 0 0 0,-4 4 0 0,-18 0 0 0,4 3 0 16,0 0 0-16,9 2 0 0,5-4 0 16,-5 9 0-16,-18 1 0 0,10 1 0 0,3-5 0 0,1 6 0 15,0-1 0-15,-1 1 0 0,-8-1 0 0,6 2 0 16,16-2 0-16,-10 1 0 0,-8 0 0 0,0-1 0 15,2-4 0-15,7 2 0 0,10 2 0 0,-6-1 0 16,-8-4 0-16,0 3 0 0,-1-3 0 0,13-1 0 16,8 3 0-16,-7-3 0 0,-4-1 0 0,0 0 0 15,4 0 0-15,14-3 0 0,6-3 0 0,1-3 0 16,-11 0 0-16,4 6 144 0,4-3-144 0,5-3 128 16,5 4-128-16,6-3 0 0,7 5 0 0,0-3 128 15,-6 5-128-15,2-1 0 0,4 0 0 0,2-2 0 16,7 4 0-16,1-5 0 0,11 1 0 0,6 0 0 15,3 1 0-15,9-3 0 0,2 1-144 0,0-2 144 16,2-2 0-16,1-2 0 0,8-2 0 0,1 3 0 16,3-3 0-16,8 0 0 0,0-1 0 0,7-4 0 0,2 4 0 0,9 5-128 15,0 0 128-15,6-13 0 16,3 1 0-16,-1 1 0 0,7-1-128 0,3 3 128 0,1 0 0 0,6 0-160 16,-2 0 160-16,4 2-128 0,5-2 128 0,-5 0 0 15,2-4 0-15,1 3-128 0,-1-6 128 0,3 1 0 16,7 1 0-16,-5-2-128 0,5-4 128 0,8 2 0 15,-2-3 0-15,5 1 0 0,0-1 0 0,0-2 0 16,3 3 0-16,-1-2-128 0,-2-1 128 0,-2 5 0 16,-3-1 0-16,-8 1 0 0,-1 0 0 0,-4 2 0 15,-5 2 0-15,2-1 0 0,-3 3 0 0,-2-2 0 16,-7 3 0-16,-4 2 0 0,1 2 0 0,-14 7 0 0,0 0 0 0,0 0 128 16,0 0-128-16,4-11 144 0,-4 11-144 0,-9-7 160 15,-7 1-32-15,-2 6-128 0,-2 0 192 0,-3 4-64 16,-4 1-128-16,0 3 160 0,-5 1-160 0,0 1 160 15,-12-1-160-15,-3 5 0 0,-6 4 0 0,-6-3 128 16,3 6-128-16,-6 2 0 0,-3 1 0 0,1 6 0 16,-2-2 0-16,7 5 0 0,4 1 0 0,-1 0 0 15,-6 1 0-15,-3 1 0 0,-2-4 0 0,2 6 0 16,3-3 0-16,-3 1 0 0,7 0 0 0,4 0 0 16,-1-2-144-16,10 1 144 0,4 1 0 0,3 2 0 15,8 3-144-15,1-2 144 0,8-2 0 0,1-1-144 16,-1-4 144-16,7 1-128 0,-1-3 128 0,8-2-128 15,5-3 128-15,4-5 0 0,5-6 0 0,4 4-128 16,2-3 128-16,4-6-128 0,1-1 128 0,5 1-128 0,6-1 128 0,7-3 0 16,8-3-144-16,8-2 144 0,5 0 0 0,4 1 0 15,7 1 0-15,0-2 0 0,3 0 0 16,3 0 0-16,-7 0 0 0,1 0 0 0,0 6 0 0,5-3 0 16,10 3 0-16,-1 2 0 0,9 1 0 0,-2 7 0 15,-1-1 0-15,1 1 0 0,-10 2-256 0,6-2 64 16,10 0 0-16,7 0-14336 15,10 2-2880-15</inkml:trace>
  <inkml:trace contextRef="#ctx0" brushRef="#br0" timeOffset="8078.98">23044 7369 14735 0,'0'0'1312'0,"0"0"-1056"0,-3-15-256 0,-3 1 0 16,-1-4 4096-16,-2 0 752 0,-5 1 144 0,0-3 48 15,-4-3-2272-15,-5-2-448 0,-1-2-80 0,-2-2-32 16,-5 2-1248-16,-1 1-256 0,-4-1-64 0,-1-2 0 15,-13 2-256-15,-6 1-64 0,-10 1-16 0,-3-2 0 16,-5-4 16-16,-1 3 0 0,0-6 0 0,-1 2 0 16,4 0 112-16,-10-2 16 0,-9-2 16 0,-9 0 0 0,-5 0-64 15,-3-1-16-15,-1-2 0 0,0 3 0 16,-5-3-80-16,-9-1-32 0,-13 5 0 0,0 2 0 0,4-2-96 16,-7 6-32-16,-8-1 0 0,-3 3 0 0,-5-2-144 15,1 1 0-15,1-3 144 0,-6 5-144 0,-14-7 0 0,5 5 128 16,9 1-128-16,-9-3 0 0,-9-3 0 0,0 1 0 15,9 2 0-15,-5 0 128 0,-13-4-128 0,9-4 0 16,13-1 128-16,-9-2-128 0,-13 0 128 0,6 0-128 16,10-1 160-16,-5-2-160 0,-7 3 160 0,5-4-160 15,7-1 160-15,-7-4-160 0,0-1 144 0,4 1-144 16,2 4 128-16,-2-2-128 0,1-2 0 0,-1 3 0 16,0-3 0-16,1 0 0 0,13-3 0 0,-9 8 0 15,-5-1 0-15,10 3 0 0,13-6 0 0,-9 5 0 16,-9-3 0-16,4 1 0 0,16-2 0 0,-7 5 0 0,-8-2 128 0,-1 4-128 15,5 0 0-15,5 2 0 0,4 1 0 0,-4 2 128 16,-5 1-128-16,13 2 0 0,5 5 0 0,-4 1 0 16,-8 4 0-16,3 1 0 0,3 4 0 0,6 4 0 15,5 0 0-15,-5 1 0 0,-9 8 0 0,5 1 0 16,15 1 0-16,1 1 0 0,-10 2-144 0,5 2 144 16,-5 1 0-16,12 5 0 0,13-7 0 0,-8 8 0 15,-1 0 0-15,-4 2 0 0,4 1 0 0,5 3 0 16,13 3 0-16,-3 3-128 0,3-1 128 0,-4 1 0 15,0 2 0-15,4 4 0 0,1 0 0 0,13 2 0 16,5-3-128-16,4 3 128 0,-4-2 0 0,-1 0 0 16,-4-4 0-16,5 0-128 0,4-2 128 0,5 3 0 15,4 2 0-15,10-2 0 0,8 1 0 0,-2-2 0 16,5-3 0-16,-7-3-128 0,0-2 128 0,6 3 0 16,6-4 0-16,2-2 0 0,1-3 0 0,6-3 0 0,-1 1 0 0,5-2 0 15,2-1 0-15,5-2 0 0,0-2 0 0,9 0 0 16,1 0 0-16,2 0 0 0,-3 0 0 0,6-2 0 15,1 2 0-15,2 0 0 0,9 0 0 0,0 0 0 16,0 0 0-16,0 0 0 0,0 0-144 0,0 0 144 16,0 0 0-16,0 0-144 0,0 0 144 0,0 0-128 15,0 0 128-15,0 0-128 0,18-7 128 0,0 1 0 16,-4 1-144-16,6-4 144 0,1-4 0 0,3-1 0 16,-1 0 0-16,4 0 0 0,-1-2-128 0,7-2 128 15,-3 0 0-15,2 0 0 0,6-2 0 0,1 6 0 0,2-4 0 16,-3 0 0-16,3 0 0 0,-2-1 0 0,-5-3 0 15,2 4 0-15,-4 1 0 0,-2-1 0 0,2 2 0 16,0 0 0-16,1-2 0 0,-1 0 0 0,3 0 0 0,-2 2 0 16,-3 0 0-16,-2 5 0 0,3-1 0 0,-8 3 0 15,4 0 0-15,-4 0 0 0,-3 0 0 0,1 0 0 16,-3 0 0-16,0 4 0 0,0 1 0 0,-8-1 0 16,-10 5 0-16,0 0 0 0,0 0 0 0,0 0 0 15,0 0 0-15,0 0 0 0,0 0 144 0,0 0-144 16,-19 5 128-16,1-1-128 0,0 5 160 0,-5-1-160 15,-4 1 128-15,-3 6-128 0,-2-1 0 0,-4 2 144 16,-2 2-144-16,-3 2 0 0,4 1 0 0,-3 2 128 16,3 0-128-16,1 1 0 0,-3 1 0 0,-4 0 0 15,-2 2 0-15,-5 3 0 0,-5-2 0 0,1 5 0 0,-1-7 0 16,1 7 0-16,-1-3 0 0,5-1 0 0,0-4 0 16,5-2 0-16,-5 0 0 0,9-3 0 0,2 1 0 0,7-1 0 15,0-2 0-15,3 0 0 0,2-1 0 0,4-2 0 16,2 1 0-16,3-6 0 0,4 3 0 0,-1-2 0 15,15-11 0-15,-7 12 0 0,7-12 0 0,4 14 0 16,5-1-144-16,3-2 144 0,2 1 0 0,6 1-160 16,1 1 160-16,6-3-128 0,0 1 128 0,2 1 0 15,6-3 0-15,1-1-128 0,2 0 128 0,8 0 0 16,8 0-144-16,-1 0 144 0,6 0 0 0,0-4 0 16,9 3 0-16,-4-3 0 0,1-3 0 0,-3 1 0 15,-7-3 0-15,1 6 0 0,1-3 0 0,7 3 0 16,4 1 0-16,2 0 0 15,5 4-576-15,3 3 16 0,3 4 0 0,-4 5-21136 0</inkml:trace>
  <inkml:trace contextRef="#ctx0" brushRef="#br0" timeOffset="18186.1">21038 13690 20319 0,'0'0'448'0,"0"0"80"0,0 0 32 0,0 0 16 0,0 0-448 0,0 0-128 0,0 0 0 0,0 0 0 16,0 0 1408-16,0 0 256 0,-23-14 48 0,23 14 16 16,0 0-240-16,0 0-32 0,0 0-16 0,0 0 0 15,0 0-160-15,0 0-48 0,0 0 0 0,0 0 0 16,6-13-144-16,2 1-16 0,1 3-16 0,-3 0 0 15,3 0-416-15,-9 9-64 0,12-15-32 0,-3 7 0 16,0-7-208-16,0 6-32 0,0-1-16 0,0-3 0 16,2 4-96-16,-3-2-32 0,5-1 0 0,-2-1 0 15,1-1-160-15,-3 2 160 0,5 1-160 0,-1-2 160 16,5 3-160-16,-4-3 0 0,0 1 0 0,1-3 128 16,1-2-128-16,-2 2 0 0,0-3 144 0,4 6-144 15,-4-4 0-15,1 0 0 0,1 0 0 0,3 0 0 16,3 1 0-16,-4 1 0 0,1 0 0 0,3-2 0 0,-2 5 0 0,6-2 0 15,-2 4 0-15,2-1 128 16,-2-3-128-16,2 4 0 0,1-1 0 0,2-1 0 0,1-3 0 16,-1 3 0-16,6-2 0 0,-2 1 0 0,2-2 128 0,-4-1-128 15,1 1 160-15,-4 0-160 0,3-2 176 0,1 1-176 16,-5-3 192-16,-1 4-192 0,-2 0 176 0,4 0-176 16,-1-3 160-16,5 7-160 0,-1-3 128 0,1 1-128 15,0-3 0-15,4 6 0 0,-4-1 128 0,5 1-128 16,-1 0 0-16,0 0 0 0,-1 2 144 0,3 0-144 15,-1 0 128-15,3-2-128 0,-5 1 0 0,-1-1 128 16,6 1-128-16,-5 0 0 0,-6-1 160 0,3 1-160 16,-2-1 192-16,6 0-192 0,-4-2 160 0,6-2-160 15,3 5 128-15,-2-1-128 0,2 0 144 0,0 0-144 0,0-2 160 16,4 2-160-16,-2 0 144 0,2 4-144 0,-8-4 128 16,6 0-128-16,0 0 144 0,-4 2-144 0,-1 0 160 0,-3 0-160 15,1-2 128-15,-2 0-128 0,5 0 0 0,-3-2 144 16,2-1-144-16,1-3 0 0,-2 4 144 0,5 1-144 15,2-5 0-15,-1 7 144 0,2-3-144 0,3-2 0 16,-5 1 144-16,1 1-144 0,1 2 0 0,-2-2 144 16,-4-1-144-16,-1-1 128 0,-3 3-128 0,5-3 128 15,-6 4-128-15,5-1 0 0,2-1 144 0,0 0-144 16,4 2 0-16,-4 0 0 0,0 0 0 0,5 0 128 16,-1-1-128-16,0 1 0 0,-4 0 0 0,2 0 128 15,1 0-128-15,-3 0 0 0,-5 0 0 0,0 0 0 16,0-3 0-16,-2 6 0 0,1-3 0 0,1 4 128 15,0-8-128-15,5 8 0 0,-4-4 0 0,4 0 0 16,4 0 0-16,-4 4 0 0,4 0 0 0,-4-3 128 16,4 5-128-16,-4-3 0 0,1 1 0 0,0 2 0 0,-3 1 0 15,-2-2 0-15,-1-1 0 0,0 1 0 0,0-1 0 0,1 1 0 16,-1-1 0-16,1 1 128 0,4 1-128 0,4-3 0 16,-4 5 0-16,4-3 0 0,-4 1 0 0,3-3 0 15,3 3 0-15,-2-3 0 0,-1 4 0 0,-3 2 0 16,6-1 0-16,-10-1 0 0,-1-2 0 0,0 4 0 15,-1-1 0-15,3-1 0 0,1-4 0 0,2 6 0 16,6-3 0-16,-3-3 0 0,1 6 0 0,-2-1 0 16,2-1 0-16,-1 2 0 0,6 2 0 0,-7-2 0 15,2 0 0-15,-1 0 128 0,-3-2-128 0,-5 0 0 16,2-1 0-16,-3 3 0 0,1 0 0 0,5 0 0 0,-3 0 0 16,3 0 0-16,0 0 0 0,4 0 0 0,-1 0 0 0,1 0 128 15,1 0-128-15,-1 3 0 0,1-1 0 0,-1 0 128 16,-4-1-128-16,4-1 0 0,-4 0 0 0,-4 0 0 15,-1 4 0-15,0 0 0 0,1-3 0 0,-1-1 0 16,5 4 0-16,0-4 0 0,-3 2 0 0,6 0 0 16,1-2 0-16,-4 1 0 0,4-1 0 0,-4 4 128 15,0-8-128-15,0 4 0 0,0 0 0 0,0 4 0 16,-5-4 0-16,1 0 0 0,-1 0 0 0,-4 0 128 16,0 0-128-16,4 2 0 0,-5-2 0 0,6 1 128 15,-1-1-128-15,0 2 0 0,1 2 0 0,4-2 0 16,-2 1 0-16,-1-3 0 0,3 4 0 0,-2-2 128 15,-1 1-128-15,-1 1 0 0,-1-3 0 0,0 3 128 16,-4 0-128-16,-2-3 0 0,-1 5 0 0,1-4 0 16,-1-2 0-16,-2 1 128 0,-1-1-128 0,1 6 0 0,-2-5 0 15,6 1 128-15,-3-2-128 0,8 0 0 0,0 4 0 16,-1-2 0-16,-1 1 0 0,2 3 128 0,-4-3-128 0,4 2 0 16,0 1 0-16,1-3 128 0,-5 6-128 0,2-3 0 15,-2-3 0-15,-3 4 128 0,1-1-128 0,-3-1 0 16,-4-1 0-16,4 1 0 0,-4 0 0 0,0-1 0 15,-3 0 0-15,5-3 128 0,0 7-128 0,0-3 0 16,-2 0 0-16,4 1 128 0,-4-3-128 0,10 3 0 16,-3-3 0-16,-2 6 0 0,5 0 0 0,-3 0 0 15,-1 0 0-15,3-4 128 0,-2 4-128 0,2-3 0 16,-3-1 0-16,3 2 0 0,-2 2 0 0,-3-4 0 16,0 4 0-16,-2 0 0 0,0 0 0 0,-2 0 0 15,-3 2 0-15,1-2 128 0,-3 0-128 0,0 0 0 16,2-1 0-16,1 1 0 0,-3-1 0 0,2 1 0 15,1-4 0-15,2 0 128 0,-3 4-128 0,1 2 0 0,3-2 0 16,-3 0 0-16,6-2 0 0,-4 2 128 0,0-4-128 0,-3 4 0 16,5 2 0-16,-2 0 144 0,0-3-144 0,-1 3 0 15,1-2 128-15,0 4-128 0,4-3 0 0,-7-1 0 16,1 4 0-16,-1-2 0 0,-2 1 0 0,-1-1 0 16,1-1 128-16,0 1-128 0,-4-2 0 0,1 5 0 15,1-1 128-15,-2-1-128 0,0-1 0 0,1 3 0 16,-3-5 128-16,-3 4-128 0,5-4 0 0,-1 0 0 15,-13-9 0-15,14 14 0 0,0-3 0 0,-1 1 0 16,-13-12 128-16,14 15-128 0,-1 1 0 0,1-2 0 16,0 0 0-16,-5 1 0 0,4-1 0 0,-3-2 0 0,-10-12 0 15,18 18 0-15,-5 0 0 0,1-4 0 16,-1 4 128-16,1-3-128 0,0 2 0 0,-1-2 0 0,5-3 0 16,-4 2 0-16,0 1 0 0,-1-3 0 0,5-3 0 15,-4 0 0-15,4 4 0 0,-4-3 0 0,4-1 0 16,0 6 0-16,0-6 0 0,1 3 0 0,-1-1 0 0,0-1 0 15,0 1 0-15,0 3 0 0,-1-1 0 0,-2 1 0 16,3 1 0-16,-4-3 0 0,0 2 0 0,1 1 0 16,-3-6 0-16,1 3 0 0,1 2 128 0,0 1-128 15,-1-5 0-15,1 1 0 0,-2 3 0 0,3 1 0 16,-6-3 0-16,1 3 0 0,3-7 0 0,-4 5 0 16,5-2 0-16,-5-1 0 0,0 1 0 0,5 0 0 15,0 0 0-15,-1-1 0 0,-13-10 0 0,18 13 0 0,0-2 0 0,0-3 0 16,-18-8 0-16,14 15 0 0,0-5 0 15,4 1 0-15,-4-2 0 0,4 4 0 0,0-3 0 16,0-3 0-16,-4 2 0 0,4-1 0 0,-5 0 0 0,1 1 0 16,-14-9 128-16,18 9-128 0,0 0 0 0,-4 0 0 15,-2 0 128-15,3-3-128 0,-15-6 0 0,14 8 0 16,0 1 128-16,-1 0-128 0,-13-9 0 0,14 7 0 16,-14-7 0-16,13 8 0 0,-13-8 0 0,14 3 0 15,-14-3-160-15,14 0-96 0,-14 0 0 0,9-3-16 31,0-5-1360-31,0 0-272 0,0-5-48 0,0 1-12064 0,-6-3-2400 0</inkml:trace>
  <inkml:trace contextRef="#ctx0" brushRef="#br0" timeOffset="18861.25">32604 13583 4607 0,'0'0'400'0,"0"0"-400"0,0 0 0 0,-6-6 0 16,-1 3 4416-16,7 3 816 0,0 0 144 0,-5-7 48 15,5 7-2480-15,0 0-512 0,0-9-80 0,0 9-32 16,0 0-672-16,0 0-144 0,0 0-32 0,0 0 0 0,0 0-384 16,0 0-64-16,0 0-32 0,0 0 0 0,0 0-400 0,21 0-80 15,-21 0 0-15,20 9-16 0,1 1-224 0,-1 5-32 16,-2-3-16-16,3 2 0 0,-1 4-224 0,1-3 128 15,-1 2-128-15,3 0 0 0,4 0 0 0,0-1 0 16,3-3 0-16,-1 1 0 0,-2 1 0 0,-1-3 0 16,-2 1 0-16,-1-3 0 0,0-1 192 0,-1 4-64 15,-5-3-128-15,1-1 192 0,2-1 0 0,-6-3-16 16,2 0 0-16,-1 2 0 0,-1-5 0 0,-2-2 0 16,-12 0 0-16,18 0 0 0,-18 0 32 0,15-2 16 15,-15 2 0-15,14-9 0 0,-5-1 192 0,-4-5 32 16,2 5 16-16,-7-6 0 0,0 0 48 0,-3-2 0 0,-3-4 0 15,-3 1 0-15,0-8-80 0,1 2-16 0,-5-5 0 16,-1 5 0-16,-1-1-224 0,-2 1-32 0,-5 0-16 16,3 4 0-16,-5 5-144 0,3-3-256 0,-2-2 64 0,-4 8-15152 31,0 1-3024-31</inkml:trace>
  <inkml:trace contextRef="#ctx0" brushRef="#br0" timeOffset="21449.79">23444 7015 16575 0,'0'0'1472'0,"0"0"-1168"0,0 0-304 0,0 0 0 15,0-14 2816-15,0 14 496 0,6-11 96 0,-6 11 32 16,3-13-1632-16,-3 13-320 0,9-9-64 0,0-1-16 16,2-3-688-16,-2 1-144 0,0-3-16 0,5 1-16 15,2-4-288-15,4 4-48 0,-6-4-16 0,11-3 0 16,-2-3 64-16,6 1 0 0,1 2 0 0,6-4 0 16,1-6 16-16,-1 5 16 0,2-3 0 0,6-1 0 0,3 1-48 0,1-1-16 15,2-2 0-15,2-1 0 0,1 1-96 16,-6 4-128-16,1-3 176 0,-5 4-176 0,5-5 128 15,2 5-128-15,0 4 0 0,4-4 0 0,1 1 0 0,0 2 0 16,4-2 0-16,4 2 0 0,-2 5 0 0,-2-3 0 16,-2-1 0-16,-2 2 0 0,-5-3 0 0,0 7 160 15,0-7-160-15,4 5 128 0,5-3 48 0,0 4 0 16,-4 4 0-16,8 2 0 0,-3-3-16 0,-1 5 0 16,0-7 0-16,-3 7 0 0,-3-3-32 0,-5 1-128 15,-1 6 192-15,3-3-64 0,0 1-128 0,3 2 128 16,3-3-128-16,-1 4 128 0,2-2-128 0,-1 1 160 15,3-3-160-15,1 0 160 0,-3 4 32 0,-6-7 0 0,-1 1 0 16,-4-2 0-16,-1 3-48 0,5 1 0 0,0 0 0 0,0 2 0 16,3-2-144-16,3 2 192 0,-3-2-192 0,3 2 192 15,-1 3-192-15,-1-1 0 0,-1 1 144 0,-6-1-144 16,3 3 128-16,-6-2-128 0,-3 4 128 0,4-3-128 16,1 1 0-16,-1-2 144 0,1 3-144 0,-1-1 0 15,5 0 128-15,-3-2-128 0,3 4 0 0,0 0 0 16,0-1 0-16,-2-1 160 0,-2 2-160 0,-1 0 128 15,-2 0-128-15,1 0 192 0,-2-2-192 0,-3 2 192 16,4 2-192-16,-2 0 160 0,3-2-160 0,1 1 160 16,0 3-160-16,1-2 128 0,-1-2-128 0,1 0 128 15,3 2-128-15,-3-2 0 0,-1 0 0 0,1 1 128 16,-1 3-128-16,-4-2 0 0,0-2 0 0,-5 0 128 16,1 0-128-16,2 3 160 0,2-3-160 0,2 0 160 15,2 0-160-15,1 6 128 0,3-3-128 0,-3-1 128 16,-1 0-128-16,1 0 160 0,2-2-160 0,-1 0 160 15,-2 5-160-15,-4-3 0 0,0 0 144 0,-6-2-144 0,-1 3 144 0,2-1-144 16,0 1 192-16,0-3-192 0,5 0 176 0,0 0-176 16,0 4 160-16,3-2-160 0,-1-2 144 0,2 2-144 15,0-1 128-15,-1 3-128 0,-1-2 144 0,-2-2-144 16,-1 3 160-16,-3 1-160 0,-1-4 128 0,-1 2-128 16,-8 1 0-16,2 1 144 0,1-4-144 0,2 2 0 15,0-2 0-15,1 5 128 0,-3-1-128 0,-1-1 0 16,3 2 0-16,0 1 128 0,4-3-128 0,-1 3 0 15,-3 1 0-15,-3-2 0 0,5 1 0 0,-2-1 128 16,-3 4-128-16,3-2 0 0,-2-2 0 0,-3 4 0 16,2 0 128-16,-3 0-128 0,1 0 0 0,-4-3 0 0,1 2 0 15,-3 1 0-15,-3 0 0 0,5 0 0 0,-9-3 128 16,8 3-128-16,-4-6 0 0,1 2 0 0,3 4 0 16,-3 4 0-16,-1-4 0 0,6 2 0 0,-3 3 128 0,-1-2-128 15,1 3 0-15,2-3 0 0,1-1 0 0,-3 0 0 16,-1-1 0-16,1 5 0 0,2-3 128 0,4 2-128 15,-7 1 0-15,5 1 0 0,-2-5 0 0,0 3 0 16,0-2 0-16,-1 1 0 0,-3-2 0 0,3 5 0 16,1-2 0-16,-3 0 0 0,1-3 0 0,2 1 0 15,-5 3 0-15,0 1 0 0,0 0 128 0,0 0-128 16,0-2 0-16,-4 1 0 0,4 1 0 0,-4 0 0 16,-1 2 0-16,1-1 0 0,0-2 0 0,4 3 128 15,-4-1-128-15,1 1 0 0,1-3 0 0,2 3 0 16,-2-2 0-16,5 0 0 0,-3-2 0 0,5-2 0 0,-1-3 0 0,1 4 0 15,0-2 128-15,0 1-128 16,-1-3 0-16,1-4 0 0,0 4 0 0,-1-3 128 0,1 3-128 0,0 0 0 16,0 0 0-16,-1-1 128 0,-4 0-128 0,1-1 0 15,-5 2 0-15,3 0 128 0,-3 0-128 0,-2-1 0 16,-1 1 0-16,-2 0 128 0,0 0-128 0,-4 6 0 16,4 1 0-16,-2-6 0 0,-7-10-272 0,6 18-48 15,-4-3 0-15,5-1 0 16,-2-2-368-16,0-3-80 0,-5-9 0 0,8 15-16 15,-8-15-1744-15,5 8-352 0,-5-8-64 0,0 0-14368 0</inkml:trace>
  <inkml:trace contextRef="#ctx0" brushRef="#br0" timeOffset="21956.82">31914 6792 9215 0,'0'0'400'0,"0"0"96"0,0 0-496 0,0 0 0 0,-1-9 0 0,1 9 0 0,0 0 4848 0,0 0 864 16,0 0 176-16,0 0 48 0,0 0-3632 0,0 0-704 15,0 0-160-15,0 0-32 0,0 0-592 0,0 0-128 16,0 0-32-16,14 9 0 16,-3 0-176-16,5-1-32 0,-2 7-16 0,0-3 0 0,4 3-112 0,0 2-32 15,5 1 0-15,-1 4 0 0,1-3-112 0,4-1-32 16,-1 4 0-16,-2-3 0 0,-1 3-144 0,0-4 0 15,0-2 144-15,1 0-144 0,1-2 0 0,-2 0 0 16,-5 1 0-16,-1-6 128 0,-2 0-128 0,-1-1 144 16,-14-8-144-16,18 8 160 0,-4-1 96 0,-14-7 0 15,14 0 16-15,-14 0 0 0,17-7 176 0,-3-1 16 16,-5-2 16-16,-4-3 0 0,0-1 48 0,4-4 16 0,0-5 0 16,-2-7 0-16,-1-3-32 0,-3-2-16 15,-1-3 0-15,2-7 0 0,1 3-192 0,-7-7-48 0,-5 3 0 0,2-2 0 16,-1-2-128-16,3 5-128 0,-6-2 192 0,4 5-192 31,-4-1-1072-31,3 2-320 0,-6 5-64 0,-1 4-16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2:18:01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24207 1850 19343 0,'0'0'848'0,"0"0"192"0,0 0-832 0,0 0-208 0,0 0 0 0,0 0 0 16,0 0 2736-16,0 0 496 0,-9 7 96 0,0 2 32 15,0 1-1888-15,0 5-384 0,0 3-80 0,0 5-16 16,1 2-528-16,2-9-96 0,-3 4-32 0,0 5 0 16,-5 1-64-16,2 10-16 0,-6 0 0 0,-2 7 0 15,2 1-16-15,-14 48-16 0,5-10 0 0,4-9 0 16,2-3 176-16,3-4 48 0,-2 2 0 0,2-4 0 16,4-1-160-16,-2-6-32 0,2-5 0 0,1-11 0 15,2 0-256-15,2-9 160 0,4-7-160 0,-4-5 128 16,6-6 96-16,3-14 16 0,0 0 0 0,0 0 0 15,0 0 96-15,0-16 32 0,3-6 0 0,2-6 0 16,4-8-64-16,-3-5-16 0,3-7 0 0,3-4 0 0,-1-11-160 0,7 1-128 16,-4-3 144-16,4 1-144 0,0-7 0 0,3 3 0 15,2-5 0-15,1 1 0 0,-3-1 128 0,-1 0-128 16,1 3 0-16,-3 4 0 0,2 7 0 0,-2 7 0 16,-4 2 0-16,2 5 0 0,-2 10 0 0,-5 2 0 15,0 7 0-15,0 6 0 0,-4 4 0 0,1 2-192 16,-6 14 192-16,0 0-160 0,0 0 160 0,0 0-160 15,9 12 160-15,-2 2-160 0,-2 8 160 0,0 1-192 16,-1 4 192-16,1 7-192 0,4 5 192 0,0 6 0 16,-3 1 0-16,3 8 0 0,-1 5 0 0,5 2 0 15,-4 6 0-15,5 1 0 0,-5 0 0 0,2 0 0 16,1-4 0-16,-3 1 0 0,4-3 0 0,-2-3 0 16,1-3 0-16,-3 3 0 0,0-4 0 0,-4-5 0 0,1-5 128 0,1-6-128 15,-2-5 128-15,-3-4-128 0,1-3 128 0,1-7-128 16,-4-2 0-16,0-18 0 0,0 14 0 0,0-14 0 31,0 0-304-31,0 0-128 0,0 0-16 0,0 0-12224 0,0-11-2448 0</inkml:trace>
  <inkml:trace contextRef="#ctx0" brushRef="#br0" timeOffset="235.18">24053 2452 28559 0,'0'0'1264'0,"0"0"272"0,0 0-1232 0,0 0-304 0,0 0 0 0,18 9 0 0,-3-7 1856 0,2 1 320 16,-2-3 64-16,3 0 16 0,3 0-1008 0,-1-3-208 16,1 3-32-16,2-2-16 0,-1-2-640 0,1 1-128 15,0-1-32-15,4-1 0 0,-4-1-192 0,4 1 0 16,2-4-192-16,-3 2 192 15,5-4-2240-15,-3-1-352 0,4 1-64 0</inkml:trace>
  <inkml:trace contextRef="#ctx0" brushRef="#br0" timeOffset="483.72">24889 2075 29535 0,'0'0'1312'0,"0"0"272"0,0 0-1264 16,0 16-320-16,0-16 0 0,0 0 0 0,9 12 1488 0,0-3 240 0,4 2 64 0,1-4 0 15,4-1-912-15,-4-3-176 0,0-1-48 0,4-2 0 16,0-2-144-16,5-1-16 0,-5-6-16 0,4 3 0 16,1-3-160-16,0 0-48 0,-1 0 0 0,1-3 0 15,-5 1-272-15,5-1 0 0,-3-3 128 0,1 5-128 31,-3-3-288-31,0 1-112 0,0-3-32 0,-4 5-11504 0,4-6-2304 0</inkml:trace>
  <inkml:trace contextRef="#ctx0" brushRef="#br0" timeOffset="828.89">25293 1726 30287 0,'0'0'1344'0,"-9"18"272"0,-3-3-1296 0,1 2-320 15,2 5 0-15,-4 1 0 0,3 0 2048 0,1 6 320 16,0-4 80-16,4 4 16 0,-4 1-1376 0,0 2-288 16,0 0-48-16,5 0-16 0,-1 6-416 0,-2-4-96 15,1-2-16-15,-3 0 0 0,4-3-208 0,-4 1 0 16,4-1 0-16,-4-2 0 0,2-4 0 0,1 2 0 16,1-6 0-16,0-1 0 0,-4 0-224 0,5-4-96 15,4-14 0-15,-5 13-16 16,5-13-496-16,0 0-80 0,0 0-32 0,0 0 0 15,0 0-208-15,0 0-64 0,0 0 0 0,-9-16 0 16,5-7 624-16,4-1 112 0,4-2 32 0,1-3 0 0,4-1 448 0,0-3 0 0,3 1 0 0,3 0 0 16,-1 0 144-16,4 0 128 0,0 0 32 0,0-2 0 15,1 5 80-15,-1-1 32 0,4 5 0 0,1 0 0 16,0 5-192-16,4-1-32 0,-4-3-16 0,-2 5 0 31,-1-3-992-31,-2 4-192 0,0 1-32 0,-4-1-8752 0,-1 3-1760 0</inkml:trace>
  <inkml:trace contextRef="#ctx0" brushRef="#br0" timeOffset="1054.75">25079 1791 31727 0,'0'0'1408'0,"5"18"288"0,-1 3-1360 0,-3-1-336 0,3-2 0 0,1 5 0 0,2 2 1952 0,1 0 320 15,4 7 64-15,-3-2 16 0,4 3-784 0,-3-1-160 16,3 3-16-16,1-2-16 0,4-7-560 0,-4 5-112 16,8-6-32-16,1 0 0 0,0-2-512 0,0-3-160 15,4-2 0-15,-4-1 0 16,4-4-1024-16,3-2-304 0,3-2-64 0,4-4-11888 16,-1-2-2384-16</inkml:trace>
  <inkml:trace contextRef="#ctx0" brushRef="#br0" timeOffset="1711.09">26872 2675 12895 0,'0'0'1152'0,"2"-12"-928"15,-2 12-224-15,0-18 0 0,0 0 4416 0,0 0 848 16,0 2 176-16,-2 2 16 0,-5-2-2432 0,1 5-480 16,1 2-112-16,-4 2 0 0,-3 1-1408 0,-3 3-256 15,1 1-64-15,2 4-16 0,-6 0-128 0,0 3-32 16,0 4 0-16,4 0 0 0,-4-2-288 0,4 4-64 16,-4 3-16-16,3 0 0 0,3 1-160 0,1-1 0 15,-1 2 0-15,-1 2 0 0,3 1 0 0,4-1 0 16,-3 2 0-16,6 0 0 0,-3-4 0 0,3 2 0 0,3-1 0 0,0 1 0 15,0-3 0-15,3-1 0 0,-3-14 0 0,9 12 0 16,-9-12 0-16,18 9 0 0,-4-3 0 0,1-3 0 16,3-3 0-16,1-3 0 0,3 1 0 15,1-5 0-15,-2 0 0 0,6-2 128 0,-4-4-128 0,4-1 192 16,-4-8-192-16,0 5 160 0,1-3-160 0,3-1 160 16,-1-3-160-16,1 1 128 0,2 2-128 0,-8-3 128 15,-1 5-128-15,1-3 0 0,-7 4 0 0,1 1 0 16,-3-1 0-16,-3 7 0 0,0 2 128 0,-9 9-128 15,0 0 0-15,0 0 0 0,0 0 0 0,2 14 0 16,1 6 128-16,-3 0-128 0,0-1 0 0,-3 12 128 16,3 3-128-16,0 1 160 0,0 6-160 0,3-1 160 15,1-3-160-15,5 1 192 0,2-2-192 0,-2-4 192 16,0 0-192-16,3-5 0 0,6-4 0 0,-4-5 0 16,-5 0 0-16,5-2-176 0,1-6 48 0,-3-4 0 15,3-3-1440 1,2-3-288-16,1 0-48 0,0-5-17312 0</inkml:trace>
  <inkml:trace contextRef="#ctx0" brushRef="#br0" timeOffset="2777.24">26854 2997 13823 0,'0'0'1216'0,"0"0"-960"0,0 0-256 0,-9 14 0 15,0 0 5248-15,0 1 992 0,0-3 208 0,-5 2 32 16,2 1-3728-16,-6 3-736 0,-2 5-160 0,-1-2-16 16,-3 2-944-16,-2 1-192 0,-1 1-48 0,-5 0 0 0,3 5-352 0,-5-3-80 15,0-2-16-15,-1 2 0 0,-10 5 48 0,-5 0 16 16,-5-2 0-16,-8 6 0 0,-5-4 16 0,-2 6 0 15,-1-2 0-15,-2 3 0 0,0-2-32 0,-4 4-16 16,-4-1 0-16,-6-3 0 0,-10-5-48 0,-6 4 0 16,-1 0 0-16,1-2 0 0,6 2-32 0,-6-1-16 15,-8-3 0-15,-7-1 0 0,-4-3-144 0,-1 3 192 16,9-4-192-16,-4-2 192 0,-9-2 16 0,0-2 16 16,-5 1 0-16,9-3 0 0,1-1 48 0,-8-3 16 15,-7-1 0-15,1-2 0 0,-2 1-96 0,8-2 0 16,3 1-16-16,-9-3 0 0,-10-7-48 0,1 1-128 15,4 1 192-15,0-2-64 0,0 1-128 0,-7 6 128 0,-8-7-128 16,6 2 128-16,9-1-128 0,-9 1 128 0,-14-2-128 16,1 6 128-16,8 1-128 0,-4 4 0 0,-7-2 0 0,1-2 0 15,1 3 0-15,-2 1 0 0,2 3 0 0,-4 0 0 16,-9-2 0-16,9 4 0 0,4 2 0 16,-8-3 0-16,-6 1 0 0,10 4 0 0,5-3 0 0,-5 5 0 15,-9-3 0-15,9-1 0 0,13 5 0 0,-4-6 0 16,-5 5 0-16,-2-3 0 0,7-1 0 0,3 5 0 15,-3-2 0-15,2 0 0 0,-2 0 0 0,7 4 0 16,8 0 0-16,-6 0 0 0,-6 1 0 0,4 1 0 16,10-2 0-16,-3 0 0 0,0-1 0 0,-1 3 0 15,-3-4 0-15,12 0 0 0,7 5 0 0,-3-1 0 16,-4-2-144-16,-2 3 144 0,6 2 0 0,3 0 0 16,10 1 0-16,-7-1 0 0,-8 3 0 0,6 1 0 15,2 0 0-15,9 1-128 0,6 5 128 0,-6-1 0 16,-5 3 0-16,-1 1-128 0,7-2 128 0,4 2 0 0,13 3-240 0,-9 2 64 15,-5-4 16-15,1 4 0 0,3 4 0 0,2-2 0 16,12-2 0-16,1 3 0 0,4 1 160 0,0 1-160 16,-9 1 160-16,4 1-160 0,-3-2 160 0,5 4 0 15,6-3 0-15,6 3-128 0,2-2 128 0,-3 2 0 16,-2 0 0-16,-3 1 0 0,2 3 0 0,4 1-160 16,-3 1 160-16,6 1 0 0,4-6-144 0,5-1 144 15,2 4 0-15,-8-2-144 0,-1 1 144 0,-2-1 0 16,2 0 0-16,6-1-128 0,1 3 128 0,4-2 0 15,2 1 0-15,3 3 0 0,4 1 0 0,2-2 0 0,-8-1 0 0,2 1 0 16,-1-3 0-16,-1 5 0 16,3-6 0-16,1 8 0 0,5 0 0 0,4 0 0 0,0 0 0 0,5-4 0 15,4 1 0-15,4-3 0 0,5 1 0 0,0-4 0 16,1-2 0-16,3-4 0 0,1-3 0 0,0 0 0 16,4-1 0-16,0-3 0 0,1-1 0 0,2 0 128 15,-1-3-128-15,3-1 0 0,0 1 0 0,0-1 0 16,1 0 0-16,2-5 0 0,1 3 0 0,0-3 0 15,1-3-304-15,-1 3-16 0,1 0-16 0,4-4 0 32,1-3-576-32,-1-2-112 0,3-2-32 0,1-6 0 15,1 3-2128-15,-1-5-416 0,0 0-96 0</inkml:trace>
  <inkml:trace contextRef="#ctx0" brushRef="#br0" timeOffset="3146">8001 9707 25791 0,'0'0'2304'0,"-3"17"-1856"16,1-7-448-16,2 5 0 0,-4 1 3456 0,4 0 576 15,0 7 128-15,4-2 32 0,1 6-2448 0,-1 2-480 16,5 1-112-16,0 2 0 0,1 6-688 0,3 1-128 16,-2 2-16-16,6 0-16 0,1-1-80 0,4-1-16 15,-3 0 0-15,3 1 0 0,-3-7 48 0,3 3 16 0,1-4 0 0,-1-5 0 16,-3 2 128-16,3-8 32 0,-6-1 0 0,2-8 0 16,-1-3 16-16,1-3 0 0,-3-3 0 0,1-8 0 15,-6-8-64-15,3-5-16 0,5-5 0 0,-4-4 0 16,0-8-112-16,4-6-32 0,0-9 0 0,5 3 0 15,-1-6-224-15,1-6 0 0,9-9-192 0,0 7-15488 16,0-2-3120-16</inkml:trace>
  <inkml:trace contextRef="#ctx0" brushRef="#br0" timeOffset="8628.23">26845 3397 11967 0,'-3'20'1072'0,"-6"6"-864"0,0-2-208 0,0 8 0 15,0 2 3920-15,0 0 752 0,4 5 128 0,-4-1 48 16,0-1-2608-16,0 2-528 0,0 6-112 0,4 0 0 15,-4-2-704-15,3 7-128 0,-3-2-16 0,6 4-16 16,-3-2-160-16,3 5-16 0,-3 2-16 0,6 4 0 16,0 0 32-16,-3-1 16 0,3 5 0 0,-2 3 0 15,-1 0-160-15,3-1-48 0,-4 1 0 0,2 2 0 16,-1 0-144-16,-3 3-48 0,3 2 0 0,-3 2 0 16,3 0-192-16,-3-1 128 0,1 1-128 0,-2 2 0 0,-4-2 128 0,-1 3-128 15,3 2 0-15,-6 4 0 0,3-4 192 0,-2 0-64 16,-1 1-128-16,-3-3 192 0,1-1 64 0,-5-3 16 15,3-2 0-15,-5 1 0 0,-2 3-48 0,-1-1-16 16,-5 5 0-16,-9-5 0 0,-4-4-64 0,-5 1-16 16,0-3 0-16,0 2 0 0,-4 4 32 0,2 2 0 15,-1-2 0-15,-1-2 0 0,4-2-160 0,-2-3 0 16,2 1 144-16,-7-1-144 0,-3-8 128 0,1 1-128 16,-9-8 128-16,9 1-128 0,0 1 128 0,0-2-128 15,-4-5 160-15,8 0-160 0,1 4 128 0,4-2-128 16,4 0 0-16,-4-2 144 0,-4-4-144 0,-1 0 0 15,-4 3 0-15,5-6 0 0,-1 1 0 0,0-3 0 16,1 6 0-16,4 3 0 0,0 2 0 0,5-1 0 16,4-2 0-16,0-3 0 0,6-1 0 0,2 1 0 0,1 1 0 0,0 1 0 15,0-2 0-15,0 1 0 0,-4-2 128 0,4-1-128 16,0 6 0-16,1 0 0 0,-1 0 0 0,2 4 0 16,1-2 0-16,3-1 0 0,2 1 0 0,-2-2 0 15,6 0 0-15,-2 4 0 0,1-2 0 0,5 0 0 16,0-1 0-16,5 5 0 0,-1-3 0 0,1 1 0 15,-2 1 160-15,8 3-160 0,-4-3 192 0,6 0-192 16,-6 1 128-16,5 1-128 0,2 2 0 0,-1-4 0 16,1 1 128-16,-2 1-128 0,4-2 0 0,-3 1 0 15,3 3 0-15,0-1 0 0,0 0 128 0,0-3-128 16,0-1 0-16,0-3 0 0,0-1 0 0,3-1 0 16,-3-6 0-16,6-2 0 0,-3-2 0 0,3-7 0 15,-3-9 160-15,-3 4-160 0,6-5 128 0,-3-5-128 16,-3-17 0-16,0 15 0 0,0-5-144 0,0-10 144 15,0 0-1472 1,0 0-176-16,0 0-32 0,0 0-11824 0,0 0-2368 0</inkml:trace>
  <inkml:trace contextRef="#ctx0" brushRef="#br0" timeOffset="9017.35">23509 11330 33407 0,'0'0'1472'0,"0"0"320"0,0 0-1440 0,12 16-352 0,-12-16 0 0,9 18 0 15,2 0 1600-15,3 1 240 0,-1 1 48 0,4 1 16 16,-2 6-976-16,3 2-192 0,-1 1-32 0,1 2-16 16,0 0-528-16,0 4-160 0,2-4 0 0,3 6 0 15,4-2 128-15,-4 3-128 0,4-3 0 0,-6-3 0 16,2 7 128-16,1-6-128 0,-3-4 192 0,-1-3-192 16,-2-4 560-16,-1-5 0 0,1-7 0 0,-3-8 0 15,-3 3 240-15,-12-6 48 0,14-6 16 0,-1-3 0 16,-2-10-160-16,1-12-48 0,-1-4 0 0,1-8 0 15,-3-11-336-15,6-5-80 0,-7-9-16 0,5 0 0 16,-2-5-896 0,1 3-176-16,2 3-48 0,1 6 0 0,6 5-2368 0,-3 10-496 0</inkml:trace>
  <inkml:trace contextRef="#ctx0" brushRef="#br0" timeOffset="9814.79">24262 12571 32479 0,'0'0'1440'0,"0"0"288"0,-14-7-1376 0,5 4-352 0,0-4 0 0,0-1 0 15,4 0 2192-15,-4-1 368 16,9 9 80-16,-4-8 16 0,4 8-1312 0,0 0-256 0,-3-12-48 0,3 12-16 16,0 0-640-16,0 0-128 0,12-7-16 0,3 1-16 15,1 6-224-15,-2 0 0 0,4 6 0 0,0 1 0 16,1-2-128-16,3 4 128 0,1 0 0 0,0 2 0 15,4-2 0-15,0 0 0 0,1 0 0 0,3 0 0 16,-3 0 0-16,5-1 0 0,-7 1 0 0,5 0 0 16,-8 4 0-16,0-2 0 0,-3 5 0 0,-2 0 0 15,-2 0 0-15,-7-2 128 0,-4 6-128 0,-1-2 192 16,-8 7 32-16,-1 1 0 0,-8 3 0 0,-1 3 0 16,-8 7-224-16,3 1 176 0,-6-4-176 0,0 5 160 15,-2-2-16-15,0-3 0 0,0-2 0 0,4 1 0 16,5-3 48-16,0-1 0 0,-1-4 0 0,1-2 0 15,5-4-16-15,5 1 0 0,2-5 0 0,3 0 0 16,1-5-176-16,2-12 0 0,2 14 144 0,-2-14-144 0,9 9 0 0,-9-9 0 16,12 9 0-16,2-3-192 15,4-6-272-15,-4 3-64 0,4-3-16 0,-3-3 0 16,2 1-480-16,-17 2-80 0,18 2-32 0,-3 1 0 16,-15-3-2272-16,17 5-464 0,-8 4-96 0</inkml:trace>
  <inkml:trace contextRef="#ctx0" brushRef="#br0" timeOffset="9997.34">24677 13919 38591 0,'0'0'1712'0,"0"0"336"0,0 0-1632 0,9 17-416 16,-9-17 0-16,7 13 0 0,-7-13 1984 0,0 0 320 0,0 0 64 0,0 0 16 16,0 0-1232-16,0 0-240 0,0 0-48 0,0 0-16 15,0 0-720-15,2-18-128 0,1-3 0 0,1-8 0 31,1-7-3248-31,1-8-560 0</inkml:trace>
  <inkml:trace contextRef="#ctx0" brushRef="#br0" timeOffset="10896.61">23944 12454 4607 0,'0'-13'400'0,"0"-1"-400"16,-3-2 0-16,1 1 0 0,-5 6 7344 0,7 9 1376 16,0 0 288-16,0 0 48 0,-11 4-5904 0,-1 1-1168 15,-3 4-256-15,3 6-32 0,1 1-864 0,-1 3-192 16,-3 3-16-16,3 5-16 0,-2 1-336 0,3 4-64 16,-2 4-16-16,5 2 0 0,-1 1-192 0,3 4 0 0,-1 0 0 0,2 5 0 15,3 5 0-15,-2 6 128 0,4 0-128 0,-3 6 0 16,3-3 0-16,0 6 128 0,0 5-128 0,0 2 0 15,0 0 128-15,-2 2-128 0,2 5 0 0,0-1 0 16,-4-4 0-16,4-4 128 0,0-5-128 0,0-7 0 16,0 1 0-16,0-6 0 0,0-3 128 0,4-8-128 15,-2-8 240-15,1-5 0 0,3 1 0 0,3-8 0 16,0-6 64-16,0-4 16 0,3 1 0 0,2-7 0 16,4-4-112-16,0-1-16 0,5-3 0 0,4-1 0 15,5-1-64-15,4-3-128 0,1-1 176 0,5-3-176 16,-1 3 0-16,3 2 0 0,1 1 0 0,-2-2 0 15,-2 1 0-15,3 3 0 0,-2 3 0 0,2 3 0 16,1-3 0-16,-2 6 0 0,5 0 0 0,-2 0 0 16,-1 2 0-16,2 1 0 0,3-1 0 0,-6 1 0 15,-3 4 0-15,-1-1 0 0,-7 1 0 0,7 0 0 0,-12-2 128 0,-1 4-128 16,-4-4 0-16,-1 4 0 0,-3-4 0 0,-1 4 0 16,0-3 128-16,-4-3-128 0,3-3 0 0,-3 2 0 15,0-4 128-15,-1-3-128 0,1-3 0 0,-14-1 128 16,14-9-128-16,-1-5 0 0,1 2 192 0,0-12-192 15,-1-2 192-15,-2-7-192 0,1-9 224 0,2-7-64 16,-1-4-16-16,-2-6 0 0,1-6-144 0,-3 1 0 16,3-9 0-16,-1-2 128 0,-2-4-128 0,4-1 0 15,-4-2 0-15,5 3 0 0,-3 6-176 0,1 5 176 16,-3 2-128-16,0 1 128 0,3 6 0 0,-1 6 0 16,-2 1 0-16,0 4-128 0,0 1 128 0,0 4 0 15,0 1 0-15,-4 4 0 0,-1 1 0 0,1 1 0 0,-1 4 0 16,-3 5 0-16,-1 0 0 0,0 0 0 0,-1 4 0 0,1 2 0 15,-4 6 0-15,-1-3 128 0,1 4-128 0,-5 0 128 16,0 0 0-16,-1 1 0 0,-3 1 0 0,-1 1 0 16,-1 2 48-16,-2-4 16 0,-1 3 0 0,-4-3 0 15,-1-1 0-15,3 0 0 0,-5-3 0 0,2 0 0 16,-5-7-32-16,1 1 0 0,4 0 0 0,-4-4 0 16,-5-1-16-16,1-3 0 0,-6 3 0 0,-4 1 0 15,-9 0-144-15,-9 6 0 0,-18 3 144 0,-3 7-144 16,-11 7 0-16,-1 10-192 0,-4 6 32 0,-8 15 0 15,-14 5-1376 1,-8 13-288-16,-7 1-48 0,-4 8-20080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2:44:12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5813 14939 6447 0,'0'0'576'0,"0"0"-576"16,0 0 0-16,0 0 0 0,4 18 5888 0,-4 1 1056 0,0 5 224 0,0 2 32 15,0 5-4112-15,-4 4-816 0,2 5-160 0,-1 4-48 16,-6 10-1024-16,0 1-208 0,-4 1-32 0,3 5-16 16,-5-1-288-16,8-19-64 0,2 6-16 0,-4 6 0 15,4 6-32-15,-8 4 0 0,4 1 0 0,-2 4 0 16,-1 2-48-16,-6 51-16 0,0-17 0 0,8-17 0 16,-3-10-80-16,8 0-32 0,-1-5 0 0,3-3 0 15,-1-3-32-15,4-5-16 0,0-2 0 0,4-4 0 16,-4-1-32-16,0-4 0 0,0-3 0 0,5-5 0 15,0-2-128-15,-1-6 0 0,0-6 144 0,1-5-144 16,0 3 0-16,-1-7 144 0,-1-1-144 0,3-4 0 16,-6-14 160-16,0 0-160 0,0 0 128 0,5 15-128 15,-5-15 160-15,0 0-160 0,0 0 192 0,9 9-192 16,-9-9 128-16,0 0-128 0,0 0 0 0,14 8 0 16,-14-8 0-16,16 8 0 0,-16-8 0 0,15 1 0 0,-15-1 0 0,18 0 0 15,-18 0 0-15,17-1 0 0,-17 1 0 0,20-8 0 16,-2 3 0-16,0 2 0 0,-18 3 0 15,27-6 0-15,-1 3 0 0,-2-3 0 0,4 4 0 0,3 1 0 16,1-1 0-16,0 2-144 0,4-4 144 0,1 4 0 16,2 0 0-16,2 0 0 0,6 0 0 0,1 4 0 15,-1-2 0-15,3-1-128 0,0-1 128 0,0 2 0 16,-6-4 0-16,6 2 0 0,6-1 0 0,6-1 0 16,-3-2 0-16,9 1 0 0,-2-4 0 0,6-2 0 15,-1 2 0-15,-1 1 0 0,-2 3 0 0,-1-3 0 16,5-3 0-16,1 0-128 0,0 4 128 0,4 0 0 15,5-3 0-15,0 3 0 0,-1 0 0 0,1 1 0 16,-9 1 0-16,4 1 0 0,2-2 0 0,1 4 0 0,2-3 0 16,4 1 0-16,0 2 0 0,1-4 0 0,2 1 0 0,-6-3 0 15,-1 6 0-15,0-1 0 0,4-3 0 0,5 4 0 16,0-4 0-16,4 3 0 0,-8-3 0 0,-5 4 0 16,-7-3 0-16,4 3 0 0,3 0 0 0,0 0 0 15,4 0 0-15,0 3 0 0,-1-3 0 0,1 5 0 16,-13-1 0-16,4 0 0 0,0-3 0 0,-2-1 0 15,2 0 0-15,3 0 0 0,-1 0 0 0,-2 0 0 16,-1 0 0-16,-2 0 0 0,-7-1 0 0,-2 1 0 16,1 0 0-16,-2 0 0 0,4 0 0 0,0 1 0 15,2-1 0-15,1 0 0 0,-3 0 0 0,2 0 0 16,-3 0 0-16,-4 6 0 0,-8-3 0 0,4 1 0 16,-5-2 0-16,5-1 0 0,0-1 0 0,1 0 0 15,-1 0 0-15,4-1 0 0,-4-1 0 0,0 2 0 0,0 0 0 0,-4 0 0 16,-1-4 0-16,-4 4 0 0,-6 4 0 0,6-4 0 15,0 0 0-15,6 0 0 0,-3 0 0 16,-3 0 0-16,0 0 0 0,0 2 0 0,2-2 0 0,-2 1 0 16,0-1 128-16,0 0-128 0,-2 0 0 0,-3 0 0 15,-7 2 0-15,-1-2 0 0,2 0 0 0,-1 0 0 16,1 0 0-16,2 0 0 0,0 0 0 0,0 0 0 16,1 0 0-16,-1 0 0 0,-4 0 0 0,8 0 0 15,-6-2 0-15,-1 2 0 0,1 0 0 0,-2 0 0 16,-1 0 0-16,-4 0 0 0,-3 0 0 0,1 0 0 15,-3 2 0-15,2-2 0 0,-3 4 0 0,1-4 0 16,0 0 0-16,-4 0 0 0,4 0 0 0,0 2 0 16,-2-1 0-16,5-1 128 0,-1 2-128 0,-2 2 0 0,3-1 0 0,-2-1 0 15,3 3 0-15,-3-1 0 0,-1 1 0 0,2 1 0 16,1-3 0-16,-3 3 0 0,-4-6 0 0,0 0 128 16,1 2-128-16,-3-1 0 0,2 5 0 0,-1-3 0 15,-3 1 0-15,-1-1 0 0,0 3 0 0,0-1 0 16,-4 0 0-16,4-1 0 0,-18-4 0 0,18 9 128 15,0-4-128-15,0 4 0 0,-4-2 0 0,4 1 0 16,0 0 0-16,-4 1 0 0,4 0 0 0,1 0 128 16,-6 0-128-16,5-2 0 0,-4-1 0 0,4-1 0 15,-4 0 0-15,1-1 0 0,2 1 0 0,-2-1 0 16,1 0 0-16,-2-3 0 0,0 3 0 0,1-2 0 16,1-2 0-16,-2 0 0 0,0 0 0 0,-1 0 128 15,-13 0-128-15,14-6 0 0,4 6 0 0,-4-3 0 16,-1-4 0-16,-3-1 128 0,7 0-128 0,-3-1 0 15,0 0 0-15,-1-2 144 0,-3-3-144 0,-1-2 0 16,4 1 144-16,-3 1-144 0,3-4 0 0,1 0 144 0,-1 0-144 0,1-5 128 16,4-4-128-16,-4-5 128 0,-1 0-128 0,1-4 128 15,0 1-128-15,-1-7 128 0,1-8-128 0,-1 0 128 16,-4 0-128-16,5-9 128 0,-3-1-128 0,5-6 0 16,-2 1 144-16,0-3-144 0,0-1 0 0,3-3 128 15,-3 1-128-15,4 1 0 0,-4 2 0 0,-2 0 0 16,-1-1 0-16,2 2 0 0,-4 3 0 0,0 9 128 15,-4 1-128-15,0 4 0 0,2 0 0 0,-5 5 144 16,2 8-144-16,-4 1 0 0,0 4 128 0,0 5-128 16,-4 0 0-16,4 8 0 0,-5-3 128 0,1 4-128 0,3 4 0 15,-3 2 0-15,0-3 0 0,3 6 0 0,-3 1 0 16,4 8 0-16,-5-15 0 0,1 6 0 16,4 9 0-16,0 0 0 0,-5-9 0 0,5 9 0 0,0 0 0 0,0 0 0 15,0 0 0-15,0 0 0 0,0 0 0 0,0 0 0 16,0 0 0-16,0 0 0 0,0 0 0 0,0 0 0 15,0 0 0-15,-13 4 0 0,13-4 0 0,0 0 0 16,-11 0 0-16,11 0 0 0,-12-4 0 0,-1 3 0 16,3-1 0-16,10 2 0 0,-15 0 0 0,3 0 0 15,-2 0 144-15,-1-2-144 0,3-2 0 0,-6 4 144 16,4 0-144-16,-4 0 0 0,-4-1 0 0,-1-3 128 16,-5 4-128-16,-3 0 160 0,-4 0-160 0,-7 0 160 15,-4 0-160-15,-4 0 128 0,0-4-128 0,-4 4 128 16,-5-1 0-16,1 1-128 0,-3-4 192 0,2 4-64 15,2-3 0-15,-4 3-128 0,-7-2 192 0,-9 2-64 0,-5 0-128 16,-7 0 192-16,1-4-192 0,1 4 192 16,1-5-192-16,-3 1 160 0,-2 1-160 0,-4-3 160 0,-10-3-160 0,-4-1 0 15,-6-3 0-15,8 1 128 0,5-3-128 0,-7 1 160 16,-8 0-160-16,-7-2 160 0,-1-4-160 0,2 6 0 16,5-2 0-16,-5 0 128 0,-9 0-128 0,0 1 0 15,-8-3 0-15,8 4 128 0,9 2-128 0,-17-3 0 16,-2 3 0-16,-3-3 0 0,6 1 0 0,-3 3 0 15,-8-1 0-15,0-1 0 0,0-1 0 0,4 5 0 16,7-2 128-16,-8 3-128 0,-7-1 0 0,4 1 0 16,6 7 0-16,-6-3 0 0,0 1 0 0,-4 3 0 15,4 3 0-15,0 2 0 0,5 3 0 0,-1 1 0 0,-4-1 0 16,5 3 0-16,4-2 0 0,5 5 0 16,-1-5 0-16,1 6 0 0,-5-3 0 0,14 1 0 0,9-3 0 0,4 3 0 15,-4-8-224-15,5 4 80 0,4 4 16 0,4-3 0 31,5-2-912-31,14-1-176 0,13-4-48 0,2 6-14016 0,3-2-2800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22:46:06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16325 5057 8287 0,'0'0'736'0,"-4"21"-592"16,2-3-144-16,-1 2 0 0,-3 5 3952 0,3 0 752 0,-1 2 160 0,-1 5 16 15,0 0-2160-15,1 4-432 0,-1-1-96 0,-1 6-16 16,-3 1-944-16,6 4-192 0,-6-1-32 0,3 5-16 15,3 3-352-15,-2 8-64 0,-1 0 0 0,-1-1-16 16,2 5-176-16,-1 1-16 0,-1-2-16 0,2 6 0 16,-1 0-32-16,3-4-16 0,-1 2 0 0,3 3 0 15,1 2 80-15,-4 1 32 0,4-3 0 0,-2 2 0 16,-1 4-112-16,3 0-32 0,-4 0 0 0,4 1 0 16,0 3 48-16,-2 1 0 0,-1 0 0 0,3 0 0 15,-6 1-64-15,3-1-16 0,-3 3 0 0,3-2 0 16,-1-1-64-16,2 4-16 0,-1-1 0 0,-1 5 0 15,-1-6-16-15,0 1 0 0,1 1 0 0,-1 2 0 16,-4-6-16-16,3 4 0 0,3 3 0 0,-3-1 0 16,3-3 32-16,-6 5 0 0,0-3 0 0,0 4 0 15,-2-3 32-15,-1 1 0 0,3 8 0 0,-5-4 0 0,-4-1-32 0,3 3 0 16,-6-4 0-16,3 4 0 0,0-7-16 0,4 6 0 16,-6 3 0-16,3-4 0 0,-5 0 16 0,4-2 0 15,0 3 0-15,2 1 0 0,-2-4-16 0,2 6 0 16,2 1 0-16,0-3 0 0,5-4-16 0,-5 2-128 15,-3 1 192-15,7 3-64 0,-3-3-128 0,3 1 192 16,1 2-192-16,-4-3 192 0,4-3-192 0,0 4 160 16,4-4-160-16,0 4 160 0,-4-4-160 0,5 0 160 15,0 4-160-15,3-4 160 0,-3-3-160 0,4 3 0 16,-2-6 144-16,4 7-144 0,2 2 0 0,-4-3 144 16,1 1-144-16,3-1 0 0,-4-6 144 0,4 5-144 15,-3-3 0-15,3 4 144 0,1-1-144 0,-1-3 0 0,-1-1 144 16,3-4-144-16,-1 0 0 0,-1-1 144 0,-1 1-144 0,-1-5 0 15,2-4 128-15,1 0-128 0,-1 4 0 0,-3-4 0 16,3-5 128-16,-4-2-128 0,0-5 0 0,0 2 0 16,0-4 128-16,0-4-128 0,0-5 144 0,0-3-144 15,0 3 192-15,0-2-64 0,0-2-128 0,0-1 192 16,0-8-192-16,0 5 176 0,0-7-176 0,0-3 160 16,0 1-160-16,0-7 0 0,0-2 144 0,0-1-144 15,0-4 0-15,0-2 128 0,-5 0-128 0,5-2 0 16,0-3 0-16,0-12 128 0,-4 15-128 0,4-3 0 15,-4 2 0-15,4-14 128 0,-1 9-128 0,1-9 0 16,0 0 0-16,-4 15 0 0,-1-3 0 0,5-12 128 16,0 0-128-16,0 13 0 0,0-13 0 0,-4 10 0 15,4-10 0-15,-5 13 0 0,5-13 0 0,-6 10 0 16,6-10 0-16,-3 15 0 0,3-15 0 0,-4 11 0 16,4-11 0-16,0 0 0 0,-5 10 0 0,5-10 0 15,0 0-160-15,-5 7-48 0,5-7-16 0,0 0 0 16,-9-3-1216-16,9 3-240 0,-13-13-48 0,4 4-13312 15,-1-5-2672-15</inkml:trace>
  <inkml:trace contextRef="#ctx0" brushRef="#br0" timeOffset="1950.99">6467 4583 10127 0,'0'0'448'0,"0"0"96"0,0 0-544 0,0 0 0 0,-6 20 0 0,3 1 0 15,1 3 4656-15,-1 2 816 0,-1 10 160 0,2 2 48 16,-1-3-3456-16,3 12-688 0,-6 1-144 0,6 7-32 16,0 4-576-16,0 9-112 0,0 0-32 0,-3 5 0 15,3 8-144-15,-4 5-48 0,2 7 0 0,2 7 0 16,0 5 96-16,0 6 16 0,0 0 0 0,-3 5 0 16,-1 3-64-16,2 5-16 0,-1 8 0 0,-3 2 0 0,3 3-112 15,-2 5-32-15,-1 2 0 0,3 3 0 0,-1-2-32 16,2-1-16-16,2 3 0 0,0 1 0 0,0 2-32 0,0 0 0 15,0 0 0-15,6 0 0 0,-3 4 0 0,6-7 0 16,-4-3 0-16,1 3 0 0,3-3-16 0,0 1-16 16,0 5 0-16,0-3 0 0,-4-2-48 0,2-1-16 15,-2 1 0-15,1-4 0 0,-1-3-32 0,2 3 0 16,-5-2 0-16,5 2 0 0,-1 0 0 0,-3-5 0 16,-1 4 0-16,2-3 0 0,1 1-128 0,2-8 160 15,-2-3-160-15,1-4 160 0,3 4-160 0,0-4 0 16,0 1 144-16,-4-5-144 0,4-4 144 0,-4-1-144 15,2 0 192-15,-1 1-192 0,-3-4 224 0,3-4-64 16,-3 0-16-16,3-5 0 0,-3-4 0 0,-1 2 0 0,1-5 0 0,1 0 0 16,-8-3-16-16,4 3-128 0,-3-7 192 0,3-4-64 15,0-6-128-15,-2 3 160 0,-1-5-160 0,-3 0 160 16,3-3-160-16,-1-2 192 0,2 3-192 0,2-3 192 16,-7-7-192-16,5 1 192 0,-1-6-192 0,3 0 192 15,-6-2-192-15,6-2 128 0,-3-1-128 0,3-2 128 16,-2-8-128-16,2 3 0 0,0-3 144 0,0 3-144 15,0-4 0-15,0-6 128 0,0 2-128 0,0-5 0 16,0-1 0-16,0-7 144 0,0 1-144 0,0-4 0 16,-4-5 160-16,4 4-160 0,-3-4 128 0,3-1-128 15,0 0 128-15,-2 0-128 0,-1-2 0 0,3-3 128 16,-4 1-128-16,4-13 0 0,-2 10 0 0,2 3 128 16,0-13-128-16,-7 12 0 0,7-12 0 0,-2 15 128 15,2-15-128-15,-3 10 0 0,3-10 0 0,-6 13 0 0,6-13 0 16,0 0 0-16,-3 11 0 0,3-11 0 0,0 0 0 15,-6 9 0-15,6-9 0 0,0 0 0 0,0 0 0 0,0 0 0 16,0 0-192-16,0 0 192 0,0 0-432 0,0 0 48 16,0 0 0-16,0 0 0 15,-9-6-1216-15,9 6-224 0,-12-3-48 0,12 3-16 16,-5-15-1888-16,-4 6-384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0141-6C96-6E4F-B18A-E897BAAAEE8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E7D8-D722-954C-B892-0C8992D6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Highlight floating garbage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322633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993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24695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7966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3262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92437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39795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1192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790ad7500f_1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790ad7500f_1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790ad7500f_1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790ad7500f_1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790ad7500f_1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790ad7500f_1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78e293ef6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78e293ef6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07406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6842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78e293ef63_1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78e293ef63_1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03561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78e293ef63_1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78e293ef63_1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78f6e178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78f6e178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08942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0681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9101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5124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46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8dd1bf6a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8dd1bf6a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78f6e178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78f6e178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53773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90060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52934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88470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58794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75843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8f6e178c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8f6e178c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440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78f6e178c8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78f6e178c8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78f6e178c8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78f6e178c8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09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8dd1bf6a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8dd1bf6a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00993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78f6e178c8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78f6e178c8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36853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78f6e178c8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78f6e178c8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2738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78f6e178c8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78f6e178c8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0448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808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78f6e178c8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78f6e178c8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790ad7500f_3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790ad7500f_3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790ad7500f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790ad7500f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790ad7500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790ad7500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8dd1bf6a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8dd1bf6a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182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8dd1bf6a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78dd1bf6a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02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965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61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67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75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2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40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8e293ef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8e293ef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number of references for each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8e293ef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8e293ef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77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8e293ef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8e293ef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08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8e293ef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8e293ef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97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8e293ef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8e293ef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308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78e293ef6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78e293ef6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45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78e293ef6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78e293ef6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we’re going to figure out what’s reachable, we have to start from things we know we can reach.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005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78e293ef6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78e293ef6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</a:t>
            </a:r>
            <a:r>
              <a:rPr lang="en-US" dirty="0"/>
              <a:t>, ii, iii, 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8593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8dd1bf6ac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8dd1bf6ac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8e293ef63_1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8e293ef63_1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138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446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3069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8e293ef63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8e293ef63_1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5866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317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80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612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743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246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78e293ef63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78e293ef63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011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52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218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71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0ba5f2a5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0ba5f2a50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777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58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75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8854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6617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8e293ef63_1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8e293ef63_1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38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790ad7500f_3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790ad7500f_3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777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790ad7500f_3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790ad7500f_3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247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e293ef6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e293ef6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6075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12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2c202e82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2c202e82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1935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2c202e82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2c202e82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1676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291b4410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6291b4410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13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5359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291b4410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6291b4410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5886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291b4410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6291b4410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734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291b44105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6291b44105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8991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6291b44105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6291b44105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0326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291b44105_0_1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291b44105_0_1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9200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75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3539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8058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81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270e8f3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270e8f3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Highlight floating garbage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5816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0917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2218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047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5777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5439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90ad75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90ad75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5638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90ad7500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90ad7500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0485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90ad7500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90ad7500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1678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79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26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90ad7500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90ad7500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1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39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790ad7500f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790ad7500f_3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90ad7500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90ad7500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1082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2434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6660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8545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8534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90ad7500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90ad7500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2990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790ad7500f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790ad7500f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78e293ef6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78e293ef6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62707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91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183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78e293ef63_1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78e293ef63_1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78e293ef63_1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78e293ef63_1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790ad7500f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790ad7500f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790ad7500f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790ad7500f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96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525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13550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79292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90ad7500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90ad7500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1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top sign at night&#10;&#10;Description automatically generated">
            <a:extLst>
              <a:ext uri="{FF2B5EF4-FFF2-40B4-BE49-F238E27FC236}">
                <a16:creationId xmlns:a16="http://schemas.microsoft.com/office/drawing/2014/main" id="{196158C0-D9E4-0A41-8BC4-67465C1CB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35" r="125" b="7249"/>
          <a:stretch/>
        </p:blipFill>
        <p:spPr>
          <a:xfrm>
            <a:off x="1" y="0"/>
            <a:ext cx="12198476" cy="6869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EB4-1B9E-9B42-9851-40EDE4E9E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E96F-8C19-B84A-9D72-E290801E0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FE74584-2B99-AD46-8276-5D67B3BAF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EDE74F-6A6C-D245-A2F7-AF33D4F82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8A564-DF31-EB4F-92C5-0CB102634556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70217A-54DB-C548-A0A7-1FD3481E7E6B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BB8F08-91B9-BB49-B4CC-FCBBC9F8F9F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0AC43A-2F01-1D4A-A4C6-38EADAD979B2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80BFC2-1849-9D4E-BCF4-E5DDEA5745BB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ED28A-2EB4-F943-83C4-93634E5BBAC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52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64F006E-8043-5441-A033-5553A09E181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70231" y="2332015"/>
            <a:ext cx="4616816" cy="3367763"/>
          </a:xfrm>
          <a:custGeom>
            <a:avLst/>
            <a:gdLst>
              <a:gd name="connsiteX0" fmla="*/ 2913757 w 4616816"/>
              <a:gd name="connsiteY0" fmla="*/ 0 h 3367763"/>
              <a:gd name="connsiteX1" fmla="*/ 4616816 w 4616816"/>
              <a:gd name="connsiteY1" fmla="*/ 0 h 3367763"/>
              <a:gd name="connsiteX2" fmla="*/ 4616816 w 4616816"/>
              <a:gd name="connsiteY2" fmla="*/ 3367763 h 3367763"/>
              <a:gd name="connsiteX3" fmla="*/ 0 w 4616816"/>
              <a:gd name="connsiteY3" fmla="*/ 3367763 h 3367763"/>
              <a:gd name="connsiteX4" fmla="*/ 0 w 4616816"/>
              <a:gd name="connsiteY4" fmla="*/ 774269 h 3367763"/>
              <a:gd name="connsiteX5" fmla="*/ 789262 w 4616816"/>
              <a:gd name="connsiteY5" fmla="*/ 774269 h 3367763"/>
              <a:gd name="connsiteX6" fmla="*/ 1231250 w 4616816"/>
              <a:gd name="connsiteY6" fmla="*/ 1206069 h 3367763"/>
              <a:gd name="connsiteX7" fmla="*/ 1673238 w 4616816"/>
              <a:gd name="connsiteY7" fmla="*/ 774269 h 3367763"/>
              <a:gd name="connsiteX8" fmla="*/ 2913757 w 4616816"/>
              <a:gd name="connsiteY8" fmla="*/ 774269 h 33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816" h="3367763">
                <a:moveTo>
                  <a:pt x="2913757" y="0"/>
                </a:moveTo>
                <a:lnTo>
                  <a:pt x="4616816" y="0"/>
                </a:lnTo>
                <a:lnTo>
                  <a:pt x="4616816" y="3367763"/>
                </a:lnTo>
                <a:lnTo>
                  <a:pt x="0" y="3367763"/>
                </a:lnTo>
                <a:lnTo>
                  <a:pt x="0" y="774269"/>
                </a:lnTo>
                <a:lnTo>
                  <a:pt x="789262" y="774269"/>
                </a:lnTo>
                <a:lnTo>
                  <a:pt x="1231250" y="1206069"/>
                </a:lnTo>
                <a:lnTo>
                  <a:pt x="1673238" y="774269"/>
                </a:lnTo>
                <a:lnTo>
                  <a:pt x="2913757" y="7742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D62F4-36E2-9844-986C-C107EAF0C998}"/>
              </a:ext>
            </a:extLst>
          </p:cNvPr>
          <p:cNvSpPr/>
          <p:nvPr userDrawn="1"/>
        </p:nvSpPr>
        <p:spPr>
          <a:xfrm rot="5400000">
            <a:off x="1265617" y="2179453"/>
            <a:ext cx="118034" cy="798062"/>
          </a:xfrm>
          <a:prstGeom prst="rect">
            <a:avLst/>
          </a:prstGeom>
          <a:solidFill>
            <a:srgbClr val="F5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903ABD-AD25-5A44-84EC-474AFF0750FD}"/>
              </a:ext>
            </a:extLst>
          </p:cNvPr>
          <p:cNvSpPr/>
          <p:nvPr userDrawn="1"/>
        </p:nvSpPr>
        <p:spPr>
          <a:xfrm>
            <a:off x="579241" y="577662"/>
            <a:ext cx="3904747" cy="2960422"/>
          </a:xfrm>
          <a:custGeom>
            <a:avLst/>
            <a:gdLst>
              <a:gd name="connsiteX0" fmla="*/ 0 w 3904747"/>
              <a:gd name="connsiteY0" fmla="*/ 0 h 2960422"/>
              <a:gd name="connsiteX1" fmla="*/ 3904747 w 3904747"/>
              <a:gd name="connsiteY1" fmla="*/ 0 h 2960422"/>
              <a:gd name="connsiteX2" fmla="*/ 3904747 w 3904747"/>
              <a:gd name="connsiteY2" fmla="*/ 2528622 h 2960422"/>
              <a:gd name="connsiteX3" fmla="*/ 2664228 w 3904747"/>
              <a:gd name="connsiteY3" fmla="*/ 2528622 h 2960422"/>
              <a:gd name="connsiteX4" fmla="*/ 2222240 w 3904747"/>
              <a:gd name="connsiteY4" fmla="*/ 2960422 h 2960422"/>
              <a:gd name="connsiteX5" fmla="*/ 1780252 w 3904747"/>
              <a:gd name="connsiteY5" fmla="*/ 2528622 h 2960422"/>
              <a:gd name="connsiteX6" fmla="*/ 0 w 3904747"/>
              <a:gd name="connsiteY6" fmla="*/ 2528622 h 296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747" h="2960422">
                <a:moveTo>
                  <a:pt x="0" y="0"/>
                </a:moveTo>
                <a:lnTo>
                  <a:pt x="3904747" y="0"/>
                </a:lnTo>
                <a:lnTo>
                  <a:pt x="3904747" y="2528622"/>
                </a:lnTo>
                <a:lnTo>
                  <a:pt x="2664228" y="2528622"/>
                </a:lnTo>
                <a:lnTo>
                  <a:pt x="2222240" y="2960422"/>
                </a:lnTo>
                <a:lnTo>
                  <a:pt x="1780252" y="2528622"/>
                </a:lnTo>
                <a:lnTo>
                  <a:pt x="0" y="25286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3B8012-2B1D-D54D-A1E8-75549C1F25DE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925603" y="857033"/>
            <a:ext cx="3194705" cy="165576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34DDA-642A-EA49-946E-940E58023E58}"/>
              </a:ext>
            </a:extLst>
          </p:cNvPr>
          <p:cNvGrpSpPr/>
          <p:nvPr userDrawn="1"/>
        </p:nvGrpSpPr>
        <p:grpSpPr>
          <a:xfrm>
            <a:off x="4320090" y="914400"/>
            <a:ext cx="5124530" cy="945597"/>
            <a:chOff x="966312" y="5217543"/>
            <a:chExt cx="5124530" cy="945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0F6E85-0042-4A4F-853F-B64ACAAB186C}"/>
                </a:ext>
              </a:extLst>
            </p:cNvPr>
            <p:cNvSpPr/>
            <p:nvPr userDrawn="1"/>
          </p:nvSpPr>
          <p:spPr>
            <a:xfrm>
              <a:off x="5875690" y="5947988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A517F3CB-DED2-7C48-A01A-560B8DAF44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6312" y="5217543"/>
              <a:ext cx="5016954" cy="716679"/>
            </a:xfrm>
            <a:prstGeom prst="bentConnector3">
              <a:avLst>
                <a:gd name="adj1" fmla="val 100122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BC2A8D-7F3D-3E40-AAAE-3B04DC76A07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531228" y="2332015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17DB94-C096-E44C-90B3-4DFE5191A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2A3860-5E11-CA44-9603-510CDEF15C9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662425" cy="6869838"/>
          </a:xfrm>
          <a:custGeom>
            <a:avLst/>
            <a:gdLst>
              <a:gd name="connsiteX0" fmla="*/ 0 w 6662425"/>
              <a:gd name="connsiteY0" fmla="*/ 0 h 6869838"/>
              <a:gd name="connsiteX1" fmla="*/ 6662425 w 6662425"/>
              <a:gd name="connsiteY1" fmla="*/ 0 h 6869838"/>
              <a:gd name="connsiteX2" fmla="*/ 6662425 w 6662425"/>
              <a:gd name="connsiteY2" fmla="*/ 889422 h 6869838"/>
              <a:gd name="connsiteX3" fmla="*/ 6201493 w 6662425"/>
              <a:gd name="connsiteY3" fmla="*/ 1538917 h 6869838"/>
              <a:gd name="connsiteX4" fmla="*/ 6662425 w 6662425"/>
              <a:gd name="connsiteY4" fmla="*/ 2188412 h 6869838"/>
              <a:gd name="connsiteX5" fmla="*/ 6662425 w 6662425"/>
              <a:gd name="connsiteY5" fmla="*/ 6869838 h 6869838"/>
              <a:gd name="connsiteX6" fmla="*/ 0 w 6662425"/>
              <a:gd name="connsiteY6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425" h="6869838">
                <a:moveTo>
                  <a:pt x="0" y="0"/>
                </a:moveTo>
                <a:lnTo>
                  <a:pt x="6662425" y="0"/>
                </a:lnTo>
                <a:lnTo>
                  <a:pt x="6662425" y="889422"/>
                </a:lnTo>
                <a:lnTo>
                  <a:pt x="6201493" y="1538917"/>
                </a:lnTo>
                <a:lnTo>
                  <a:pt x="6662425" y="2188412"/>
                </a:lnTo>
                <a:lnTo>
                  <a:pt x="6662425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DDA5C-735F-074F-A57E-0488C7A88C09}"/>
              </a:ext>
            </a:extLst>
          </p:cNvPr>
          <p:cNvSpPr/>
          <p:nvPr userDrawn="1"/>
        </p:nvSpPr>
        <p:spPr>
          <a:xfrm rot="5400000">
            <a:off x="7627518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EE7B47B-62A4-B14A-A89C-3D58B66EB2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82062" y="605971"/>
            <a:ext cx="4599981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4A20B48-160B-9649-B1CE-85B65B9D067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1548" y="2288330"/>
            <a:ext cx="4609636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07ACF1-2B6C-7642-A0CB-9F4F4E132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F3F8E-EC04-F847-999A-B3D7E576A2C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4CC1FD-76DF-974B-BD87-B700F1710DC0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A76F04-80A5-3643-81FA-D08DD3649189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CD41CF-3ACD-3142-ABF5-56608ECEE68A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E0C15C-3C5D-324C-B928-05A09BFE5D9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FF78A-0EDD-FE4B-8109-64A197029FC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D6F3B-C41A-D547-A9CC-98A1A104FAA7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3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50CAB3-8CF6-334B-833C-74BAFB60901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394338" cy="6869838"/>
          </a:xfrm>
          <a:custGeom>
            <a:avLst/>
            <a:gdLst>
              <a:gd name="connsiteX0" fmla="*/ 0 w 9394338"/>
              <a:gd name="connsiteY0" fmla="*/ 0 h 6869838"/>
              <a:gd name="connsiteX1" fmla="*/ 9394338 w 9394338"/>
              <a:gd name="connsiteY1" fmla="*/ 0 h 6869838"/>
              <a:gd name="connsiteX2" fmla="*/ 9394338 w 9394338"/>
              <a:gd name="connsiteY2" fmla="*/ 879698 h 6869838"/>
              <a:gd name="connsiteX3" fmla="*/ 8926504 w 9394338"/>
              <a:gd name="connsiteY3" fmla="*/ 1538917 h 6869838"/>
              <a:gd name="connsiteX4" fmla="*/ 9394338 w 9394338"/>
              <a:gd name="connsiteY4" fmla="*/ 2198136 h 6869838"/>
              <a:gd name="connsiteX5" fmla="*/ 9394338 w 9394338"/>
              <a:gd name="connsiteY5" fmla="*/ 6869837 h 6869838"/>
              <a:gd name="connsiteX6" fmla="*/ 9394338 w 9394338"/>
              <a:gd name="connsiteY6" fmla="*/ 6869838 h 6869838"/>
              <a:gd name="connsiteX7" fmla="*/ 0 w 9394338"/>
              <a:gd name="connsiteY7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338" h="6869838">
                <a:moveTo>
                  <a:pt x="0" y="0"/>
                </a:moveTo>
                <a:lnTo>
                  <a:pt x="9394338" y="0"/>
                </a:lnTo>
                <a:lnTo>
                  <a:pt x="9394338" y="879698"/>
                </a:lnTo>
                <a:lnTo>
                  <a:pt x="8926504" y="1538917"/>
                </a:lnTo>
                <a:lnTo>
                  <a:pt x="9394338" y="2198136"/>
                </a:lnTo>
                <a:lnTo>
                  <a:pt x="9394338" y="6869837"/>
                </a:lnTo>
                <a:lnTo>
                  <a:pt x="9394338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1AE-249B-D94A-83CF-1E8D9DA9E2D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654988" y="2172058"/>
            <a:ext cx="2088872" cy="3527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10DA71-6BC0-4647-B511-77762CC81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5627FD-04A9-5C4B-ACCA-B89A15FDC0AD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E8A1B5-87FF-6343-AC2D-A7ADA29E51BF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A51CC3-B800-8645-ABAB-A61756E832EC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7DB241-DD42-8F4B-A43D-F13290D5226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08CB10-04D5-3C43-A405-40EC68E67170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B25189-AFC4-FB40-9C3D-9E439EEC734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3F3ED0-D14F-8147-A921-6521AB443F7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7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F7A80-5B7C-9F42-B654-3D97F24769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2450"/>
            <a:ext cx="12207240" cy="5076493"/>
          </a:xfrm>
          <a:custGeom>
            <a:avLst/>
            <a:gdLst>
              <a:gd name="connsiteX0" fmla="*/ 0 w 12207240"/>
              <a:gd name="connsiteY0" fmla="*/ 0 h 5076493"/>
              <a:gd name="connsiteX1" fmla="*/ 12207240 w 12207240"/>
              <a:gd name="connsiteY1" fmla="*/ 0 h 5076493"/>
              <a:gd name="connsiteX2" fmla="*/ 12207240 w 12207240"/>
              <a:gd name="connsiteY2" fmla="*/ 5076493 h 5076493"/>
              <a:gd name="connsiteX3" fmla="*/ 2875238 w 12207240"/>
              <a:gd name="connsiteY3" fmla="*/ 5076493 h 5076493"/>
              <a:gd name="connsiteX4" fmla="*/ 2285366 w 12207240"/>
              <a:gd name="connsiteY4" fmla="*/ 4658397 h 5076493"/>
              <a:gd name="connsiteX5" fmla="*/ 1695495 w 12207240"/>
              <a:gd name="connsiteY5" fmla="*/ 5076493 h 5076493"/>
              <a:gd name="connsiteX6" fmla="*/ 0 w 12207240"/>
              <a:gd name="connsiteY6" fmla="*/ 5076493 h 50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40" h="5076493">
                <a:moveTo>
                  <a:pt x="0" y="0"/>
                </a:moveTo>
                <a:lnTo>
                  <a:pt x="12207240" y="0"/>
                </a:lnTo>
                <a:lnTo>
                  <a:pt x="12207240" y="5076493"/>
                </a:lnTo>
                <a:lnTo>
                  <a:pt x="2875238" y="5076493"/>
                </a:lnTo>
                <a:lnTo>
                  <a:pt x="2285366" y="4658397"/>
                </a:lnTo>
                <a:lnTo>
                  <a:pt x="1695495" y="5076493"/>
                </a:lnTo>
                <a:lnTo>
                  <a:pt x="0" y="50764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897B5F-A54D-B24A-88B4-76D97BC73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A30432-9933-4B48-95CA-3CBB67947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" t="36405" r="6492" b="2162"/>
          <a:stretch/>
        </p:blipFill>
        <p:spPr>
          <a:xfrm>
            <a:off x="1" y="0"/>
            <a:ext cx="12191998" cy="53561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1616A-C704-404F-A86E-805C58FE2937}"/>
              </a:ext>
            </a:extLst>
          </p:cNvPr>
          <p:cNvGrpSpPr/>
          <p:nvPr userDrawn="1"/>
        </p:nvGrpSpPr>
        <p:grpSpPr>
          <a:xfrm>
            <a:off x="0" y="4660847"/>
            <a:ext cx="12207240" cy="2211441"/>
            <a:chOff x="0" y="4947861"/>
            <a:chExt cx="12191999" cy="221144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58AC0-D47C-834F-A77C-763B85DE675E}"/>
                </a:ext>
              </a:extLst>
            </p:cNvPr>
            <p:cNvSpPr/>
            <p:nvPr userDrawn="1"/>
          </p:nvSpPr>
          <p:spPr>
            <a:xfrm>
              <a:off x="0" y="5368194"/>
              <a:ext cx="12191999" cy="17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8C95D675-B0BC-EB40-9FF6-7626FDAE6F2B}"/>
                </a:ext>
              </a:extLst>
            </p:cNvPr>
            <p:cNvSpPr/>
            <p:nvPr userDrawn="1"/>
          </p:nvSpPr>
          <p:spPr>
            <a:xfrm>
              <a:off x="1623294" y="4947861"/>
              <a:ext cx="1318438" cy="4678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3501D7-F30E-264E-AF2C-D97084560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4DFAEF-08B1-0749-8D94-10A4C296CAF4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9A4CAE-8303-AD47-B128-EE8F0BDA289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EE418-1F78-1745-A3F7-2FEC324D45F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5FF0E0-EAA0-EF42-B2F8-9117CD6C6DB8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E9D298-AE7C-5946-BE0B-EA87575AF50D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E3373-CC30-5B41-B518-C11B9F5D1211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0ACE2-8C61-6544-97B9-2911E7CD428E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7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2BD7A6-6C56-F244-8493-B1FB0EAFC32B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EE15CA-686B-C74B-9536-A55F5764BE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C7A9D820-5AD1-744A-A7F6-A014EED4258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398" y="1346887"/>
            <a:ext cx="11333297" cy="4566551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07123-CF57-5A42-93F0-0397C5749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30502-D208-4CE3-9449-5069A1EB56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1686E03-D4EF-43DC-88CD-C1EA2D04E5A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3FF6-0467-4247-A232-213D32259C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CS 494 F2021 - UIC - Prof. Luís Pina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10B6-87D8-4C3B-9E84-EC2297187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B1B37511-BD50-5349-9484-F00A0CB75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25DE2-9BF3-1947-BA12-C9CD4A9724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398" y="1358900"/>
            <a:ext cx="11332815" cy="45545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48D39-E300-BE43-A306-95818A7C7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5B016-FA86-2347-9556-2BF69CA0FEF1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058F9-E8EE-48C3-B513-69E8959E5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041212D-04E2-47EE-871A-B7C37BC7BA78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D9D00-49FD-4599-9EF9-D74FB4FA48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494 F2021 -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0D66B-9CC8-4353-AFDB-9725E3236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989B-293A-9B4F-A2D6-A0CC2F779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134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02374-1EF5-734D-8586-AD9638722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9343-27C6-4D32-A984-16A434D779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D05084-B611-4975-9C72-05F5A2F076C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B2CB-09B2-4966-A340-A2EF1148F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494 F2021 -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CFB0-2DAB-4995-8EB9-407F8C7FCD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6576300"/>
            <a:ext cx="121920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University of Illinois at Chicago</a:t>
            </a: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159992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27423"/>
            <a:ext cx="11360800" cy="5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15777" y="645468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30BF11-739D-4460-A081-A634B28C790A}"/>
              </a:ext>
            </a:extLst>
          </p:cNvPr>
          <p:cNvSpPr/>
          <p:nvPr userDrawn="1"/>
        </p:nvSpPr>
        <p:spPr>
          <a:xfrm>
            <a:off x="855677" y="1585519"/>
            <a:ext cx="10570129" cy="260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>
            <a:noAutofit/>
          </a:bodyPr>
          <a:lstStyle>
            <a:lvl1pPr marL="0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4495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49B-69FE-44C0-893A-EA69A8FB540C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CS 494 F2021 - UIC - Prof. Luís Pina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83AD8ACD-29C2-4661-8CCF-56AFB7336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919D6-E9C7-CC41-8337-80E41186F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DD8AD9-BD89-F547-A4C6-24B0EC9A7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A1DBA88-B908-C344-AC68-E22BF4AF2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E847F-CF14-2C48-9A85-0360E0624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8D9D5-07E6-2A4B-A3CD-C8650805B769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C4D1FB-C4EA-5E43-AEF4-1D2EE0ED8626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586FF8-3859-6C4D-9545-14E0A3A667FE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FC81EB-E258-C24D-8A48-D510CEA691D5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E9FED4-5FB5-D14D-9F92-B903D09CEB96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AF9F7-FD2A-844B-B6E8-275C8E3638A5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713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3580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8701-34E5-40FF-8599-0B0DDF3DF3DA}" type="datetime1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CS 494 F2021 - UIC - Prof. Luís Pina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58880B-8820-2C48-AA7C-1AF82F129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75" t="38087" r="7734" b="135"/>
          <a:stretch/>
        </p:blipFill>
        <p:spPr>
          <a:xfrm>
            <a:off x="1" y="0"/>
            <a:ext cx="12191998" cy="6869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713526B-A981-AA4D-9A68-B655346A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A649F6-58FD-3B48-B94D-476ECA7FB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8B9BC6-8F9C-3245-93A9-D91E0103D68A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BB3C0-2E97-3E48-8AB4-A561CDA805F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AE5196-68E8-E14E-A0E3-BBA796AF8875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1B9823-E598-5047-AED0-E904153E5D7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FC45A2-FD99-D04E-B404-DB4D5185CFA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EE5947-1812-B445-A01B-9AA3A03E98EC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E228E6-FA65-EE47-9FC3-10DA4A9F308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17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9533E1-F178-5B48-81E8-3B90BD83B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F19806-318E-8940-A82D-81AEE2DE4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706314"/>
            <a:ext cx="9303986" cy="176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1E6968E-2846-CC4C-A662-82F99C0BF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15216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D2683-5659-C244-9D03-BA5FF700A517}"/>
              </a:ext>
            </a:extLst>
          </p:cNvPr>
          <p:cNvGrpSpPr/>
          <p:nvPr userDrawn="1"/>
        </p:nvGrpSpPr>
        <p:grpSpPr>
          <a:xfrm rot="16200000">
            <a:off x="6445932" y="-2354300"/>
            <a:ext cx="215152" cy="11276985"/>
            <a:chOff x="476929" y="2002564"/>
            <a:chExt cx="215152" cy="1127698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4D8159-158D-5144-860A-0201B6A2EA46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984607-2D65-8542-8803-395EF243475E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A65A621-856B-BD4D-9131-635D30E42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48032"/>
            <a:ext cx="9303986" cy="3073536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9B54C-EB7D-C04E-A9D9-0D6197BDF60A}"/>
              </a:ext>
            </a:extLst>
          </p:cNvPr>
          <p:cNvGrpSpPr/>
          <p:nvPr userDrawn="1"/>
        </p:nvGrpSpPr>
        <p:grpSpPr>
          <a:xfrm rot="16200000">
            <a:off x="6445932" y="-1254548"/>
            <a:ext cx="215152" cy="11276985"/>
            <a:chOff x="476929" y="2002564"/>
            <a:chExt cx="215152" cy="1127698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17A679-D288-2341-BE11-4E2596D89E90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22CB3E-C823-F141-9B3B-895DE826B02B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6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9767D8-6212-DF4F-894A-74D4A8FC1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032" y="1235677"/>
            <a:ext cx="10068336" cy="311798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add a much longer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6CFBA-A3F1-9043-906A-147039E438AD}"/>
              </a:ext>
            </a:extLst>
          </p:cNvPr>
          <p:cNvGrpSpPr/>
          <p:nvPr userDrawn="1"/>
        </p:nvGrpSpPr>
        <p:grpSpPr>
          <a:xfrm rot="16200000">
            <a:off x="6445932" y="-1226841"/>
            <a:ext cx="215152" cy="11276986"/>
            <a:chOff x="476929" y="2002564"/>
            <a:chExt cx="215152" cy="1127698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4A4233-F694-A44D-A251-3A5256507A17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8A9D33-0FBF-F94F-A380-FCB098489221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E436-A003-0441-B39F-960397850B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9347" y="2300270"/>
            <a:ext cx="9625582" cy="30966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03A034-A0E8-7F4E-B490-C8E4593BCB29}"/>
              </a:ext>
            </a:extLst>
          </p:cNvPr>
          <p:cNvGrpSpPr/>
          <p:nvPr userDrawn="1"/>
        </p:nvGrpSpPr>
        <p:grpSpPr>
          <a:xfrm>
            <a:off x="476929" y="2002564"/>
            <a:ext cx="215152" cy="4649234"/>
            <a:chOff x="476929" y="2002564"/>
            <a:chExt cx="215152" cy="46492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74A11D-9D93-A447-B9E1-5D36E3191250}"/>
                </a:ext>
              </a:extLst>
            </p:cNvPr>
            <p:cNvCxnSpPr>
              <a:cxnSpLocks/>
              <a:endCxn id="9" idx="4"/>
            </p:cNvCxnSpPr>
            <p:nvPr userDrawn="1"/>
          </p:nvCxnSpPr>
          <p:spPr>
            <a:xfrm flipV="1">
              <a:off x="584505" y="2217716"/>
              <a:ext cx="0" cy="4434082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13A9BF-A775-EA41-AFAD-06A78BF6F52C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C848EC-C853-4849-92B8-4E72D507142C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A02F7E-EBC7-4C45-8AD0-02611090320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6" y="526774"/>
            <a:ext cx="9625583" cy="129632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21A38-C2EF-3949-9D98-99B82C9D8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AA286-D2F0-4422-A674-94D67C10E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AB1CF-41F3-4407-89C9-8662C5F04396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F39A7-BADE-4699-8DB0-40BE14E43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BR"/>
              <a:t>CS 494 F2021 - UIC - Prof. Luís Pina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09E936-E3B1-4962-8981-CD8688464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5C4CB0-8022-884D-B9F8-11B4650F2A98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5AF444D-C4BC-6C45-B071-7C7596F17B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7" y="605971"/>
            <a:ext cx="5020453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57992-8C49-E443-92EC-7A93DD131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1744" y="605971"/>
            <a:ext cx="5009938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139B5-384A-DC4A-B9FE-9164419B5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D734A8C-F35A-3447-8B57-C4E0C0A55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1228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E8DFF-1436-214C-8164-A79EC633D73F}"/>
              </a:ext>
            </a:extLst>
          </p:cNvPr>
          <p:cNvSpPr/>
          <p:nvPr userDrawn="1"/>
        </p:nvSpPr>
        <p:spPr>
          <a:xfrm rot="5400000">
            <a:off x="6994140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FD592-B6B5-E04C-99E9-02659E3B3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4B01D91-B6EB-2444-A36C-7FADCD941D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28163" y="1453472"/>
            <a:ext cx="5463837" cy="399592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AF9F27-F252-8F43-8E3A-F6EFC1EDC2FD}"/>
              </a:ext>
            </a:extLst>
          </p:cNvPr>
          <p:cNvGrpSpPr/>
          <p:nvPr userDrawn="1"/>
        </p:nvGrpSpPr>
        <p:grpSpPr>
          <a:xfrm>
            <a:off x="999346" y="3675132"/>
            <a:ext cx="5526517" cy="2342609"/>
            <a:chOff x="999346" y="3606552"/>
            <a:chExt cx="5526517" cy="23426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D4BA98-1D02-F043-88B3-544283FF80BF}"/>
                </a:ext>
              </a:extLst>
            </p:cNvPr>
            <p:cNvSpPr/>
            <p:nvPr userDrawn="1"/>
          </p:nvSpPr>
          <p:spPr>
            <a:xfrm>
              <a:off x="6310711" y="3606552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4504F55C-2D0C-BF4E-83A6-AA448FE81891}"/>
                </a:ext>
              </a:extLst>
            </p:cNvPr>
            <p:cNvCxnSpPr>
              <a:cxnSpLocks/>
              <a:endCxn id="11" idx="2"/>
            </p:cNvCxnSpPr>
            <p:nvPr userDrawn="1"/>
          </p:nvCxnSpPr>
          <p:spPr>
            <a:xfrm flipV="1">
              <a:off x="999346" y="3714128"/>
              <a:ext cx="5311365" cy="2235033"/>
            </a:xfrm>
            <a:prstGeom prst="bentConnector3">
              <a:avLst>
                <a:gd name="adj1" fmla="val 93738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3559F-61CD-1640-90F5-F91646413B67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997F86A-49A1-D64E-A5FC-2F79E76C4B8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8" y="605971"/>
            <a:ext cx="4697118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F9705A4-98E2-2F43-9229-85A0674E7E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4697119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131D2-1960-D144-8BF0-01CB1CCC6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9F3A5-E830-6A40-89F5-5289FED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F2AF-8FB4-064A-834D-CBCC3EE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5DF9-DC68-2645-A853-1F94E253E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6928-F824-46AD-986E-6890AB814C67}" type="datetime1">
              <a:rPr lang="en-US" smtClean="0"/>
              <a:t>4/20/2023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DB199A-F2B5-B84A-AF9B-C224C584288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8B7CAF-39F6-A345-BD86-06D80C68F49A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58BB67-950B-9C46-9CB7-5F8BD395876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698D85-57E9-684B-97D6-FB26ED64049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07C48-E145-7343-B2BC-01EAAC4DD93A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5E56C8-92B5-4349-A6FE-2E900FEDC35E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F8DEB6-EA81-C043-9A06-EA547FBD7D4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E037-A313-904B-BA73-920FD44F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2A150-52E8-8049-B0F0-A63C1A95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CS 494 F2021 - UIC - Prof. Luís Pina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2" r:id="rId3"/>
    <p:sldLayoutId id="2147483667" r:id="rId4"/>
    <p:sldLayoutId id="2147483668" r:id="rId5"/>
    <p:sldLayoutId id="2147483684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5" r:id="rId14"/>
    <p:sldLayoutId id="2147483677" r:id="rId15"/>
    <p:sldLayoutId id="2147483671" r:id="rId16"/>
    <p:sldLayoutId id="2147483678" r:id="rId17"/>
    <p:sldLayoutId id="214748369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rgbClr val="000000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cert.hunter.cuny.edu/blog/using-gradescope-at-hunter/2019/04/04/7/" TargetMode="External"/><Relationship Id="rId4" Type="http://schemas.openxmlformats.org/officeDocument/2006/relationships/image" Target="../media/image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s://acert.hunter.cuny.edu/blog/using-gradescope-at-hunter/2019/04/04/7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png"/><Relationship Id="rId4" Type="http://schemas.openxmlformats.org/officeDocument/2006/relationships/customXml" Target="../ink/ink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customXml" Target="../ink/ink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9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9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cert.hunter.cuny.edu/blog/using-gradescope-at-hunter/2019/04/04/7/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ixabay.com/en/water-pattern-waves-blue-305016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ixabay.com/en/water-pattern-waves-blue-305016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ixabay.com/en/water-pattern-waves-blue-3050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2AAA1-4D05-6E40-ACFD-BB9F825BA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276" y="4600209"/>
            <a:ext cx="9303986" cy="15817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Spring 2023</a:t>
            </a:r>
          </a:p>
          <a:p>
            <a:r>
              <a:rPr lang="en-US" dirty="0"/>
              <a:t>Instructor: William Mansky</a:t>
            </a:r>
          </a:p>
          <a:p>
            <a:r>
              <a:rPr lang="en-US" dirty="0"/>
              <a:t>Lecture 13: Garbage Collection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6B367-3FCE-1B4B-B146-3CC54DF7A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991" y="138223"/>
            <a:ext cx="7910780" cy="2878663"/>
          </a:xfrm>
        </p:spPr>
        <p:txBody>
          <a:bodyPr>
            <a:normAutofit/>
          </a:bodyPr>
          <a:lstStyle/>
          <a:p>
            <a:r>
              <a:rPr lang="en-US" sz="4800" dirty="0"/>
              <a:t>CS474</a:t>
            </a:r>
          </a:p>
          <a:p>
            <a:r>
              <a:rPr lang="en-US" sz="4800" dirty="0"/>
              <a:t>Object-Oriented Languages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90900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Garbage Collection</a:t>
            </a:r>
            <a:endParaRPr/>
          </a:p>
        </p:txBody>
      </p:sp>
      <p:sp>
        <p:nvSpPr>
          <p:cNvPr id="725" name="Google Shape;725;p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10</a:t>
            </a:fld>
            <a:endParaRPr/>
          </a:p>
        </p:txBody>
      </p:sp>
      <p:sp>
        <p:nvSpPr>
          <p:cNvPr id="724" name="Google Shape;724;p93"/>
          <p:cNvSpPr txBox="1">
            <a:spLocks noGrp="1"/>
          </p:cNvSpPr>
          <p:nvPr>
            <p:ph type="body" idx="4294967295"/>
          </p:nvPr>
        </p:nvSpPr>
        <p:spPr>
          <a:xfrm>
            <a:off x="945008" y="1327150"/>
            <a:ext cx="11462520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False-Positives:  An object that is </a:t>
            </a:r>
            <a:r>
              <a:rPr lang="en" u="sng" dirty="0"/>
              <a:t>not garbage</a:t>
            </a:r>
            <a:r>
              <a:rPr lang="en" dirty="0"/>
              <a:t> is considered to be </a:t>
            </a:r>
            <a:r>
              <a:rPr lang="en" b="1" dirty="0"/>
              <a:t>garbage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endParaRPr dirty="0"/>
          </a:p>
          <a:p>
            <a:pPr marL="0" indent="0">
              <a:buNone/>
            </a:pPr>
            <a:endParaRPr dirty="0"/>
          </a:p>
          <a:p>
            <a:pPr marL="609585" indent="-558786"/>
            <a:r>
              <a:rPr lang="en" dirty="0"/>
              <a:t>False-Negatives:  An object that is </a:t>
            </a:r>
            <a:r>
              <a:rPr lang="en" b="1" dirty="0"/>
              <a:t>garbage </a:t>
            </a:r>
            <a:r>
              <a:rPr lang="en" dirty="0"/>
              <a:t>is considered to </a:t>
            </a:r>
            <a:r>
              <a:rPr lang="en" u="sng" dirty="0"/>
              <a:t>not be garbage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endParaRPr dirty="0"/>
          </a:p>
          <a:p>
            <a:pPr marL="0" indent="0">
              <a:buNone/>
            </a:pPr>
            <a:endParaRPr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E65B4F-306D-4074-891A-3A06B90C92D4}"/>
              </a:ext>
            </a:extLst>
          </p:cNvPr>
          <p:cNvSpPr/>
          <p:nvPr/>
        </p:nvSpPr>
        <p:spPr>
          <a:xfrm>
            <a:off x="4923987" y="3638470"/>
            <a:ext cx="3164053" cy="1809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Which is worse?  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False Positives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False Negatives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DBA0BF-F51D-08BD-76B2-97B70112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33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100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1108" name="Google Shape;1108;p90"/>
          <p:cNvSpPr/>
          <p:nvPr/>
        </p:nvSpPr>
        <p:spPr>
          <a:xfrm>
            <a:off x="10219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09" name="Google Shape;1109;p90"/>
          <p:cNvSpPr/>
          <p:nvPr/>
        </p:nvSpPr>
        <p:spPr>
          <a:xfrm>
            <a:off x="23635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0" name="Google Shape;1110;p90"/>
          <p:cNvSpPr/>
          <p:nvPr/>
        </p:nvSpPr>
        <p:spPr>
          <a:xfrm>
            <a:off x="37051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1111" name="Google Shape;1111;p90"/>
          <p:cNvSpPr/>
          <p:nvPr/>
        </p:nvSpPr>
        <p:spPr>
          <a:xfrm>
            <a:off x="5046732" y="2065424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2" name="Google Shape;1112;p90"/>
          <p:cNvSpPr/>
          <p:nvPr/>
        </p:nvSpPr>
        <p:spPr>
          <a:xfrm>
            <a:off x="10219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3" name="Google Shape;1113;p90"/>
          <p:cNvSpPr/>
          <p:nvPr/>
        </p:nvSpPr>
        <p:spPr>
          <a:xfrm>
            <a:off x="23635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14" name="Google Shape;1114;p90"/>
          <p:cNvSpPr/>
          <p:nvPr/>
        </p:nvSpPr>
        <p:spPr>
          <a:xfrm>
            <a:off x="37051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5" name="Google Shape;1115;p90"/>
          <p:cNvSpPr/>
          <p:nvPr/>
        </p:nvSpPr>
        <p:spPr>
          <a:xfrm>
            <a:off x="5046732" y="2810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1116" name="Google Shape;1116;p90"/>
          <p:cNvSpPr/>
          <p:nvPr/>
        </p:nvSpPr>
        <p:spPr>
          <a:xfrm>
            <a:off x="10219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7" name="Google Shape;1117;p90"/>
          <p:cNvSpPr/>
          <p:nvPr/>
        </p:nvSpPr>
        <p:spPr>
          <a:xfrm>
            <a:off x="1021920" y="4318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18" name="Google Shape;1118;p90"/>
          <p:cNvSpPr/>
          <p:nvPr/>
        </p:nvSpPr>
        <p:spPr>
          <a:xfrm>
            <a:off x="1021920" y="5080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9" name="Google Shape;1119;p90"/>
          <p:cNvSpPr/>
          <p:nvPr/>
        </p:nvSpPr>
        <p:spPr>
          <a:xfrm>
            <a:off x="23635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0" name="Google Shape;1120;p90"/>
          <p:cNvSpPr/>
          <p:nvPr/>
        </p:nvSpPr>
        <p:spPr>
          <a:xfrm>
            <a:off x="23635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1" name="Google Shape;1121;p90"/>
          <p:cNvSpPr/>
          <p:nvPr/>
        </p:nvSpPr>
        <p:spPr>
          <a:xfrm>
            <a:off x="23635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2" name="Google Shape;1122;p90"/>
          <p:cNvSpPr/>
          <p:nvPr/>
        </p:nvSpPr>
        <p:spPr>
          <a:xfrm>
            <a:off x="37051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3" name="Google Shape;1123;p90"/>
          <p:cNvSpPr/>
          <p:nvPr/>
        </p:nvSpPr>
        <p:spPr>
          <a:xfrm>
            <a:off x="37051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1124" name="Google Shape;1124;p90"/>
          <p:cNvSpPr/>
          <p:nvPr/>
        </p:nvSpPr>
        <p:spPr>
          <a:xfrm>
            <a:off x="37051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5" name="Google Shape;1125;p90"/>
          <p:cNvSpPr/>
          <p:nvPr/>
        </p:nvSpPr>
        <p:spPr>
          <a:xfrm>
            <a:off x="5046732" y="3572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6" name="Google Shape;1126;p90"/>
          <p:cNvSpPr/>
          <p:nvPr/>
        </p:nvSpPr>
        <p:spPr>
          <a:xfrm>
            <a:off x="5046732" y="4334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7" name="Google Shape;1127;p90"/>
          <p:cNvSpPr/>
          <p:nvPr/>
        </p:nvSpPr>
        <p:spPr>
          <a:xfrm>
            <a:off x="5046732" y="5096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1128" name="Google Shape;1128;p90"/>
          <p:cNvCxnSpPr>
            <a:endCxn id="1110" idx="0"/>
          </p:cNvCxnSpPr>
          <p:nvPr/>
        </p:nvCxnSpPr>
        <p:spPr>
          <a:xfrm flipH="1">
            <a:off x="4375920" y="1143008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9" name="Google Shape;1129;p90"/>
          <p:cNvCxnSpPr>
            <a:endCxn id="1115" idx="0"/>
          </p:cNvCxnSpPr>
          <p:nvPr/>
        </p:nvCxnSpPr>
        <p:spPr>
          <a:xfrm flipH="1">
            <a:off x="5552532" y="880391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0" name="Google Shape;1130;p90"/>
          <p:cNvCxnSpPr>
            <a:cxnSpLocks/>
          </p:cNvCxnSpPr>
          <p:nvPr/>
        </p:nvCxnSpPr>
        <p:spPr>
          <a:xfrm>
            <a:off x="-440247" y="4621208"/>
            <a:ext cx="1820400" cy="135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2" name="Google Shape;1132;p90"/>
          <p:cNvCxnSpPr>
            <a:endCxn id="1119" idx="0"/>
          </p:cNvCxnSpPr>
          <p:nvPr/>
        </p:nvCxnSpPr>
        <p:spPr>
          <a:xfrm rot="10800000" flipH="1">
            <a:off x="2051120" y="3572775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3" name="Google Shape;1133;p90"/>
          <p:cNvCxnSpPr/>
          <p:nvPr/>
        </p:nvCxnSpPr>
        <p:spPr>
          <a:xfrm>
            <a:off x="4609136" y="4890991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4" name="Google Shape;1134;p90"/>
          <p:cNvCxnSpPr>
            <a:stCxn id="1127" idx="0"/>
            <a:endCxn id="1123" idx="0"/>
          </p:cNvCxnSpPr>
          <p:nvPr/>
        </p:nvCxnSpPr>
        <p:spPr>
          <a:xfrm rot="5400000" flipH="1">
            <a:off x="4583132" y="4127391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5" name="Google Shape;1135;p90"/>
          <p:cNvCxnSpPr>
            <a:endCxn id="1115" idx="1"/>
          </p:cNvCxnSpPr>
          <p:nvPr/>
        </p:nvCxnSpPr>
        <p:spPr>
          <a:xfrm rot="10800000" flipH="1">
            <a:off x="3392332" y="3191791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5" name="Google Shape;1211;p92">
            <a:extLst>
              <a:ext uri="{FF2B5EF4-FFF2-40B4-BE49-F238E27FC236}">
                <a16:creationId xmlns:a16="http://schemas.microsoft.com/office/drawing/2014/main" id="{509176FF-0C1F-474A-83C3-6BD35AD124D8}"/>
              </a:ext>
            </a:extLst>
          </p:cNvPr>
          <p:cNvSpPr txBox="1"/>
          <p:nvPr/>
        </p:nvSpPr>
        <p:spPr>
          <a:xfrm>
            <a:off x="6797832" y="3441427"/>
            <a:ext cx="1598917" cy="2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Update reference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1117;p90">
            <a:extLst>
              <a:ext uri="{FF2B5EF4-FFF2-40B4-BE49-F238E27FC236}">
                <a16:creationId xmlns:a16="http://schemas.microsoft.com/office/drawing/2014/main" id="{F498D37E-C466-41CA-80B1-420D064257C0}"/>
              </a:ext>
            </a:extLst>
          </p:cNvPr>
          <p:cNvSpPr/>
          <p:nvPr/>
        </p:nvSpPr>
        <p:spPr>
          <a:xfrm>
            <a:off x="6058332" y="206976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cxnSp>
        <p:nvCxnSpPr>
          <p:cNvPr id="40" name="Google Shape;1252;p93">
            <a:extLst>
              <a:ext uri="{FF2B5EF4-FFF2-40B4-BE49-F238E27FC236}">
                <a16:creationId xmlns:a16="http://schemas.microsoft.com/office/drawing/2014/main" id="{51A7DCD0-9951-4D35-91AF-2EAF2EC2E477}"/>
              </a:ext>
            </a:extLst>
          </p:cNvPr>
          <p:cNvCxnSpPr/>
          <p:nvPr/>
        </p:nvCxnSpPr>
        <p:spPr>
          <a:xfrm rot="10800000" flipH="1">
            <a:off x="36082" y="2874374"/>
            <a:ext cx="7109200" cy="1798800"/>
          </a:xfrm>
          <a:prstGeom prst="curvedConnector2">
            <a:avLst/>
          </a:pr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94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101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1108" name="Google Shape;1108;p90"/>
          <p:cNvSpPr/>
          <p:nvPr/>
        </p:nvSpPr>
        <p:spPr>
          <a:xfrm>
            <a:off x="10219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09" name="Google Shape;1109;p90"/>
          <p:cNvSpPr/>
          <p:nvPr/>
        </p:nvSpPr>
        <p:spPr>
          <a:xfrm>
            <a:off x="23635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0" name="Google Shape;1110;p90"/>
          <p:cNvSpPr/>
          <p:nvPr/>
        </p:nvSpPr>
        <p:spPr>
          <a:xfrm>
            <a:off x="37051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1111" name="Google Shape;1111;p90"/>
          <p:cNvSpPr/>
          <p:nvPr/>
        </p:nvSpPr>
        <p:spPr>
          <a:xfrm>
            <a:off x="5046732" y="2065424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2" name="Google Shape;1112;p90"/>
          <p:cNvSpPr/>
          <p:nvPr/>
        </p:nvSpPr>
        <p:spPr>
          <a:xfrm>
            <a:off x="10219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3" name="Google Shape;1113;p90"/>
          <p:cNvSpPr/>
          <p:nvPr/>
        </p:nvSpPr>
        <p:spPr>
          <a:xfrm>
            <a:off x="23635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14" name="Google Shape;1114;p90"/>
          <p:cNvSpPr/>
          <p:nvPr/>
        </p:nvSpPr>
        <p:spPr>
          <a:xfrm>
            <a:off x="37051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5" name="Google Shape;1115;p90"/>
          <p:cNvSpPr/>
          <p:nvPr/>
        </p:nvSpPr>
        <p:spPr>
          <a:xfrm>
            <a:off x="5046732" y="2810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1116" name="Google Shape;1116;p90"/>
          <p:cNvSpPr/>
          <p:nvPr/>
        </p:nvSpPr>
        <p:spPr>
          <a:xfrm>
            <a:off x="10219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7" name="Google Shape;1117;p90"/>
          <p:cNvSpPr/>
          <p:nvPr/>
        </p:nvSpPr>
        <p:spPr>
          <a:xfrm>
            <a:off x="1021920" y="4318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18" name="Google Shape;1118;p90"/>
          <p:cNvSpPr/>
          <p:nvPr/>
        </p:nvSpPr>
        <p:spPr>
          <a:xfrm>
            <a:off x="1021920" y="5080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9" name="Google Shape;1119;p90"/>
          <p:cNvSpPr/>
          <p:nvPr/>
        </p:nvSpPr>
        <p:spPr>
          <a:xfrm>
            <a:off x="23635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0" name="Google Shape;1120;p90"/>
          <p:cNvSpPr/>
          <p:nvPr/>
        </p:nvSpPr>
        <p:spPr>
          <a:xfrm>
            <a:off x="23635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1" name="Google Shape;1121;p90"/>
          <p:cNvSpPr/>
          <p:nvPr/>
        </p:nvSpPr>
        <p:spPr>
          <a:xfrm>
            <a:off x="23635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2" name="Google Shape;1122;p90"/>
          <p:cNvSpPr/>
          <p:nvPr/>
        </p:nvSpPr>
        <p:spPr>
          <a:xfrm>
            <a:off x="37051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3" name="Google Shape;1123;p90"/>
          <p:cNvSpPr/>
          <p:nvPr/>
        </p:nvSpPr>
        <p:spPr>
          <a:xfrm>
            <a:off x="37051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1124" name="Google Shape;1124;p90"/>
          <p:cNvSpPr/>
          <p:nvPr/>
        </p:nvSpPr>
        <p:spPr>
          <a:xfrm>
            <a:off x="37051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5" name="Google Shape;1125;p90"/>
          <p:cNvSpPr/>
          <p:nvPr/>
        </p:nvSpPr>
        <p:spPr>
          <a:xfrm>
            <a:off x="5046732" y="3572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6" name="Google Shape;1126;p90"/>
          <p:cNvSpPr/>
          <p:nvPr/>
        </p:nvSpPr>
        <p:spPr>
          <a:xfrm>
            <a:off x="5046732" y="4334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7" name="Google Shape;1127;p90"/>
          <p:cNvSpPr/>
          <p:nvPr/>
        </p:nvSpPr>
        <p:spPr>
          <a:xfrm>
            <a:off x="5046732" y="5096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1128" name="Google Shape;1128;p90"/>
          <p:cNvCxnSpPr>
            <a:endCxn id="1110" idx="0"/>
          </p:cNvCxnSpPr>
          <p:nvPr/>
        </p:nvCxnSpPr>
        <p:spPr>
          <a:xfrm flipH="1">
            <a:off x="4375920" y="1143008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9" name="Google Shape;1129;p90"/>
          <p:cNvCxnSpPr>
            <a:endCxn id="1115" idx="0"/>
          </p:cNvCxnSpPr>
          <p:nvPr/>
        </p:nvCxnSpPr>
        <p:spPr>
          <a:xfrm flipH="1">
            <a:off x="5552532" y="880391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2" name="Google Shape;1132;p90"/>
          <p:cNvCxnSpPr>
            <a:endCxn id="1119" idx="0"/>
          </p:cNvCxnSpPr>
          <p:nvPr/>
        </p:nvCxnSpPr>
        <p:spPr>
          <a:xfrm rot="10800000" flipH="1">
            <a:off x="2051120" y="3572775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3" name="Google Shape;1133;p90"/>
          <p:cNvCxnSpPr/>
          <p:nvPr/>
        </p:nvCxnSpPr>
        <p:spPr>
          <a:xfrm>
            <a:off x="4609136" y="4890991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4" name="Google Shape;1134;p90"/>
          <p:cNvCxnSpPr>
            <a:stCxn id="1127" idx="0"/>
            <a:endCxn id="1123" idx="0"/>
          </p:cNvCxnSpPr>
          <p:nvPr/>
        </p:nvCxnSpPr>
        <p:spPr>
          <a:xfrm rot="5400000" flipH="1">
            <a:off x="4583132" y="4127391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5" name="Google Shape;1135;p90"/>
          <p:cNvCxnSpPr>
            <a:endCxn id="1115" idx="1"/>
          </p:cNvCxnSpPr>
          <p:nvPr/>
        </p:nvCxnSpPr>
        <p:spPr>
          <a:xfrm rot="10800000" flipH="1">
            <a:off x="3392332" y="3191791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6" name="Google Shape;1117;p90">
            <a:extLst>
              <a:ext uri="{FF2B5EF4-FFF2-40B4-BE49-F238E27FC236}">
                <a16:creationId xmlns:a16="http://schemas.microsoft.com/office/drawing/2014/main" id="{F498D37E-C466-41CA-80B1-420D064257C0}"/>
              </a:ext>
            </a:extLst>
          </p:cNvPr>
          <p:cNvSpPr/>
          <p:nvPr/>
        </p:nvSpPr>
        <p:spPr>
          <a:xfrm>
            <a:off x="6058332" y="206976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cxnSp>
        <p:nvCxnSpPr>
          <p:cNvPr id="40" name="Google Shape;1252;p93">
            <a:extLst>
              <a:ext uri="{FF2B5EF4-FFF2-40B4-BE49-F238E27FC236}">
                <a16:creationId xmlns:a16="http://schemas.microsoft.com/office/drawing/2014/main" id="{51A7DCD0-9951-4D35-91AF-2EAF2EC2E477}"/>
              </a:ext>
            </a:extLst>
          </p:cNvPr>
          <p:cNvCxnSpPr/>
          <p:nvPr/>
        </p:nvCxnSpPr>
        <p:spPr>
          <a:xfrm rot="10800000" flipH="1">
            <a:off x="36082" y="2874374"/>
            <a:ext cx="7109200" cy="1798800"/>
          </a:xfrm>
          <a:prstGeom prst="curvedConnector2">
            <a:avLst/>
          </a:pr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7" name="Google Shape;1291;p94">
            <a:extLst>
              <a:ext uri="{FF2B5EF4-FFF2-40B4-BE49-F238E27FC236}">
                <a16:creationId xmlns:a16="http://schemas.microsoft.com/office/drawing/2014/main" id="{C18136B0-A47A-4C42-BFE7-84CF3BB23A64}"/>
              </a:ext>
            </a:extLst>
          </p:cNvPr>
          <p:cNvSpPr txBox="1"/>
          <p:nvPr/>
        </p:nvSpPr>
        <p:spPr>
          <a:xfrm>
            <a:off x="6991480" y="3804191"/>
            <a:ext cx="3287270" cy="2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Original object becomes forward reference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8" name="Google Shape;1295;p94">
            <a:extLst>
              <a:ext uri="{FF2B5EF4-FFF2-40B4-BE49-F238E27FC236}">
                <a16:creationId xmlns:a16="http://schemas.microsoft.com/office/drawing/2014/main" id="{C1632A0F-D5E4-4922-A59F-8FF8E8441D80}"/>
              </a:ext>
            </a:extLst>
          </p:cNvPr>
          <p:cNvCxnSpPr>
            <a:cxnSpLocks/>
          </p:cNvCxnSpPr>
          <p:nvPr/>
        </p:nvCxnSpPr>
        <p:spPr>
          <a:xfrm flipV="1">
            <a:off x="1913250" y="2874374"/>
            <a:ext cx="4815882" cy="1992737"/>
          </a:xfrm>
          <a:prstGeom prst="curvedConnector3">
            <a:avLst>
              <a:gd name="adj1" fmla="val 99335"/>
            </a:avLst>
          </a:pr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4384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102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1108" name="Google Shape;1108;p90"/>
          <p:cNvSpPr/>
          <p:nvPr/>
        </p:nvSpPr>
        <p:spPr>
          <a:xfrm>
            <a:off x="10219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09" name="Google Shape;1109;p90"/>
          <p:cNvSpPr/>
          <p:nvPr/>
        </p:nvSpPr>
        <p:spPr>
          <a:xfrm>
            <a:off x="23635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0" name="Google Shape;1110;p90"/>
          <p:cNvSpPr/>
          <p:nvPr/>
        </p:nvSpPr>
        <p:spPr>
          <a:xfrm>
            <a:off x="37051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1111" name="Google Shape;1111;p90"/>
          <p:cNvSpPr/>
          <p:nvPr/>
        </p:nvSpPr>
        <p:spPr>
          <a:xfrm>
            <a:off x="5046732" y="2065424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2" name="Google Shape;1112;p90"/>
          <p:cNvSpPr/>
          <p:nvPr/>
        </p:nvSpPr>
        <p:spPr>
          <a:xfrm>
            <a:off x="10219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3" name="Google Shape;1113;p90"/>
          <p:cNvSpPr/>
          <p:nvPr/>
        </p:nvSpPr>
        <p:spPr>
          <a:xfrm>
            <a:off x="23635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14" name="Google Shape;1114;p90"/>
          <p:cNvSpPr/>
          <p:nvPr/>
        </p:nvSpPr>
        <p:spPr>
          <a:xfrm>
            <a:off x="37051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5" name="Google Shape;1115;p90"/>
          <p:cNvSpPr/>
          <p:nvPr/>
        </p:nvSpPr>
        <p:spPr>
          <a:xfrm>
            <a:off x="5046732" y="2810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1116" name="Google Shape;1116;p90"/>
          <p:cNvSpPr/>
          <p:nvPr/>
        </p:nvSpPr>
        <p:spPr>
          <a:xfrm>
            <a:off x="10219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7" name="Google Shape;1117;p90"/>
          <p:cNvSpPr/>
          <p:nvPr/>
        </p:nvSpPr>
        <p:spPr>
          <a:xfrm>
            <a:off x="1021920" y="4318142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18" name="Google Shape;1118;p90"/>
          <p:cNvSpPr/>
          <p:nvPr/>
        </p:nvSpPr>
        <p:spPr>
          <a:xfrm>
            <a:off x="1021920" y="5080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9" name="Google Shape;1119;p90"/>
          <p:cNvSpPr/>
          <p:nvPr/>
        </p:nvSpPr>
        <p:spPr>
          <a:xfrm>
            <a:off x="23635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0" name="Google Shape;1120;p90"/>
          <p:cNvSpPr/>
          <p:nvPr/>
        </p:nvSpPr>
        <p:spPr>
          <a:xfrm>
            <a:off x="23635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1" name="Google Shape;1121;p90"/>
          <p:cNvSpPr/>
          <p:nvPr/>
        </p:nvSpPr>
        <p:spPr>
          <a:xfrm>
            <a:off x="23635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2" name="Google Shape;1122;p90"/>
          <p:cNvSpPr/>
          <p:nvPr/>
        </p:nvSpPr>
        <p:spPr>
          <a:xfrm>
            <a:off x="37051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3" name="Google Shape;1123;p90"/>
          <p:cNvSpPr/>
          <p:nvPr/>
        </p:nvSpPr>
        <p:spPr>
          <a:xfrm>
            <a:off x="37051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1124" name="Google Shape;1124;p90"/>
          <p:cNvSpPr/>
          <p:nvPr/>
        </p:nvSpPr>
        <p:spPr>
          <a:xfrm>
            <a:off x="37051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5" name="Google Shape;1125;p90"/>
          <p:cNvSpPr/>
          <p:nvPr/>
        </p:nvSpPr>
        <p:spPr>
          <a:xfrm>
            <a:off x="5046732" y="3572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6" name="Google Shape;1126;p90"/>
          <p:cNvSpPr/>
          <p:nvPr/>
        </p:nvSpPr>
        <p:spPr>
          <a:xfrm>
            <a:off x="5046732" y="4334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7" name="Google Shape;1127;p90"/>
          <p:cNvSpPr/>
          <p:nvPr/>
        </p:nvSpPr>
        <p:spPr>
          <a:xfrm>
            <a:off x="5046732" y="5096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1128" name="Google Shape;1128;p90"/>
          <p:cNvCxnSpPr>
            <a:endCxn id="1110" idx="0"/>
          </p:cNvCxnSpPr>
          <p:nvPr/>
        </p:nvCxnSpPr>
        <p:spPr>
          <a:xfrm flipH="1">
            <a:off x="4375920" y="1143008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9" name="Google Shape;1129;p90"/>
          <p:cNvCxnSpPr>
            <a:endCxn id="1115" idx="0"/>
          </p:cNvCxnSpPr>
          <p:nvPr/>
        </p:nvCxnSpPr>
        <p:spPr>
          <a:xfrm flipH="1">
            <a:off x="5552532" y="880391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2" name="Google Shape;1132;p90"/>
          <p:cNvCxnSpPr>
            <a:endCxn id="1119" idx="0"/>
          </p:cNvCxnSpPr>
          <p:nvPr/>
        </p:nvCxnSpPr>
        <p:spPr>
          <a:xfrm rot="10800000" flipH="1">
            <a:off x="2051120" y="3572775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3" name="Google Shape;1133;p90"/>
          <p:cNvCxnSpPr/>
          <p:nvPr/>
        </p:nvCxnSpPr>
        <p:spPr>
          <a:xfrm>
            <a:off x="4609136" y="4890991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4" name="Google Shape;1134;p90"/>
          <p:cNvCxnSpPr>
            <a:stCxn id="1127" idx="0"/>
            <a:endCxn id="1123" idx="0"/>
          </p:cNvCxnSpPr>
          <p:nvPr/>
        </p:nvCxnSpPr>
        <p:spPr>
          <a:xfrm rot="5400000" flipH="1">
            <a:off x="4583132" y="4127391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5" name="Google Shape;1135;p90"/>
          <p:cNvCxnSpPr>
            <a:endCxn id="1115" idx="1"/>
          </p:cNvCxnSpPr>
          <p:nvPr/>
        </p:nvCxnSpPr>
        <p:spPr>
          <a:xfrm rot="10800000" flipH="1">
            <a:off x="3392332" y="3191791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6" name="Google Shape;1117;p90">
            <a:extLst>
              <a:ext uri="{FF2B5EF4-FFF2-40B4-BE49-F238E27FC236}">
                <a16:creationId xmlns:a16="http://schemas.microsoft.com/office/drawing/2014/main" id="{F498D37E-C466-41CA-80B1-420D064257C0}"/>
              </a:ext>
            </a:extLst>
          </p:cNvPr>
          <p:cNvSpPr/>
          <p:nvPr/>
        </p:nvSpPr>
        <p:spPr>
          <a:xfrm>
            <a:off x="6058332" y="206976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cxnSp>
        <p:nvCxnSpPr>
          <p:cNvPr id="40" name="Google Shape;1252;p93">
            <a:extLst>
              <a:ext uri="{FF2B5EF4-FFF2-40B4-BE49-F238E27FC236}">
                <a16:creationId xmlns:a16="http://schemas.microsoft.com/office/drawing/2014/main" id="{51A7DCD0-9951-4D35-91AF-2EAF2EC2E477}"/>
              </a:ext>
            </a:extLst>
          </p:cNvPr>
          <p:cNvCxnSpPr/>
          <p:nvPr/>
        </p:nvCxnSpPr>
        <p:spPr>
          <a:xfrm rot="10800000" flipH="1">
            <a:off x="36082" y="2874374"/>
            <a:ext cx="7109200" cy="1798800"/>
          </a:xfrm>
          <a:prstGeom prst="curvedConnector2">
            <a:avLst/>
          </a:pr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7" name="Google Shape;1291;p94">
            <a:extLst>
              <a:ext uri="{FF2B5EF4-FFF2-40B4-BE49-F238E27FC236}">
                <a16:creationId xmlns:a16="http://schemas.microsoft.com/office/drawing/2014/main" id="{C18136B0-A47A-4C42-BFE7-84CF3BB23A64}"/>
              </a:ext>
            </a:extLst>
          </p:cNvPr>
          <p:cNvSpPr txBox="1"/>
          <p:nvPr/>
        </p:nvSpPr>
        <p:spPr>
          <a:xfrm>
            <a:off x="6991480" y="3804191"/>
            <a:ext cx="3287270" cy="2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Mark original object as moved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8" name="Google Shape;1295;p94">
            <a:extLst>
              <a:ext uri="{FF2B5EF4-FFF2-40B4-BE49-F238E27FC236}">
                <a16:creationId xmlns:a16="http://schemas.microsoft.com/office/drawing/2014/main" id="{C1632A0F-D5E4-4922-A59F-8FF8E8441D80}"/>
              </a:ext>
            </a:extLst>
          </p:cNvPr>
          <p:cNvCxnSpPr>
            <a:cxnSpLocks/>
          </p:cNvCxnSpPr>
          <p:nvPr/>
        </p:nvCxnSpPr>
        <p:spPr>
          <a:xfrm flipV="1">
            <a:off x="1913250" y="2874374"/>
            <a:ext cx="4815882" cy="1992737"/>
          </a:xfrm>
          <a:prstGeom prst="curvedConnector3">
            <a:avLst>
              <a:gd name="adj1" fmla="val 99335"/>
            </a:avLst>
          </a:pr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9" name="Google Shape;1338;p95">
            <a:extLst>
              <a:ext uri="{FF2B5EF4-FFF2-40B4-BE49-F238E27FC236}">
                <a16:creationId xmlns:a16="http://schemas.microsoft.com/office/drawing/2014/main" id="{83D47B59-6B7D-46CE-8F73-6CCBAD29E2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708" y="4555343"/>
            <a:ext cx="524799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1593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103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37" name="Google Shape;1291;p94">
            <a:extLst>
              <a:ext uri="{FF2B5EF4-FFF2-40B4-BE49-F238E27FC236}">
                <a16:creationId xmlns:a16="http://schemas.microsoft.com/office/drawing/2014/main" id="{C18136B0-A47A-4C42-BFE7-84CF3BB23A64}"/>
              </a:ext>
            </a:extLst>
          </p:cNvPr>
          <p:cNvSpPr txBox="1"/>
          <p:nvPr/>
        </p:nvSpPr>
        <p:spPr>
          <a:xfrm>
            <a:off x="6991480" y="3804191"/>
            <a:ext cx="3287270" cy="2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Follow the transitive closure of all root references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1348;p96">
            <a:extLst>
              <a:ext uri="{FF2B5EF4-FFF2-40B4-BE49-F238E27FC236}">
                <a16:creationId xmlns:a16="http://schemas.microsoft.com/office/drawing/2014/main" id="{0FDA53AC-A491-4EC2-BD3F-1E06FBE442ED}"/>
              </a:ext>
            </a:extLst>
          </p:cNvPr>
          <p:cNvSpPr/>
          <p:nvPr/>
        </p:nvSpPr>
        <p:spPr>
          <a:xfrm>
            <a:off x="10283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3" name="Google Shape;1349;p96">
            <a:extLst>
              <a:ext uri="{FF2B5EF4-FFF2-40B4-BE49-F238E27FC236}">
                <a16:creationId xmlns:a16="http://schemas.microsoft.com/office/drawing/2014/main" id="{4F366E06-2117-4BA6-A1EA-D3A709070529}"/>
              </a:ext>
            </a:extLst>
          </p:cNvPr>
          <p:cNvSpPr/>
          <p:nvPr/>
        </p:nvSpPr>
        <p:spPr>
          <a:xfrm>
            <a:off x="23699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4" name="Google Shape;1350;p96">
            <a:extLst>
              <a:ext uri="{FF2B5EF4-FFF2-40B4-BE49-F238E27FC236}">
                <a16:creationId xmlns:a16="http://schemas.microsoft.com/office/drawing/2014/main" id="{2DDA7F14-5616-489E-91DC-7F6894E477B5}"/>
              </a:ext>
            </a:extLst>
          </p:cNvPr>
          <p:cNvSpPr/>
          <p:nvPr/>
        </p:nvSpPr>
        <p:spPr>
          <a:xfrm>
            <a:off x="3711592" y="2075710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45" name="Google Shape;1351;p96">
            <a:extLst>
              <a:ext uri="{FF2B5EF4-FFF2-40B4-BE49-F238E27FC236}">
                <a16:creationId xmlns:a16="http://schemas.microsoft.com/office/drawing/2014/main" id="{DAAA81DB-0585-45F2-A500-0C745C647C99}"/>
              </a:ext>
            </a:extLst>
          </p:cNvPr>
          <p:cNvSpPr/>
          <p:nvPr/>
        </p:nvSpPr>
        <p:spPr>
          <a:xfrm>
            <a:off x="50532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6" name="Google Shape;1352;p96">
            <a:extLst>
              <a:ext uri="{FF2B5EF4-FFF2-40B4-BE49-F238E27FC236}">
                <a16:creationId xmlns:a16="http://schemas.microsoft.com/office/drawing/2014/main" id="{1E3293F2-7F94-4B9F-9643-1F5D15CA2467}"/>
              </a:ext>
            </a:extLst>
          </p:cNvPr>
          <p:cNvSpPr/>
          <p:nvPr/>
        </p:nvSpPr>
        <p:spPr>
          <a:xfrm>
            <a:off x="10283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7" name="Google Shape;1353;p96">
            <a:extLst>
              <a:ext uri="{FF2B5EF4-FFF2-40B4-BE49-F238E27FC236}">
                <a16:creationId xmlns:a16="http://schemas.microsoft.com/office/drawing/2014/main" id="{F312542C-CE1D-4DF1-B675-46EE62B58BF5}"/>
              </a:ext>
            </a:extLst>
          </p:cNvPr>
          <p:cNvSpPr/>
          <p:nvPr/>
        </p:nvSpPr>
        <p:spPr>
          <a:xfrm>
            <a:off x="2369992" y="282107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48" name="Google Shape;1354;p96">
            <a:extLst>
              <a:ext uri="{FF2B5EF4-FFF2-40B4-BE49-F238E27FC236}">
                <a16:creationId xmlns:a16="http://schemas.microsoft.com/office/drawing/2014/main" id="{86C62495-10C1-41E6-84BD-45559F92B661}"/>
              </a:ext>
            </a:extLst>
          </p:cNvPr>
          <p:cNvSpPr/>
          <p:nvPr/>
        </p:nvSpPr>
        <p:spPr>
          <a:xfrm>
            <a:off x="37115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9" name="Google Shape;1355;p96">
            <a:extLst>
              <a:ext uri="{FF2B5EF4-FFF2-40B4-BE49-F238E27FC236}">
                <a16:creationId xmlns:a16="http://schemas.microsoft.com/office/drawing/2014/main" id="{FF698B2D-9C7B-4FB7-9AFD-702376E2FE28}"/>
              </a:ext>
            </a:extLst>
          </p:cNvPr>
          <p:cNvSpPr/>
          <p:nvPr/>
        </p:nvSpPr>
        <p:spPr>
          <a:xfrm>
            <a:off x="5053204" y="2821093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50" name="Google Shape;1356;p96">
            <a:extLst>
              <a:ext uri="{FF2B5EF4-FFF2-40B4-BE49-F238E27FC236}">
                <a16:creationId xmlns:a16="http://schemas.microsoft.com/office/drawing/2014/main" id="{A745C25E-1B46-446F-B37C-E142242D8D11}"/>
              </a:ext>
            </a:extLst>
          </p:cNvPr>
          <p:cNvSpPr/>
          <p:nvPr/>
        </p:nvSpPr>
        <p:spPr>
          <a:xfrm>
            <a:off x="10283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1" name="Google Shape;1357;p96">
            <a:extLst>
              <a:ext uri="{FF2B5EF4-FFF2-40B4-BE49-F238E27FC236}">
                <a16:creationId xmlns:a16="http://schemas.microsoft.com/office/drawing/2014/main" id="{ABB926A7-7F1F-47BD-8EAA-751560110F8F}"/>
              </a:ext>
            </a:extLst>
          </p:cNvPr>
          <p:cNvSpPr/>
          <p:nvPr/>
        </p:nvSpPr>
        <p:spPr>
          <a:xfrm>
            <a:off x="1028392" y="432844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" name="Google Shape;1358;p96">
            <a:extLst>
              <a:ext uri="{FF2B5EF4-FFF2-40B4-BE49-F238E27FC236}">
                <a16:creationId xmlns:a16="http://schemas.microsoft.com/office/drawing/2014/main" id="{D715A370-40AB-4CA0-A05E-D3714AB03F62}"/>
              </a:ext>
            </a:extLst>
          </p:cNvPr>
          <p:cNvSpPr/>
          <p:nvPr/>
        </p:nvSpPr>
        <p:spPr>
          <a:xfrm>
            <a:off x="1028392" y="50904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" name="Google Shape;1359;p96">
            <a:extLst>
              <a:ext uri="{FF2B5EF4-FFF2-40B4-BE49-F238E27FC236}">
                <a16:creationId xmlns:a16="http://schemas.microsoft.com/office/drawing/2014/main" id="{EBC4E512-39AD-41C9-8FE3-0131B3370C21}"/>
              </a:ext>
            </a:extLst>
          </p:cNvPr>
          <p:cNvSpPr/>
          <p:nvPr/>
        </p:nvSpPr>
        <p:spPr>
          <a:xfrm>
            <a:off x="23699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4" name="Google Shape;1360;p96">
            <a:extLst>
              <a:ext uri="{FF2B5EF4-FFF2-40B4-BE49-F238E27FC236}">
                <a16:creationId xmlns:a16="http://schemas.microsoft.com/office/drawing/2014/main" id="{30971ADF-2703-4EB3-B047-9487E4356331}"/>
              </a:ext>
            </a:extLst>
          </p:cNvPr>
          <p:cNvSpPr/>
          <p:nvPr/>
        </p:nvSpPr>
        <p:spPr>
          <a:xfrm>
            <a:off x="23699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5" name="Google Shape;1361;p96">
            <a:extLst>
              <a:ext uri="{FF2B5EF4-FFF2-40B4-BE49-F238E27FC236}">
                <a16:creationId xmlns:a16="http://schemas.microsoft.com/office/drawing/2014/main" id="{6D6FCC3C-ECF1-4EE3-9B43-28DEC913D27B}"/>
              </a:ext>
            </a:extLst>
          </p:cNvPr>
          <p:cNvSpPr/>
          <p:nvPr/>
        </p:nvSpPr>
        <p:spPr>
          <a:xfrm>
            <a:off x="23699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6" name="Google Shape;1362;p96">
            <a:extLst>
              <a:ext uri="{FF2B5EF4-FFF2-40B4-BE49-F238E27FC236}">
                <a16:creationId xmlns:a16="http://schemas.microsoft.com/office/drawing/2014/main" id="{E6E1896F-7807-4DA1-A2B9-DDF1B9E2CD31}"/>
              </a:ext>
            </a:extLst>
          </p:cNvPr>
          <p:cNvSpPr/>
          <p:nvPr/>
        </p:nvSpPr>
        <p:spPr>
          <a:xfrm>
            <a:off x="37115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7" name="Google Shape;1363;p96">
            <a:extLst>
              <a:ext uri="{FF2B5EF4-FFF2-40B4-BE49-F238E27FC236}">
                <a16:creationId xmlns:a16="http://schemas.microsoft.com/office/drawing/2014/main" id="{6DE1150D-87BC-4B0A-9919-F070F1BBDD97}"/>
              </a:ext>
            </a:extLst>
          </p:cNvPr>
          <p:cNvSpPr/>
          <p:nvPr/>
        </p:nvSpPr>
        <p:spPr>
          <a:xfrm>
            <a:off x="37115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58" name="Google Shape;1364;p96">
            <a:extLst>
              <a:ext uri="{FF2B5EF4-FFF2-40B4-BE49-F238E27FC236}">
                <a16:creationId xmlns:a16="http://schemas.microsoft.com/office/drawing/2014/main" id="{D273D0F3-E1B5-4A9E-BCFE-8FBA4B0ADB1A}"/>
              </a:ext>
            </a:extLst>
          </p:cNvPr>
          <p:cNvSpPr/>
          <p:nvPr/>
        </p:nvSpPr>
        <p:spPr>
          <a:xfrm>
            <a:off x="37115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9" name="Google Shape;1365;p96">
            <a:extLst>
              <a:ext uri="{FF2B5EF4-FFF2-40B4-BE49-F238E27FC236}">
                <a16:creationId xmlns:a16="http://schemas.microsoft.com/office/drawing/2014/main" id="{84FE2FE4-5F0B-42F8-8620-A1088B88747E}"/>
              </a:ext>
            </a:extLst>
          </p:cNvPr>
          <p:cNvSpPr/>
          <p:nvPr/>
        </p:nvSpPr>
        <p:spPr>
          <a:xfrm>
            <a:off x="5053204" y="3583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0" name="Google Shape;1366;p96">
            <a:extLst>
              <a:ext uri="{FF2B5EF4-FFF2-40B4-BE49-F238E27FC236}">
                <a16:creationId xmlns:a16="http://schemas.microsoft.com/office/drawing/2014/main" id="{FC7F7955-D91B-45F9-924A-C6BE0E113382}"/>
              </a:ext>
            </a:extLst>
          </p:cNvPr>
          <p:cNvSpPr/>
          <p:nvPr/>
        </p:nvSpPr>
        <p:spPr>
          <a:xfrm>
            <a:off x="5053204" y="4345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1" name="Google Shape;1367;p96">
            <a:extLst>
              <a:ext uri="{FF2B5EF4-FFF2-40B4-BE49-F238E27FC236}">
                <a16:creationId xmlns:a16="http://schemas.microsoft.com/office/drawing/2014/main" id="{56271000-D174-4326-A960-5ED724FFE658}"/>
              </a:ext>
            </a:extLst>
          </p:cNvPr>
          <p:cNvSpPr/>
          <p:nvPr/>
        </p:nvSpPr>
        <p:spPr>
          <a:xfrm>
            <a:off x="5053204" y="5107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62" name="Google Shape;1368;p96">
            <a:extLst>
              <a:ext uri="{FF2B5EF4-FFF2-40B4-BE49-F238E27FC236}">
                <a16:creationId xmlns:a16="http://schemas.microsoft.com/office/drawing/2014/main" id="{622EA7F6-4FFF-46A3-8607-02296A0E8553}"/>
              </a:ext>
            </a:extLst>
          </p:cNvPr>
          <p:cNvCxnSpPr>
            <a:endCxn id="44" idx="0"/>
          </p:cNvCxnSpPr>
          <p:nvPr/>
        </p:nvCxnSpPr>
        <p:spPr>
          <a:xfrm flipH="1">
            <a:off x="4382392" y="1153310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Google Shape;1369;p96">
            <a:extLst>
              <a:ext uri="{FF2B5EF4-FFF2-40B4-BE49-F238E27FC236}">
                <a16:creationId xmlns:a16="http://schemas.microsoft.com/office/drawing/2014/main" id="{BE0F6691-6726-4F78-8350-236B391FF00C}"/>
              </a:ext>
            </a:extLst>
          </p:cNvPr>
          <p:cNvCxnSpPr>
            <a:endCxn id="49" idx="0"/>
          </p:cNvCxnSpPr>
          <p:nvPr/>
        </p:nvCxnSpPr>
        <p:spPr>
          <a:xfrm flipH="1">
            <a:off x="5559004" y="890693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" name="Google Shape;1370;p96">
            <a:extLst>
              <a:ext uri="{FF2B5EF4-FFF2-40B4-BE49-F238E27FC236}">
                <a16:creationId xmlns:a16="http://schemas.microsoft.com/office/drawing/2014/main" id="{957B8DD7-38B5-4E49-957E-1076C8CA7AD9}"/>
              </a:ext>
            </a:extLst>
          </p:cNvPr>
          <p:cNvCxnSpPr/>
          <p:nvPr/>
        </p:nvCxnSpPr>
        <p:spPr>
          <a:xfrm>
            <a:off x="-433775" y="4631510"/>
            <a:ext cx="1820400" cy="1352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5" name="Google Shape;1372;p96">
            <a:extLst>
              <a:ext uri="{FF2B5EF4-FFF2-40B4-BE49-F238E27FC236}">
                <a16:creationId xmlns:a16="http://schemas.microsoft.com/office/drawing/2014/main" id="{195B48AF-214D-4982-A9FB-25DEF55BC54B}"/>
              </a:ext>
            </a:extLst>
          </p:cNvPr>
          <p:cNvCxnSpPr>
            <a:endCxn id="53" idx="0"/>
          </p:cNvCxnSpPr>
          <p:nvPr/>
        </p:nvCxnSpPr>
        <p:spPr>
          <a:xfrm rot="10800000" flipH="1">
            <a:off x="2057592" y="3583077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6" name="Google Shape;1373;p96">
            <a:extLst>
              <a:ext uri="{FF2B5EF4-FFF2-40B4-BE49-F238E27FC236}">
                <a16:creationId xmlns:a16="http://schemas.microsoft.com/office/drawing/2014/main" id="{CC8234CE-1ABB-48B2-835E-E887B266ED63}"/>
              </a:ext>
            </a:extLst>
          </p:cNvPr>
          <p:cNvCxnSpPr/>
          <p:nvPr/>
        </p:nvCxnSpPr>
        <p:spPr>
          <a:xfrm>
            <a:off x="4615608" y="4901293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7" name="Google Shape;1374;p96">
            <a:extLst>
              <a:ext uri="{FF2B5EF4-FFF2-40B4-BE49-F238E27FC236}">
                <a16:creationId xmlns:a16="http://schemas.microsoft.com/office/drawing/2014/main" id="{689995AB-ED4F-4716-8DF0-FDAECFCB1E6C}"/>
              </a:ext>
            </a:extLst>
          </p:cNvPr>
          <p:cNvCxnSpPr>
            <a:stCxn id="61" idx="0"/>
            <a:endCxn id="57" idx="0"/>
          </p:cNvCxnSpPr>
          <p:nvPr/>
        </p:nvCxnSpPr>
        <p:spPr>
          <a:xfrm rot="5400000" flipH="1">
            <a:off x="4589604" y="4137693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8" name="Google Shape;1375;p96">
            <a:extLst>
              <a:ext uri="{FF2B5EF4-FFF2-40B4-BE49-F238E27FC236}">
                <a16:creationId xmlns:a16="http://schemas.microsoft.com/office/drawing/2014/main" id="{77452CAC-C2EB-41A3-BEDF-6936220EB117}"/>
              </a:ext>
            </a:extLst>
          </p:cNvPr>
          <p:cNvCxnSpPr>
            <a:endCxn id="49" idx="1"/>
          </p:cNvCxnSpPr>
          <p:nvPr/>
        </p:nvCxnSpPr>
        <p:spPr>
          <a:xfrm rot="10800000" flipH="1">
            <a:off x="3398804" y="3202093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" name="Google Shape;1377;p96">
            <a:extLst>
              <a:ext uri="{FF2B5EF4-FFF2-40B4-BE49-F238E27FC236}">
                <a16:creationId xmlns:a16="http://schemas.microsoft.com/office/drawing/2014/main" id="{0C11BBA1-B765-44C3-947E-F3FE6A5426B9}"/>
              </a:ext>
            </a:extLst>
          </p:cNvPr>
          <p:cNvSpPr/>
          <p:nvPr/>
        </p:nvSpPr>
        <p:spPr>
          <a:xfrm>
            <a:off x="60647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pic>
        <p:nvPicPr>
          <p:cNvPr id="71" name="Google Shape;1379;p96">
            <a:extLst>
              <a:ext uri="{FF2B5EF4-FFF2-40B4-BE49-F238E27FC236}">
                <a16:creationId xmlns:a16="http://schemas.microsoft.com/office/drawing/2014/main" id="{576B9E57-9F22-41A7-9540-7D3459B868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859" y="4565664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1380;p96">
            <a:extLst>
              <a:ext uri="{FF2B5EF4-FFF2-40B4-BE49-F238E27FC236}">
                <a16:creationId xmlns:a16="http://schemas.microsoft.com/office/drawing/2014/main" id="{DB67DF23-8EC6-4450-BFBF-4EFB6DD1685F}"/>
              </a:ext>
            </a:extLst>
          </p:cNvPr>
          <p:cNvSpPr/>
          <p:nvPr/>
        </p:nvSpPr>
        <p:spPr>
          <a:xfrm>
            <a:off x="8747992" y="20707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3" name="Google Shape;1381;p96">
            <a:extLst>
              <a:ext uri="{FF2B5EF4-FFF2-40B4-BE49-F238E27FC236}">
                <a16:creationId xmlns:a16="http://schemas.microsoft.com/office/drawing/2014/main" id="{32D77BEB-EFC1-4AE7-8967-DE1E0E11E17A}"/>
              </a:ext>
            </a:extLst>
          </p:cNvPr>
          <p:cNvSpPr/>
          <p:nvPr/>
        </p:nvSpPr>
        <p:spPr>
          <a:xfrm>
            <a:off x="7406392" y="207076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4" name="Google Shape;1382;p96">
            <a:extLst>
              <a:ext uri="{FF2B5EF4-FFF2-40B4-BE49-F238E27FC236}">
                <a16:creationId xmlns:a16="http://schemas.microsoft.com/office/drawing/2014/main" id="{96A6D814-7FE9-4746-8BF3-74C930B3971A}"/>
              </a:ext>
            </a:extLst>
          </p:cNvPr>
          <p:cNvSpPr/>
          <p:nvPr/>
        </p:nvSpPr>
        <p:spPr>
          <a:xfrm>
            <a:off x="100896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5" name="Google Shape;1383;p96">
            <a:extLst>
              <a:ext uri="{FF2B5EF4-FFF2-40B4-BE49-F238E27FC236}">
                <a16:creationId xmlns:a16="http://schemas.microsoft.com/office/drawing/2014/main" id="{BFE2BC7E-5468-4790-B8A0-5256B70DE8FB}"/>
              </a:ext>
            </a:extLst>
          </p:cNvPr>
          <p:cNvSpPr/>
          <p:nvPr/>
        </p:nvSpPr>
        <p:spPr>
          <a:xfrm>
            <a:off x="4020008" y="112681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1384;p96">
            <a:extLst>
              <a:ext uri="{FF2B5EF4-FFF2-40B4-BE49-F238E27FC236}">
                <a16:creationId xmlns:a16="http://schemas.microsoft.com/office/drawing/2014/main" id="{04A07942-1131-454F-9071-EE9DA0D2923B}"/>
              </a:ext>
            </a:extLst>
          </p:cNvPr>
          <p:cNvSpPr/>
          <p:nvPr/>
        </p:nvSpPr>
        <p:spPr>
          <a:xfrm>
            <a:off x="5361008" y="127676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7" name="Google Shape;1385;p96">
            <a:extLst>
              <a:ext uri="{FF2B5EF4-FFF2-40B4-BE49-F238E27FC236}">
                <a16:creationId xmlns:a16="http://schemas.microsoft.com/office/drawing/2014/main" id="{C74CEFD0-6EA4-4D7F-8B6E-6FE71CDCB45D}"/>
              </a:ext>
            </a:extLst>
          </p:cNvPr>
          <p:cNvCxnSpPr>
            <a:endCxn id="73" idx="0"/>
          </p:cNvCxnSpPr>
          <p:nvPr/>
        </p:nvCxnSpPr>
        <p:spPr>
          <a:xfrm>
            <a:off x="4707592" y="1013160"/>
            <a:ext cx="3369600" cy="10576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8" name="Google Shape;1386;p96">
            <a:extLst>
              <a:ext uri="{FF2B5EF4-FFF2-40B4-BE49-F238E27FC236}">
                <a16:creationId xmlns:a16="http://schemas.microsoft.com/office/drawing/2014/main" id="{92FB08AE-E90B-4591-8FA2-2884E573CECC}"/>
              </a:ext>
            </a:extLst>
          </p:cNvPr>
          <p:cNvCxnSpPr>
            <a:endCxn id="74" idx="0"/>
          </p:cNvCxnSpPr>
          <p:nvPr/>
        </p:nvCxnSpPr>
        <p:spPr>
          <a:xfrm>
            <a:off x="6269004" y="844526"/>
            <a:ext cx="4326400" cy="1231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9" name="Google Shape;1387;p96">
            <a:extLst>
              <a:ext uri="{FF2B5EF4-FFF2-40B4-BE49-F238E27FC236}">
                <a16:creationId xmlns:a16="http://schemas.microsoft.com/office/drawing/2014/main" id="{008A737B-37EF-4496-AC84-19E60C02327F}"/>
              </a:ext>
            </a:extLst>
          </p:cNvPr>
          <p:cNvCxnSpPr>
            <a:endCxn id="72" idx="2"/>
          </p:cNvCxnSpPr>
          <p:nvPr/>
        </p:nvCxnSpPr>
        <p:spPr>
          <a:xfrm>
            <a:off x="7196792" y="2673144"/>
            <a:ext cx="2222000" cy="159600"/>
          </a:xfrm>
          <a:prstGeom prst="curvedConnector4">
            <a:avLst>
              <a:gd name="adj1" fmla="val 34905"/>
              <a:gd name="adj2" fmla="val 628749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0" name="Google Shape;1388;p96">
            <a:extLst>
              <a:ext uri="{FF2B5EF4-FFF2-40B4-BE49-F238E27FC236}">
                <a16:creationId xmlns:a16="http://schemas.microsoft.com/office/drawing/2014/main" id="{1BE63C43-D035-44B5-9E65-B7E40AFB0396}"/>
              </a:ext>
            </a:extLst>
          </p:cNvPr>
          <p:cNvCxnSpPr>
            <a:endCxn id="74" idx="2"/>
          </p:cNvCxnSpPr>
          <p:nvPr/>
        </p:nvCxnSpPr>
        <p:spPr>
          <a:xfrm>
            <a:off x="9697804" y="2559326"/>
            <a:ext cx="897600" cy="278400"/>
          </a:xfrm>
          <a:prstGeom prst="curvedConnector4">
            <a:avLst>
              <a:gd name="adj1" fmla="val 21825"/>
              <a:gd name="adj2" fmla="val 362847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" name="Google Shape;1389;p96">
            <a:extLst>
              <a:ext uri="{FF2B5EF4-FFF2-40B4-BE49-F238E27FC236}">
                <a16:creationId xmlns:a16="http://schemas.microsoft.com/office/drawing/2014/main" id="{513D1A36-2C0C-4B2F-B1C2-9AFA0C5EEEC2}"/>
              </a:ext>
            </a:extLst>
          </p:cNvPr>
          <p:cNvCxnSpPr>
            <a:endCxn id="69" idx="2"/>
          </p:cNvCxnSpPr>
          <p:nvPr/>
        </p:nvCxnSpPr>
        <p:spPr>
          <a:xfrm rot="10800000" flipH="1">
            <a:off x="-237208" y="2837710"/>
            <a:ext cx="6972800" cy="2737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82" name="Google Shape;1390;p96">
            <a:extLst>
              <a:ext uri="{FF2B5EF4-FFF2-40B4-BE49-F238E27FC236}">
                <a16:creationId xmlns:a16="http://schemas.microsoft.com/office/drawing/2014/main" id="{FF593FC2-6959-46FF-AA33-6CCFE9773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142" y="2841098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391;p96">
            <a:extLst>
              <a:ext uri="{FF2B5EF4-FFF2-40B4-BE49-F238E27FC236}">
                <a16:creationId xmlns:a16="http://schemas.microsoft.com/office/drawing/2014/main" id="{831B0578-C7DB-4582-8AB8-656D87771B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808" y="2180882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392;p96">
            <a:extLst>
              <a:ext uri="{FF2B5EF4-FFF2-40B4-BE49-F238E27FC236}">
                <a16:creationId xmlns:a16="http://schemas.microsoft.com/office/drawing/2014/main" id="{05DDC3B5-1A8D-4AF4-8C7A-1A64A20D0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992" y="2948015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383;p96">
            <a:extLst>
              <a:ext uri="{FF2B5EF4-FFF2-40B4-BE49-F238E27FC236}">
                <a16:creationId xmlns:a16="http://schemas.microsoft.com/office/drawing/2014/main" id="{35B93770-C4DB-44AF-A219-FECDAD6F43DC}"/>
              </a:ext>
            </a:extLst>
          </p:cNvPr>
          <p:cNvSpPr/>
          <p:nvPr/>
        </p:nvSpPr>
        <p:spPr>
          <a:xfrm>
            <a:off x="179387" y="4223769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18763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104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42" name="Google Shape;1348;p96">
            <a:extLst>
              <a:ext uri="{FF2B5EF4-FFF2-40B4-BE49-F238E27FC236}">
                <a16:creationId xmlns:a16="http://schemas.microsoft.com/office/drawing/2014/main" id="{0FDA53AC-A491-4EC2-BD3F-1E06FBE442ED}"/>
              </a:ext>
            </a:extLst>
          </p:cNvPr>
          <p:cNvSpPr/>
          <p:nvPr/>
        </p:nvSpPr>
        <p:spPr>
          <a:xfrm>
            <a:off x="10283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3" name="Google Shape;1349;p96">
            <a:extLst>
              <a:ext uri="{FF2B5EF4-FFF2-40B4-BE49-F238E27FC236}">
                <a16:creationId xmlns:a16="http://schemas.microsoft.com/office/drawing/2014/main" id="{4F366E06-2117-4BA6-A1EA-D3A709070529}"/>
              </a:ext>
            </a:extLst>
          </p:cNvPr>
          <p:cNvSpPr/>
          <p:nvPr/>
        </p:nvSpPr>
        <p:spPr>
          <a:xfrm>
            <a:off x="23699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4" name="Google Shape;1350;p96">
            <a:extLst>
              <a:ext uri="{FF2B5EF4-FFF2-40B4-BE49-F238E27FC236}">
                <a16:creationId xmlns:a16="http://schemas.microsoft.com/office/drawing/2014/main" id="{2DDA7F14-5616-489E-91DC-7F6894E477B5}"/>
              </a:ext>
            </a:extLst>
          </p:cNvPr>
          <p:cNvSpPr/>
          <p:nvPr/>
        </p:nvSpPr>
        <p:spPr>
          <a:xfrm>
            <a:off x="3711592" y="2075710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45" name="Google Shape;1351;p96">
            <a:extLst>
              <a:ext uri="{FF2B5EF4-FFF2-40B4-BE49-F238E27FC236}">
                <a16:creationId xmlns:a16="http://schemas.microsoft.com/office/drawing/2014/main" id="{DAAA81DB-0585-45F2-A500-0C745C647C99}"/>
              </a:ext>
            </a:extLst>
          </p:cNvPr>
          <p:cNvSpPr/>
          <p:nvPr/>
        </p:nvSpPr>
        <p:spPr>
          <a:xfrm>
            <a:off x="50532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6" name="Google Shape;1352;p96">
            <a:extLst>
              <a:ext uri="{FF2B5EF4-FFF2-40B4-BE49-F238E27FC236}">
                <a16:creationId xmlns:a16="http://schemas.microsoft.com/office/drawing/2014/main" id="{1E3293F2-7F94-4B9F-9643-1F5D15CA2467}"/>
              </a:ext>
            </a:extLst>
          </p:cNvPr>
          <p:cNvSpPr/>
          <p:nvPr/>
        </p:nvSpPr>
        <p:spPr>
          <a:xfrm>
            <a:off x="10283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7" name="Google Shape;1353;p96">
            <a:extLst>
              <a:ext uri="{FF2B5EF4-FFF2-40B4-BE49-F238E27FC236}">
                <a16:creationId xmlns:a16="http://schemas.microsoft.com/office/drawing/2014/main" id="{F312542C-CE1D-4DF1-B675-46EE62B58BF5}"/>
              </a:ext>
            </a:extLst>
          </p:cNvPr>
          <p:cNvSpPr/>
          <p:nvPr/>
        </p:nvSpPr>
        <p:spPr>
          <a:xfrm>
            <a:off x="2369992" y="282107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48" name="Google Shape;1354;p96">
            <a:extLst>
              <a:ext uri="{FF2B5EF4-FFF2-40B4-BE49-F238E27FC236}">
                <a16:creationId xmlns:a16="http://schemas.microsoft.com/office/drawing/2014/main" id="{86C62495-10C1-41E6-84BD-45559F92B661}"/>
              </a:ext>
            </a:extLst>
          </p:cNvPr>
          <p:cNvSpPr/>
          <p:nvPr/>
        </p:nvSpPr>
        <p:spPr>
          <a:xfrm>
            <a:off x="37115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9" name="Google Shape;1355;p96">
            <a:extLst>
              <a:ext uri="{FF2B5EF4-FFF2-40B4-BE49-F238E27FC236}">
                <a16:creationId xmlns:a16="http://schemas.microsoft.com/office/drawing/2014/main" id="{FF698B2D-9C7B-4FB7-9AFD-702376E2FE28}"/>
              </a:ext>
            </a:extLst>
          </p:cNvPr>
          <p:cNvSpPr/>
          <p:nvPr/>
        </p:nvSpPr>
        <p:spPr>
          <a:xfrm>
            <a:off x="5053204" y="2821093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50" name="Google Shape;1356;p96">
            <a:extLst>
              <a:ext uri="{FF2B5EF4-FFF2-40B4-BE49-F238E27FC236}">
                <a16:creationId xmlns:a16="http://schemas.microsoft.com/office/drawing/2014/main" id="{A745C25E-1B46-446F-B37C-E142242D8D11}"/>
              </a:ext>
            </a:extLst>
          </p:cNvPr>
          <p:cNvSpPr/>
          <p:nvPr/>
        </p:nvSpPr>
        <p:spPr>
          <a:xfrm>
            <a:off x="10283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1" name="Google Shape;1357;p96">
            <a:extLst>
              <a:ext uri="{FF2B5EF4-FFF2-40B4-BE49-F238E27FC236}">
                <a16:creationId xmlns:a16="http://schemas.microsoft.com/office/drawing/2014/main" id="{ABB926A7-7F1F-47BD-8EAA-751560110F8F}"/>
              </a:ext>
            </a:extLst>
          </p:cNvPr>
          <p:cNvSpPr/>
          <p:nvPr/>
        </p:nvSpPr>
        <p:spPr>
          <a:xfrm>
            <a:off x="1028392" y="432844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" name="Google Shape;1358;p96">
            <a:extLst>
              <a:ext uri="{FF2B5EF4-FFF2-40B4-BE49-F238E27FC236}">
                <a16:creationId xmlns:a16="http://schemas.microsoft.com/office/drawing/2014/main" id="{D715A370-40AB-4CA0-A05E-D3714AB03F62}"/>
              </a:ext>
            </a:extLst>
          </p:cNvPr>
          <p:cNvSpPr/>
          <p:nvPr/>
        </p:nvSpPr>
        <p:spPr>
          <a:xfrm>
            <a:off x="1028392" y="50904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" name="Google Shape;1359;p96">
            <a:extLst>
              <a:ext uri="{FF2B5EF4-FFF2-40B4-BE49-F238E27FC236}">
                <a16:creationId xmlns:a16="http://schemas.microsoft.com/office/drawing/2014/main" id="{EBC4E512-39AD-41C9-8FE3-0131B3370C21}"/>
              </a:ext>
            </a:extLst>
          </p:cNvPr>
          <p:cNvSpPr/>
          <p:nvPr/>
        </p:nvSpPr>
        <p:spPr>
          <a:xfrm>
            <a:off x="23699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4" name="Google Shape;1360;p96">
            <a:extLst>
              <a:ext uri="{FF2B5EF4-FFF2-40B4-BE49-F238E27FC236}">
                <a16:creationId xmlns:a16="http://schemas.microsoft.com/office/drawing/2014/main" id="{30971ADF-2703-4EB3-B047-9487E4356331}"/>
              </a:ext>
            </a:extLst>
          </p:cNvPr>
          <p:cNvSpPr/>
          <p:nvPr/>
        </p:nvSpPr>
        <p:spPr>
          <a:xfrm>
            <a:off x="23699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5" name="Google Shape;1361;p96">
            <a:extLst>
              <a:ext uri="{FF2B5EF4-FFF2-40B4-BE49-F238E27FC236}">
                <a16:creationId xmlns:a16="http://schemas.microsoft.com/office/drawing/2014/main" id="{6D6FCC3C-ECF1-4EE3-9B43-28DEC913D27B}"/>
              </a:ext>
            </a:extLst>
          </p:cNvPr>
          <p:cNvSpPr/>
          <p:nvPr/>
        </p:nvSpPr>
        <p:spPr>
          <a:xfrm>
            <a:off x="23699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6" name="Google Shape;1362;p96">
            <a:extLst>
              <a:ext uri="{FF2B5EF4-FFF2-40B4-BE49-F238E27FC236}">
                <a16:creationId xmlns:a16="http://schemas.microsoft.com/office/drawing/2014/main" id="{E6E1896F-7807-4DA1-A2B9-DDF1B9E2CD31}"/>
              </a:ext>
            </a:extLst>
          </p:cNvPr>
          <p:cNvSpPr/>
          <p:nvPr/>
        </p:nvSpPr>
        <p:spPr>
          <a:xfrm>
            <a:off x="37115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7" name="Google Shape;1363;p96">
            <a:extLst>
              <a:ext uri="{FF2B5EF4-FFF2-40B4-BE49-F238E27FC236}">
                <a16:creationId xmlns:a16="http://schemas.microsoft.com/office/drawing/2014/main" id="{6DE1150D-87BC-4B0A-9919-F070F1BBDD97}"/>
              </a:ext>
            </a:extLst>
          </p:cNvPr>
          <p:cNvSpPr/>
          <p:nvPr/>
        </p:nvSpPr>
        <p:spPr>
          <a:xfrm>
            <a:off x="37115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58" name="Google Shape;1364;p96">
            <a:extLst>
              <a:ext uri="{FF2B5EF4-FFF2-40B4-BE49-F238E27FC236}">
                <a16:creationId xmlns:a16="http://schemas.microsoft.com/office/drawing/2014/main" id="{D273D0F3-E1B5-4A9E-BCFE-8FBA4B0ADB1A}"/>
              </a:ext>
            </a:extLst>
          </p:cNvPr>
          <p:cNvSpPr/>
          <p:nvPr/>
        </p:nvSpPr>
        <p:spPr>
          <a:xfrm>
            <a:off x="37115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9" name="Google Shape;1365;p96">
            <a:extLst>
              <a:ext uri="{FF2B5EF4-FFF2-40B4-BE49-F238E27FC236}">
                <a16:creationId xmlns:a16="http://schemas.microsoft.com/office/drawing/2014/main" id="{84FE2FE4-5F0B-42F8-8620-A1088B88747E}"/>
              </a:ext>
            </a:extLst>
          </p:cNvPr>
          <p:cNvSpPr/>
          <p:nvPr/>
        </p:nvSpPr>
        <p:spPr>
          <a:xfrm>
            <a:off x="5053204" y="3583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0" name="Google Shape;1366;p96">
            <a:extLst>
              <a:ext uri="{FF2B5EF4-FFF2-40B4-BE49-F238E27FC236}">
                <a16:creationId xmlns:a16="http://schemas.microsoft.com/office/drawing/2014/main" id="{FC7F7955-D91B-45F9-924A-C6BE0E113382}"/>
              </a:ext>
            </a:extLst>
          </p:cNvPr>
          <p:cNvSpPr/>
          <p:nvPr/>
        </p:nvSpPr>
        <p:spPr>
          <a:xfrm>
            <a:off x="5053204" y="4345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1" name="Google Shape;1367;p96">
            <a:extLst>
              <a:ext uri="{FF2B5EF4-FFF2-40B4-BE49-F238E27FC236}">
                <a16:creationId xmlns:a16="http://schemas.microsoft.com/office/drawing/2014/main" id="{56271000-D174-4326-A960-5ED724FFE658}"/>
              </a:ext>
            </a:extLst>
          </p:cNvPr>
          <p:cNvSpPr/>
          <p:nvPr/>
        </p:nvSpPr>
        <p:spPr>
          <a:xfrm>
            <a:off x="5053204" y="5107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62" name="Google Shape;1368;p96">
            <a:extLst>
              <a:ext uri="{FF2B5EF4-FFF2-40B4-BE49-F238E27FC236}">
                <a16:creationId xmlns:a16="http://schemas.microsoft.com/office/drawing/2014/main" id="{622EA7F6-4FFF-46A3-8607-02296A0E8553}"/>
              </a:ext>
            </a:extLst>
          </p:cNvPr>
          <p:cNvCxnSpPr>
            <a:endCxn id="44" idx="0"/>
          </p:cNvCxnSpPr>
          <p:nvPr/>
        </p:nvCxnSpPr>
        <p:spPr>
          <a:xfrm flipH="1">
            <a:off x="4382392" y="1153310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Google Shape;1369;p96">
            <a:extLst>
              <a:ext uri="{FF2B5EF4-FFF2-40B4-BE49-F238E27FC236}">
                <a16:creationId xmlns:a16="http://schemas.microsoft.com/office/drawing/2014/main" id="{BE0F6691-6726-4F78-8350-236B391FF00C}"/>
              </a:ext>
            </a:extLst>
          </p:cNvPr>
          <p:cNvCxnSpPr>
            <a:endCxn id="49" idx="0"/>
          </p:cNvCxnSpPr>
          <p:nvPr/>
        </p:nvCxnSpPr>
        <p:spPr>
          <a:xfrm flipH="1">
            <a:off x="5559004" y="890693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" name="Google Shape;1370;p96">
            <a:extLst>
              <a:ext uri="{FF2B5EF4-FFF2-40B4-BE49-F238E27FC236}">
                <a16:creationId xmlns:a16="http://schemas.microsoft.com/office/drawing/2014/main" id="{957B8DD7-38B5-4E49-957E-1076C8CA7AD9}"/>
              </a:ext>
            </a:extLst>
          </p:cNvPr>
          <p:cNvCxnSpPr/>
          <p:nvPr/>
        </p:nvCxnSpPr>
        <p:spPr>
          <a:xfrm>
            <a:off x="-433775" y="4631510"/>
            <a:ext cx="1820400" cy="1352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5" name="Google Shape;1372;p96">
            <a:extLst>
              <a:ext uri="{FF2B5EF4-FFF2-40B4-BE49-F238E27FC236}">
                <a16:creationId xmlns:a16="http://schemas.microsoft.com/office/drawing/2014/main" id="{195B48AF-214D-4982-A9FB-25DEF55BC54B}"/>
              </a:ext>
            </a:extLst>
          </p:cNvPr>
          <p:cNvCxnSpPr>
            <a:endCxn id="53" idx="0"/>
          </p:cNvCxnSpPr>
          <p:nvPr/>
        </p:nvCxnSpPr>
        <p:spPr>
          <a:xfrm rot="10800000" flipH="1">
            <a:off x="2057592" y="3583077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6" name="Google Shape;1373;p96">
            <a:extLst>
              <a:ext uri="{FF2B5EF4-FFF2-40B4-BE49-F238E27FC236}">
                <a16:creationId xmlns:a16="http://schemas.microsoft.com/office/drawing/2014/main" id="{CC8234CE-1ABB-48B2-835E-E887B266ED63}"/>
              </a:ext>
            </a:extLst>
          </p:cNvPr>
          <p:cNvCxnSpPr/>
          <p:nvPr/>
        </p:nvCxnSpPr>
        <p:spPr>
          <a:xfrm>
            <a:off x="4615608" y="4901293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7" name="Google Shape;1374;p96">
            <a:extLst>
              <a:ext uri="{FF2B5EF4-FFF2-40B4-BE49-F238E27FC236}">
                <a16:creationId xmlns:a16="http://schemas.microsoft.com/office/drawing/2014/main" id="{689995AB-ED4F-4716-8DF0-FDAECFCB1E6C}"/>
              </a:ext>
            </a:extLst>
          </p:cNvPr>
          <p:cNvCxnSpPr>
            <a:stCxn id="61" idx="0"/>
            <a:endCxn id="57" idx="0"/>
          </p:cNvCxnSpPr>
          <p:nvPr/>
        </p:nvCxnSpPr>
        <p:spPr>
          <a:xfrm rot="5400000" flipH="1">
            <a:off x="4589604" y="4137693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8" name="Google Shape;1375;p96">
            <a:extLst>
              <a:ext uri="{FF2B5EF4-FFF2-40B4-BE49-F238E27FC236}">
                <a16:creationId xmlns:a16="http://schemas.microsoft.com/office/drawing/2014/main" id="{77452CAC-C2EB-41A3-BEDF-6936220EB117}"/>
              </a:ext>
            </a:extLst>
          </p:cNvPr>
          <p:cNvCxnSpPr>
            <a:endCxn id="49" idx="1"/>
          </p:cNvCxnSpPr>
          <p:nvPr/>
        </p:nvCxnSpPr>
        <p:spPr>
          <a:xfrm rot="10800000" flipH="1">
            <a:off x="3398804" y="3202093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" name="Google Shape;1377;p96">
            <a:extLst>
              <a:ext uri="{FF2B5EF4-FFF2-40B4-BE49-F238E27FC236}">
                <a16:creationId xmlns:a16="http://schemas.microsoft.com/office/drawing/2014/main" id="{0C11BBA1-B765-44C3-947E-F3FE6A5426B9}"/>
              </a:ext>
            </a:extLst>
          </p:cNvPr>
          <p:cNvSpPr/>
          <p:nvPr/>
        </p:nvSpPr>
        <p:spPr>
          <a:xfrm>
            <a:off x="60647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pic>
        <p:nvPicPr>
          <p:cNvPr id="71" name="Google Shape;1379;p96">
            <a:extLst>
              <a:ext uri="{FF2B5EF4-FFF2-40B4-BE49-F238E27FC236}">
                <a16:creationId xmlns:a16="http://schemas.microsoft.com/office/drawing/2014/main" id="{576B9E57-9F22-41A7-9540-7D3459B868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859" y="4565664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1380;p96">
            <a:extLst>
              <a:ext uri="{FF2B5EF4-FFF2-40B4-BE49-F238E27FC236}">
                <a16:creationId xmlns:a16="http://schemas.microsoft.com/office/drawing/2014/main" id="{DB67DF23-8EC6-4450-BFBF-4EFB6DD1685F}"/>
              </a:ext>
            </a:extLst>
          </p:cNvPr>
          <p:cNvSpPr/>
          <p:nvPr/>
        </p:nvSpPr>
        <p:spPr>
          <a:xfrm>
            <a:off x="8747992" y="20707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3" name="Google Shape;1381;p96">
            <a:extLst>
              <a:ext uri="{FF2B5EF4-FFF2-40B4-BE49-F238E27FC236}">
                <a16:creationId xmlns:a16="http://schemas.microsoft.com/office/drawing/2014/main" id="{32D77BEB-EFC1-4AE7-8967-DE1E0E11E17A}"/>
              </a:ext>
            </a:extLst>
          </p:cNvPr>
          <p:cNvSpPr/>
          <p:nvPr/>
        </p:nvSpPr>
        <p:spPr>
          <a:xfrm>
            <a:off x="7406392" y="207076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4" name="Google Shape;1382;p96">
            <a:extLst>
              <a:ext uri="{FF2B5EF4-FFF2-40B4-BE49-F238E27FC236}">
                <a16:creationId xmlns:a16="http://schemas.microsoft.com/office/drawing/2014/main" id="{96A6D814-7FE9-4746-8BF3-74C930B3971A}"/>
              </a:ext>
            </a:extLst>
          </p:cNvPr>
          <p:cNvSpPr/>
          <p:nvPr/>
        </p:nvSpPr>
        <p:spPr>
          <a:xfrm>
            <a:off x="100896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5" name="Google Shape;1383;p96">
            <a:extLst>
              <a:ext uri="{FF2B5EF4-FFF2-40B4-BE49-F238E27FC236}">
                <a16:creationId xmlns:a16="http://schemas.microsoft.com/office/drawing/2014/main" id="{BFE2BC7E-5468-4790-B8A0-5256B70DE8FB}"/>
              </a:ext>
            </a:extLst>
          </p:cNvPr>
          <p:cNvSpPr/>
          <p:nvPr/>
        </p:nvSpPr>
        <p:spPr>
          <a:xfrm>
            <a:off x="4020008" y="112681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1384;p96">
            <a:extLst>
              <a:ext uri="{FF2B5EF4-FFF2-40B4-BE49-F238E27FC236}">
                <a16:creationId xmlns:a16="http://schemas.microsoft.com/office/drawing/2014/main" id="{04A07942-1131-454F-9071-EE9DA0D2923B}"/>
              </a:ext>
            </a:extLst>
          </p:cNvPr>
          <p:cNvSpPr/>
          <p:nvPr/>
        </p:nvSpPr>
        <p:spPr>
          <a:xfrm>
            <a:off x="5361008" y="127676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7" name="Google Shape;1385;p96">
            <a:extLst>
              <a:ext uri="{FF2B5EF4-FFF2-40B4-BE49-F238E27FC236}">
                <a16:creationId xmlns:a16="http://schemas.microsoft.com/office/drawing/2014/main" id="{C74CEFD0-6EA4-4D7F-8B6E-6FE71CDCB45D}"/>
              </a:ext>
            </a:extLst>
          </p:cNvPr>
          <p:cNvCxnSpPr>
            <a:endCxn id="73" idx="0"/>
          </p:cNvCxnSpPr>
          <p:nvPr/>
        </p:nvCxnSpPr>
        <p:spPr>
          <a:xfrm>
            <a:off x="4707592" y="1013160"/>
            <a:ext cx="3369600" cy="10576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8" name="Google Shape;1386;p96">
            <a:extLst>
              <a:ext uri="{FF2B5EF4-FFF2-40B4-BE49-F238E27FC236}">
                <a16:creationId xmlns:a16="http://schemas.microsoft.com/office/drawing/2014/main" id="{92FB08AE-E90B-4591-8FA2-2884E573CECC}"/>
              </a:ext>
            </a:extLst>
          </p:cNvPr>
          <p:cNvCxnSpPr>
            <a:endCxn id="74" idx="0"/>
          </p:cNvCxnSpPr>
          <p:nvPr/>
        </p:nvCxnSpPr>
        <p:spPr>
          <a:xfrm>
            <a:off x="6269004" y="844526"/>
            <a:ext cx="4326400" cy="1231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9" name="Google Shape;1387;p96">
            <a:extLst>
              <a:ext uri="{FF2B5EF4-FFF2-40B4-BE49-F238E27FC236}">
                <a16:creationId xmlns:a16="http://schemas.microsoft.com/office/drawing/2014/main" id="{008A737B-37EF-4496-AC84-19E60C02327F}"/>
              </a:ext>
            </a:extLst>
          </p:cNvPr>
          <p:cNvCxnSpPr>
            <a:endCxn id="72" idx="2"/>
          </p:cNvCxnSpPr>
          <p:nvPr/>
        </p:nvCxnSpPr>
        <p:spPr>
          <a:xfrm>
            <a:off x="7196792" y="2673144"/>
            <a:ext cx="2222000" cy="159600"/>
          </a:xfrm>
          <a:prstGeom prst="curvedConnector4">
            <a:avLst>
              <a:gd name="adj1" fmla="val 34905"/>
              <a:gd name="adj2" fmla="val 628749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0" name="Google Shape;1388;p96">
            <a:extLst>
              <a:ext uri="{FF2B5EF4-FFF2-40B4-BE49-F238E27FC236}">
                <a16:creationId xmlns:a16="http://schemas.microsoft.com/office/drawing/2014/main" id="{1BE63C43-D035-44B5-9E65-B7E40AFB0396}"/>
              </a:ext>
            </a:extLst>
          </p:cNvPr>
          <p:cNvCxnSpPr>
            <a:endCxn id="74" idx="2"/>
          </p:cNvCxnSpPr>
          <p:nvPr/>
        </p:nvCxnSpPr>
        <p:spPr>
          <a:xfrm>
            <a:off x="9697804" y="2559326"/>
            <a:ext cx="897600" cy="278400"/>
          </a:xfrm>
          <a:prstGeom prst="curvedConnector4">
            <a:avLst>
              <a:gd name="adj1" fmla="val 21825"/>
              <a:gd name="adj2" fmla="val 362847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" name="Google Shape;1389;p96">
            <a:extLst>
              <a:ext uri="{FF2B5EF4-FFF2-40B4-BE49-F238E27FC236}">
                <a16:creationId xmlns:a16="http://schemas.microsoft.com/office/drawing/2014/main" id="{513D1A36-2C0C-4B2F-B1C2-9AFA0C5EEEC2}"/>
              </a:ext>
            </a:extLst>
          </p:cNvPr>
          <p:cNvCxnSpPr>
            <a:endCxn id="69" idx="2"/>
          </p:cNvCxnSpPr>
          <p:nvPr/>
        </p:nvCxnSpPr>
        <p:spPr>
          <a:xfrm rot="10800000" flipH="1">
            <a:off x="-237208" y="2837710"/>
            <a:ext cx="6972800" cy="2737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82" name="Google Shape;1390;p96">
            <a:extLst>
              <a:ext uri="{FF2B5EF4-FFF2-40B4-BE49-F238E27FC236}">
                <a16:creationId xmlns:a16="http://schemas.microsoft.com/office/drawing/2014/main" id="{FF593FC2-6959-46FF-AA33-6CCFE9773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142" y="2841098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391;p96">
            <a:extLst>
              <a:ext uri="{FF2B5EF4-FFF2-40B4-BE49-F238E27FC236}">
                <a16:creationId xmlns:a16="http://schemas.microsoft.com/office/drawing/2014/main" id="{831B0578-C7DB-4582-8AB8-656D87771B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808" y="2180882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392;p96">
            <a:extLst>
              <a:ext uri="{FF2B5EF4-FFF2-40B4-BE49-F238E27FC236}">
                <a16:creationId xmlns:a16="http://schemas.microsoft.com/office/drawing/2014/main" id="{05DDC3B5-1A8D-4AF4-8C7A-1A64A20D0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992" y="2948015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383;p96">
            <a:extLst>
              <a:ext uri="{FF2B5EF4-FFF2-40B4-BE49-F238E27FC236}">
                <a16:creationId xmlns:a16="http://schemas.microsoft.com/office/drawing/2014/main" id="{35B93770-C4DB-44AF-A219-FECDAD6F43DC}"/>
              </a:ext>
            </a:extLst>
          </p:cNvPr>
          <p:cNvSpPr/>
          <p:nvPr/>
        </p:nvSpPr>
        <p:spPr>
          <a:xfrm>
            <a:off x="179387" y="4223769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0" name="Google Shape;1442;p97">
            <a:extLst>
              <a:ext uri="{FF2B5EF4-FFF2-40B4-BE49-F238E27FC236}">
                <a16:creationId xmlns:a16="http://schemas.microsoft.com/office/drawing/2014/main" id="{5C8862A4-2BF1-4061-BE07-FB635907DE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206" y="1639873"/>
            <a:ext cx="4523967" cy="452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2396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105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42" name="Google Shape;1348;p96">
            <a:extLst>
              <a:ext uri="{FF2B5EF4-FFF2-40B4-BE49-F238E27FC236}">
                <a16:creationId xmlns:a16="http://schemas.microsoft.com/office/drawing/2014/main" id="{0FDA53AC-A491-4EC2-BD3F-1E06FBE442ED}"/>
              </a:ext>
            </a:extLst>
          </p:cNvPr>
          <p:cNvSpPr/>
          <p:nvPr/>
        </p:nvSpPr>
        <p:spPr>
          <a:xfrm>
            <a:off x="10283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3" name="Google Shape;1349;p96">
            <a:extLst>
              <a:ext uri="{FF2B5EF4-FFF2-40B4-BE49-F238E27FC236}">
                <a16:creationId xmlns:a16="http://schemas.microsoft.com/office/drawing/2014/main" id="{4F366E06-2117-4BA6-A1EA-D3A709070529}"/>
              </a:ext>
            </a:extLst>
          </p:cNvPr>
          <p:cNvSpPr/>
          <p:nvPr/>
        </p:nvSpPr>
        <p:spPr>
          <a:xfrm>
            <a:off x="23699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4" name="Google Shape;1350;p96">
            <a:extLst>
              <a:ext uri="{FF2B5EF4-FFF2-40B4-BE49-F238E27FC236}">
                <a16:creationId xmlns:a16="http://schemas.microsoft.com/office/drawing/2014/main" id="{2DDA7F14-5616-489E-91DC-7F6894E477B5}"/>
              </a:ext>
            </a:extLst>
          </p:cNvPr>
          <p:cNvSpPr/>
          <p:nvPr/>
        </p:nvSpPr>
        <p:spPr>
          <a:xfrm>
            <a:off x="3711592" y="2075710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45" name="Google Shape;1351;p96">
            <a:extLst>
              <a:ext uri="{FF2B5EF4-FFF2-40B4-BE49-F238E27FC236}">
                <a16:creationId xmlns:a16="http://schemas.microsoft.com/office/drawing/2014/main" id="{DAAA81DB-0585-45F2-A500-0C745C647C99}"/>
              </a:ext>
            </a:extLst>
          </p:cNvPr>
          <p:cNvSpPr/>
          <p:nvPr/>
        </p:nvSpPr>
        <p:spPr>
          <a:xfrm>
            <a:off x="50532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6" name="Google Shape;1352;p96">
            <a:extLst>
              <a:ext uri="{FF2B5EF4-FFF2-40B4-BE49-F238E27FC236}">
                <a16:creationId xmlns:a16="http://schemas.microsoft.com/office/drawing/2014/main" id="{1E3293F2-7F94-4B9F-9643-1F5D15CA2467}"/>
              </a:ext>
            </a:extLst>
          </p:cNvPr>
          <p:cNvSpPr/>
          <p:nvPr/>
        </p:nvSpPr>
        <p:spPr>
          <a:xfrm>
            <a:off x="10283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7" name="Google Shape;1353;p96">
            <a:extLst>
              <a:ext uri="{FF2B5EF4-FFF2-40B4-BE49-F238E27FC236}">
                <a16:creationId xmlns:a16="http://schemas.microsoft.com/office/drawing/2014/main" id="{F312542C-CE1D-4DF1-B675-46EE62B58BF5}"/>
              </a:ext>
            </a:extLst>
          </p:cNvPr>
          <p:cNvSpPr/>
          <p:nvPr/>
        </p:nvSpPr>
        <p:spPr>
          <a:xfrm>
            <a:off x="2369992" y="282107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48" name="Google Shape;1354;p96">
            <a:extLst>
              <a:ext uri="{FF2B5EF4-FFF2-40B4-BE49-F238E27FC236}">
                <a16:creationId xmlns:a16="http://schemas.microsoft.com/office/drawing/2014/main" id="{86C62495-10C1-41E6-84BD-45559F92B661}"/>
              </a:ext>
            </a:extLst>
          </p:cNvPr>
          <p:cNvSpPr/>
          <p:nvPr/>
        </p:nvSpPr>
        <p:spPr>
          <a:xfrm>
            <a:off x="37115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9" name="Google Shape;1355;p96">
            <a:extLst>
              <a:ext uri="{FF2B5EF4-FFF2-40B4-BE49-F238E27FC236}">
                <a16:creationId xmlns:a16="http://schemas.microsoft.com/office/drawing/2014/main" id="{FF698B2D-9C7B-4FB7-9AFD-702376E2FE28}"/>
              </a:ext>
            </a:extLst>
          </p:cNvPr>
          <p:cNvSpPr/>
          <p:nvPr/>
        </p:nvSpPr>
        <p:spPr>
          <a:xfrm>
            <a:off x="5053204" y="2821093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50" name="Google Shape;1356;p96">
            <a:extLst>
              <a:ext uri="{FF2B5EF4-FFF2-40B4-BE49-F238E27FC236}">
                <a16:creationId xmlns:a16="http://schemas.microsoft.com/office/drawing/2014/main" id="{A745C25E-1B46-446F-B37C-E142242D8D11}"/>
              </a:ext>
            </a:extLst>
          </p:cNvPr>
          <p:cNvSpPr/>
          <p:nvPr/>
        </p:nvSpPr>
        <p:spPr>
          <a:xfrm>
            <a:off x="10283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1" name="Google Shape;1357;p96">
            <a:extLst>
              <a:ext uri="{FF2B5EF4-FFF2-40B4-BE49-F238E27FC236}">
                <a16:creationId xmlns:a16="http://schemas.microsoft.com/office/drawing/2014/main" id="{ABB926A7-7F1F-47BD-8EAA-751560110F8F}"/>
              </a:ext>
            </a:extLst>
          </p:cNvPr>
          <p:cNvSpPr/>
          <p:nvPr/>
        </p:nvSpPr>
        <p:spPr>
          <a:xfrm>
            <a:off x="1028392" y="432844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" name="Google Shape;1358;p96">
            <a:extLst>
              <a:ext uri="{FF2B5EF4-FFF2-40B4-BE49-F238E27FC236}">
                <a16:creationId xmlns:a16="http://schemas.microsoft.com/office/drawing/2014/main" id="{D715A370-40AB-4CA0-A05E-D3714AB03F62}"/>
              </a:ext>
            </a:extLst>
          </p:cNvPr>
          <p:cNvSpPr/>
          <p:nvPr/>
        </p:nvSpPr>
        <p:spPr>
          <a:xfrm>
            <a:off x="1028392" y="50904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" name="Google Shape;1359;p96">
            <a:extLst>
              <a:ext uri="{FF2B5EF4-FFF2-40B4-BE49-F238E27FC236}">
                <a16:creationId xmlns:a16="http://schemas.microsoft.com/office/drawing/2014/main" id="{EBC4E512-39AD-41C9-8FE3-0131B3370C21}"/>
              </a:ext>
            </a:extLst>
          </p:cNvPr>
          <p:cNvSpPr/>
          <p:nvPr/>
        </p:nvSpPr>
        <p:spPr>
          <a:xfrm>
            <a:off x="23699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4" name="Google Shape;1360;p96">
            <a:extLst>
              <a:ext uri="{FF2B5EF4-FFF2-40B4-BE49-F238E27FC236}">
                <a16:creationId xmlns:a16="http://schemas.microsoft.com/office/drawing/2014/main" id="{30971ADF-2703-4EB3-B047-9487E4356331}"/>
              </a:ext>
            </a:extLst>
          </p:cNvPr>
          <p:cNvSpPr/>
          <p:nvPr/>
        </p:nvSpPr>
        <p:spPr>
          <a:xfrm>
            <a:off x="23699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5" name="Google Shape;1361;p96">
            <a:extLst>
              <a:ext uri="{FF2B5EF4-FFF2-40B4-BE49-F238E27FC236}">
                <a16:creationId xmlns:a16="http://schemas.microsoft.com/office/drawing/2014/main" id="{6D6FCC3C-ECF1-4EE3-9B43-28DEC913D27B}"/>
              </a:ext>
            </a:extLst>
          </p:cNvPr>
          <p:cNvSpPr/>
          <p:nvPr/>
        </p:nvSpPr>
        <p:spPr>
          <a:xfrm>
            <a:off x="23699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6" name="Google Shape;1362;p96">
            <a:extLst>
              <a:ext uri="{FF2B5EF4-FFF2-40B4-BE49-F238E27FC236}">
                <a16:creationId xmlns:a16="http://schemas.microsoft.com/office/drawing/2014/main" id="{E6E1896F-7807-4DA1-A2B9-DDF1B9E2CD31}"/>
              </a:ext>
            </a:extLst>
          </p:cNvPr>
          <p:cNvSpPr/>
          <p:nvPr/>
        </p:nvSpPr>
        <p:spPr>
          <a:xfrm>
            <a:off x="37115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7" name="Google Shape;1363;p96">
            <a:extLst>
              <a:ext uri="{FF2B5EF4-FFF2-40B4-BE49-F238E27FC236}">
                <a16:creationId xmlns:a16="http://schemas.microsoft.com/office/drawing/2014/main" id="{6DE1150D-87BC-4B0A-9919-F070F1BBDD97}"/>
              </a:ext>
            </a:extLst>
          </p:cNvPr>
          <p:cNvSpPr/>
          <p:nvPr/>
        </p:nvSpPr>
        <p:spPr>
          <a:xfrm>
            <a:off x="37115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58" name="Google Shape;1364;p96">
            <a:extLst>
              <a:ext uri="{FF2B5EF4-FFF2-40B4-BE49-F238E27FC236}">
                <a16:creationId xmlns:a16="http://schemas.microsoft.com/office/drawing/2014/main" id="{D273D0F3-E1B5-4A9E-BCFE-8FBA4B0ADB1A}"/>
              </a:ext>
            </a:extLst>
          </p:cNvPr>
          <p:cNvSpPr/>
          <p:nvPr/>
        </p:nvSpPr>
        <p:spPr>
          <a:xfrm>
            <a:off x="37115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9" name="Google Shape;1365;p96">
            <a:extLst>
              <a:ext uri="{FF2B5EF4-FFF2-40B4-BE49-F238E27FC236}">
                <a16:creationId xmlns:a16="http://schemas.microsoft.com/office/drawing/2014/main" id="{84FE2FE4-5F0B-42F8-8620-A1088B88747E}"/>
              </a:ext>
            </a:extLst>
          </p:cNvPr>
          <p:cNvSpPr/>
          <p:nvPr/>
        </p:nvSpPr>
        <p:spPr>
          <a:xfrm>
            <a:off x="5053204" y="3583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0" name="Google Shape;1366;p96">
            <a:extLst>
              <a:ext uri="{FF2B5EF4-FFF2-40B4-BE49-F238E27FC236}">
                <a16:creationId xmlns:a16="http://schemas.microsoft.com/office/drawing/2014/main" id="{FC7F7955-D91B-45F9-924A-C6BE0E113382}"/>
              </a:ext>
            </a:extLst>
          </p:cNvPr>
          <p:cNvSpPr/>
          <p:nvPr/>
        </p:nvSpPr>
        <p:spPr>
          <a:xfrm>
            <a:off x="5053204" y="4345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1" name="Google Shape;1367;p96">
            <a:extLst>
              <a:ext uri="{FF2B5EF4-FFF2-40B4-BE49-F238E27FC236}">
                <a16:creationId xmlns:a16="http://schemas.microsoft.com/office/drawing/2014/main" id="{56271000-D174-4326-A960-5ED724FFE658}"/>
              </a:ext>
            </a:extLst>
          </p:cNvPr>
          <p:cNvSpPr/>
          <p:nvPr/>
        </p:nvSpPr>
        <p:spPr>
          <a:xfrm>
            <a:off x="5053204" y="5107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62" name="Google Shape;1368;p96">
            <a:extLst>
              <a:ext uri="{FF2B5EF4-FFF2-40B4-BE49-F238E27FC236}">
                <a16:creationId xmlns:a16="http://schemas.microsoft.com/office/drawing/2014/main" id="{622EA7F6-4FFF-46A3-8607-02296A0E8553}"/>
              </a:ext>
            </a:extLst>
          </p:cNvPr>
          <p:cNvCxnSpPr>
            <a:endCxn id="44" idx="0"/>
          </p:cNvCxnSpPr>
          <p:nvPr/>
        </p:nvCxnSpPr>
        <p:spPr>
          <a:xfrm flipH="1">
            <a:off x="4382392" y="1153310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Google Shape;1369;p96">
            <a:extLst>
              <a:ext uri="{FF2B5EF4-FFF2-40B4-BE49-F238E27FC236}">
                <a16:creationId xmlns:a16="http://schemas.microsoft.com/office/drawing/2014/main" id="{BE0F6691-6726-4F78-8350-236B391FF00C}"/>
              </a:ext>
            </a:extLst>
          </p:cNvPr>
          <p:cNvCxnSpPr>
            <a:endCxn id="49" idx="0"/>
          </p:cNvCxnSpPr>
          <p:nvPr/>
        </p:nvCxnSpPr>
        <p:spPr>
          <a:xfrm flipH="1">
            <a:off x="5559004" y="890693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" name="Google Shape;1370;p96">
            <a:extLst>
              <a:ext uri="{FF2B5EF4-FFF2-40B4-BE49-F238E27FC236}">
                <a16:creationId xmlns:a16="http://schemas.microsoft.com/office/drawing/2014/main" id="{957B8DD7-38B5-4E49-957E-1076C8CA7AD9}"/>
              </a:ext>
            </a:extLst>
          </p:cNvPr>
          <p:cNvCxnSpPr/>
          <p:nvPr/>
        </p:nvCxnSpPr>
        <p:spPr>
          <a:xfrm>
            <a:off x="-433775" y="4631510"/>
            <a:ext cx="1820400" cy="1352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5" name="Google Shape;1372;p96">
            <a:extLst>
              <a:ext uri="{FF2B5EF4-FFF2-40B4-BE49-F238E27FC236}">
                <a16:creationId xmlns:a16="http://schemas.microsoft.com/office/drawing/2014/main" id="{195B48AF-214D-4982-A9FB-25DEF55BC54B}"/>
              </a:ext>
            </a:extLst>
          </p:cNvPr>
          <p:cNvCxnSpPr>
            <a:endCxn id="53" idx="0"/>
          </p:cNvCxnSpPr>
          <p:nvPr/>
        </p:nvCxnSpPr>
        <p:spPr>
          <a:xfrm rot="10800000" flipH="1">
            <a:off x="2057592" y="3583077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6" name="Google Shape;1373;p96">
            <a:extLst>
              <a:ext uri="{FF2B5EF4-FFF2-40B4-BE49-F238E27FC236}">
                <a16:creationId xmlns:a16="http://schemas.microsoft.com/office/drawing/2014/main" id="{CC8234CE-1ABB-48B2-835E-E887B266ED63}"/>
              </a:ext>
            </a:extLst>
          </p:cNvPr>
          <p:cNvCxnSpPr/>
          <p:nvPr/>
        </p:nvCxnSpPr>
        <p:spPr>
          <a:xfrm>
            <a:off x="4615608" y="4901293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7" name="Google Shape;1374;p96">
            <a:extLst>
              <a:ext uri="{FF2B5EF4-FFF2-40B4-BE49-F238E27FC236}">
                <a16:creationId xmlns:a16="http://schemas.microsoft.com/office/drawing/2014/main" id="{689995AB-ED4F-4716-8DF0-FDAECFCB1E6C}"/>
              </a:ext>
            </a:extLst>
          </p:cNvPr>
          <p:cNvCxnSpPr>
            <a:stCxn id="61" idx="0"/>
            <a:endCxn id="57" idx="0"/>
          </p:cNvCxnSpPr>
          <p:nvPr/>
        </p:nvCxnSpPr>
        <p:spPr>
          <a:xfrm rot="5400000" flipH="1">
            <a:off x="4589604" y="4137693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8" name="Google Shape;1375;p96">
            <a:extLst>
              <a:ext uri="{FF2B5EF4-FFF2-40B4-BE49-F238E27FC236}">
                <a16:creationId xmlns:a16="http://schemas.microsoft.com/office/drawing/2014/main" id="{77452CAC-C2EB-41A3-BEDF-6936220EB117}"/>
              </a:ext>
            </a:extLst>
          </p:cNvPr>
          <p:cNvCxnSpPr>
            <a:endCxn id="49" idx="1"/>
          </p:cNvCxnSpPr>
          <p:nvPr/>
        </p:nvCxnSpPr>
        <p:spPr>
          <a:xfrm rot="10800000" flipH="1">
            <a:off x="3398804" y="3202093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" name="Google Shape;1377;p96">
            <a:extLst>
              <a:ext uri="{FF2B5EF4-FFF2-40B4-BE49-F238E27FC236}">
                <a16:creationId xmlns:a16="http://schemas.microsoft.com/office/drawing/2014/main" id="{0C11BBA1-B765-44C3-947E-F3FE6A5426B9}"/>
              </a:ext>
            </a:extLst>
          </p:cNvPr>
          <p:cNvSpPr/>
          <p:nvPr/>
        </p:nvSpPr>
        <p:spPr>
          <a:xfrm>
            <a:off x="60647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pic>
        <p:nvPicPr>
          <p:cNvPr id="71" name="Google Shape;1379;p96">
            <a:extLst>
              <a:ext uri="{FF2B5EF4-FFF2-40B4-BE49-F238E27FC236}">
                <a16:creationId xmlns:a16="http://schemas.microsoft.com/office/drawing/2014/main" id="{576B9E57-9F22-41A7-9540-7D3459B868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859" y="4565664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1380;p96">
            <a:extLst>
              <a:ext uri="{FF2B5EF4-FFF2-40B4-BE49-F238E27FC236}">
                <a16:creationId xmlns:a16="http://schemas.microsoft.com/office/drawing/2014/main" id="{DB67DF23-8EC6-4450-BFBF-4EFB6DD1685F}"/>
              </a:ext>
            </a:extLst>
          </p:cNvPr>
          <p:cNvSpPr/>
          <p:nvPr/>
        </p:nvSpPr>
        <p:spPr>
          <a:xfrm>
            <a:off x="8747992" y="20707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3" name="Google Shape;1381;p96">
            <a:extLst>
              <a:ext uri="{FF2B5EF4-FFF2-40B4-BE49-F238E27FC236}">
                <a16:creationId xmlns:a16="http://schemas.microsoft.com/office/drawing/2014/main" id="{32D77BEB-EFC1-4AE7-8967-DE1E0E11E17A}"/>
              </a:ext>
            </a:extLst>
          </p:cNvPr>
          <p:cNvSpPr/>
          <p:nvPr/>
        </p:nvSpPr>
        <p:spPr>
          <a:xfrm>
            <a:off x="7406392" y="207076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4" name="Google Shape;1382;p96">
            <a:extLst>
              <a:ext uri="{FF2B5EF4-FFF2-40B4-BE49-F238E27FC236}">
                <a16:creationId xmlns:a16="http://schemas.microsoft.com/office/drawing/2014/main" id="{96A6D814-7FE9-4746-8BF3-74C930B3971A}"/>
              </a:ext>
            </a:extLst>
          </p:cNvPr>
          <p:cNvSpPr/>
          <p:nvPr/>
        </p:nvSpPr>
        <p:spPr>
          <a:xfrm>
            <a:off x="100896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5" name="Google Shape;1383;p96">
            <a:extLst>
              <a:ext uri="{FF2B5EF4-FFF2-40B4-BE49-F238E27FC236}">
                <a16:creationId xmlns:a16="http://schemas.microsoft.com/office/drawing/2014/main" id="{BFE2BC7E-5468-4790-B8A0-5256B70DE8FB}"/>
              </a:ext>
            </a:extLst>
          </p:cNvPr>
          <p:cNvSpPr/>
          <p:nvPr/>
        </p:nvSpPr>
        <p:spPr>
          <a:xfrm>
            <a:off x="4020008" y="112681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1384;p96">
            <a:extLst>
              <a:ext uri="{FF2B5EF4-FFF2-40B4-BE49-F238E27FC236}">
                <a16:creationId xmlns:a16="http://schemas.microsoft.com/office/drawing/2014/main" id="{04A07942-1131-454F-9071-EE9DA0D2923B}"/>
              </a:ext>
            </a:extLst>
          </p:cNvPr>
          <p:cNvSpPr/>
          <p:nvPr/>
        </p:nvSpPr>
        <p:spPr>
          <a:xfrm>
            <a:off x="5361008" y="127676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7" name="Google Shape;1385;p96">
            <a:extLst>
              <a:ext uri="{FF2B5EF4-FFF2-40B4-BE49-F238E27FC236}">
                <a16:creationId xmlns:a16="http://schemas.microsoft.com/office/drawing/2014/main" id="{C74CEFD0-6EA4-4D7F-8B6E-6FE71CDCB45D}"/>
              </a:ext>
            </a:extLst>
          </p:cNvPr>
          <p:cNvCxnSpPr>
            <a:endCxn id="73" idx="0"/>
          </p:cNvCxnSpPr>
          <p:nvPr/>
        </p:nvCxnSpPr>
        <p:spPr>
          <a:xfrm>
            <a:off x="4707592" y="1013160"/>
            <a:ext cx="3369600" cy="10576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8" name="Google Shape;1386;p96">
            <a:extLst>
              <a:ext uri="{FF2B5EF4-FFF2-40B4-BE49-F238E27FC236}">
                <a16:creationId xmlns:a16="http://schemas.microsoft.com/office/drawing/2014/main" id="{92FB08AE-E90B-4591-8FA2-2884E573CECC}"/>
              </a:ext>
            </a:extLst>
          </p:cNvPr>
          <p:cNvCxnSpPr>
            <a:endCxn id="74" idx="0"/>
          </p:cNvCxnSpPr>
          <p:nvPr/>
        </p:nvCxnSpPr>
        <p:spPr>
          <a:xfrm>
            <a:off x="6269004" y="844526"/>
            <a:ext cx="4326400" cy="1231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9" name="Google Shape;1387;p96">
            <a:extLst>
              <a:ext uri="{FF2B5EF4-FFF2-40B4-BE49-F238E27FC236}">
                <a16:creationId xmlns:a16="http://schemas.microsoft.com/office/drawing/2014/main" id="{008A737B-37EF-4496-AC84-19E60C02327F}"/>
              </a:ext>
            </a:extLst>
          </p:cNvPr>
          <p:cNvCxnSpPr>
            <a:endCxn id="72" idx="2"/>
          </p:cNvCxnSpPr>
          <p:nvPr/>
        </p:nvCxnSpPr>
        <p:spPr>
          <a:xfrm>
            <a:off x="7196792" y="2673144"/>
            <a:ext cx="2222000" cy="159600"/>
          </a:xfrm>
          <a:prstGeom prst="curvedConnector4">
            <a:avLst>
              <a:gd name="adj1" fmla="val 34905"/>
              <a:gd name="adj2" fmla="val 628749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0" name="Google Shape;1388;p96">
            <a:extLst>
              <a:ext uri="{FF2B5EF4-FFF2-40B4-BE49-F238E27FC236}">
                <a16:creationId xmlns:a16="http://schemas.microsoft.com/office/drawing/2014/main" id="{1BE63C43-D035-44B5-9E65-B7E40AFB0396}"/>
              </a:ext>
            </a:extLst>
          </p:cNvPr>
          <p:cNvCxnSpPr>
            <a:endCxn id="74" idx="2"/>
          </p:cNvCxnSpPr>
          <p:nvPr/>
        </p:nvCxnSpPr>
        <p:spPr>
          <a:xfrm>
            <a:off x="9697804" y="2559326"/>
            <a:ext cx="897600" cy="278400"/>
          </a:xfrm>
          <a:prstGeom prst="curvedConnector4">
            <a:avLst>
              <a:gd name="adj1" fmla="val 21825"/>
              <a:gd name="adj2" fmla="val 362847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" name="Google Shape;1389;p96">
            <a:extLst>
              <a:ext uri="{FF2B5EF4-FFF2-40B4-BE49-F238E27FC236}">
                <a16:creationId xmlns:a16="http://schemas.microsoft.com/office/drawing/2014/main" id="{513D1A36-2C0C-4B2F-B1C2-9AFA0C5EEEC2}"/>
              </a:ext>
            </a:extLst>
          </p:cNvPr>
          <p:cNvCxnSpPr>
            <a:endCxn id="69" idx="2"/>
          </p:cNvCxnSpPr>
          <p:nvPr/>
        </p:nvCxnSpPr>
        <p:spPr>
          <a:xfrm rot="10800000" flipH="1">
            <a:off x="-237208" y="2837710"/>
            <a:ext cx="6972800" cy="2737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82" name="Google Shape;1390;p96">
            <a:extLst>
              <a:ext uri="{FF2B5EF4-FFF2-40B4-BE49-F238E27FC236}">
                <a16:creationId xmlns:a16="http://schemas.microsoft.com/office/drawing/2014/main" id="{FF593FC2-6959-46FF-AA33-6CCFE9773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142" y="2841098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391;p96">
            <a:extLst>
              <a:ext uri="{FF2B5EF4-FFF2-40B4-BE49-F238E27FC236}">
                <a16:creationId xmlns:a16="http://schemas.microsoft.com/office/drawing/2014/main" id="{831B0578-C7DB-4582-8AB8-656D87771B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808" y="2180882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392;p96">
            <a:extLst>
              <a:ext uri="{FF2B5EF4-FFF2-40B4-BE49-F238E27FC236}">
                <a16:creationId xmlns:a16="http://schemas.microsoft.com/office/drawing/2014/main" id="{05DDC3B5-1A8D-4AF4-8C7A-1A64A20D0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992" y="2948015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383;p96">
            <a:extLst>
              <a:ext uri="{FF2B5EF4-FFF2-40B4-BE49-F238E27FC236}">
                <a16:creationId xmlns:a16="http://schemas.microsoft.com/office/drawing/2014/main" id="{35B93770-C4DB-44AF-A219-FECDAD6F43DC}"/>
              </a:ext>
            </a:extLst>
          </p:cNvPr>
          <p:cNvSpPr/>
          <p:nvPr/>
        </p:nvSpPr>
        <p:spPr>
          <a:xfrm>
            <a:off x="179387" y="4223769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0" name="Google Shape;1442;p97">
            <a:extLst>
              <a:ext uri="{FF2B5EF4-FFF2-40B4-BE49-F238E27FC236}">
                <a16:creationId xmlns:a16="http://schemas.microsoft.com/office/drawing/2014/main" id="{5C8862A4-2BF1-4061-BE07-FB635907DE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206" y="1639873"/>
            <a:ext cx="4523967" cy="45242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CE9D7AE-8159-4F60-B4EF-DCCB8CDD6DBA}"/>
              </a:ext>
            </a:extLst>
          </p:cNvPr>
          <p:cNvSpPr/>
          <p:nvPr/>
        </p:nvSpPr>
        <p:spPr>
          <a:xfrm>
            <a:off x="6595923" y="3665248"/>
            <a:ext cx="4254447" cy="2472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ysClr val="windowText" lastClr="000000"/>
                </a:solidFill>
              </a:rPr>
              <a:t>How do we clear the used space?</a:t>
            </a:r>
          </a:p>
          <a:p>
            <a:endParaRPr lang="en-GB" sz="1800" dirty="0">
              <a:solidFill>
                <a:sysClr val="windowText" lastClr="000000"/>
              </a:solidFill>
            </a:endParaRPr>
          </a:p>
          <a:p>
            <a:pPr marL="609585" indent="-457189">
              <a:buSzPts val="1800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</a:rPr>
              <a:t>Reclaim each object, one by one</a:t>
            </a:r>
          </a:p>
          <a:p>
            <a:pPr marL="609585" indent="-457189">
              <a:buSzPts val="1800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</a:rPr>
              <a:t>Only reclaim the garbage, keep the survivors</a:t>
            </a:r>
          </a:p>
          <a:p>
            <a:pPr marL="609585" indent="-457189">
              <a:buSzPts val="1800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</a:rPr>
              <a:t>Set the next pointer to the start, effectively reclaiming all objects</a:t>
            </a:r>
          </a:p>
          <a:p>
            <a:pPr marL="609585" indent="-457189">
              <a:buSzPts val="1800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</a:rPr>
              <a:t>Switch spaces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CBBA54-C1D3-EDEB-AF7F-B272B1109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0623" y="5373494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293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106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42" name="Google Shape;1348;p96">
            <a:extLst>
              <a:ext uri="{FF2B5EF4-FFF2-40B4-BE49-F238E27FC236}">
                <a16:creationId xmlns:a16="http://schemas.microsoft.com/office/drawing/2014/main" id="{0FDA53AC-A491-4EC2-BD3F-1E06FBE442ED}"/>
              </a:ext>
            </a:extLst>
          </p:cNvPr>
          <p:cNvSpPr/>
          <p:nvPr/>
        </p:nvSpPr>
        <p:spPr>
          <a:xfrm>
            <a:off x="10283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3" name="Google Shape;1349;p96">
            <a:extLst>
              <a:ext uri="{FF2B5EF4-FFF2-40B4-BE49-F238E27FC236}">
                <a16:creationId xmlns:a16="http://schemas.microsoft.com/office/drawing/2014/main" id="{4F366E06-2117-4BA6-A1EA-D3A709070529}"/>
              </a:ext>
            </a:extLst>
          </p:cNvPr>
          <p:cNvSpPr/>
          <p:nvPr/>
        </p:nvSpPr>
        <p:spPr>
          <a:xfrm>
            <a:off x="23699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4" name="Google Shape;1350;p96">
            <a:extLst>
              <a:ext uri="{FF2B5EF4-FFF2-40B4-BE49-F238E27FC236}">
                <a16:creationId xmlns:a16="http://schemas.microsoft.com/office/drawing/2014/main" id="{2DDA7F14-5616-489E-91DC-7F6894E477B5}"/>
              </a:ext>
            </a:extLst>
          </p:cNvPr>
          <p:cNvSpPr/>
          <p:nvPr/>
        </p:nvSpPr>
        <p:spPr>
          <a:xfrm>
            <a:off x="3711592" y="2075710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45" name="Google Shape;1351;p96">
            <a:extLst>
              <a:ext uri="{FF2B5EF4-FFF2-40B4-BE49-F238E27FC236}">
                <a16:creationId xmlns:a16="http://schemas.microsoft.com/office/drawing/2014/main" id="{DAAA81DB-0585-45F2-A500-0C745C647C99}"/>
              </a:ext>
            </a:extLst>
          </p:cNvPr>
          <p:cNvSpPr/>
          <p:nvPr/>
        </p:nvSpPr>
        <p:spPr>
          <a:xfrm>
            <a:off x="50532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6" name="Google Shape;1352;p96">
            <a:extLst>
              <a:ext uri="{FF2B5EF4-FFF2-40B4-BE49-F238E27FC236}">
                <a16:creationId xmlns:a16="http://schemas.microsoft.com/office/drawing/2014/main" id="{1E3293F2-7F94-4B9F-9643-1F5D15CA2467}"/>
              </a:ext>
            </a:extLst>
          </p:cNvPr>
          <p:cNvSpPr/>
          <p:nvPr/>
        </p:nvSpPr>
        <p:spPr>
          <a:xfrm>
            <a:off x="10283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7" name="Google Shape;1353;p96">
            <a:extLst>
              <a:ext uri="{FF2B5EF4-FFF2-40B4-BE49-F238E27FC236}">
                <a16:creationId xmlns:a16="http://schemas.microsoft.com/office/drawing/2014/main" id="{F312542C-CE1D-4DF1-B675-46EE62B58BF5}"/>
              </a:ext>
            </a:extLst>
          </p:cNvPr>
          <p:cNvSpPr/>
          <p:nvPr/>
        </p:nvSpPr>
        <p:spPr>
          <a:xfrm>
            <a:off x="2369992" y="282107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48" name="Google Shape;1354;p96">
            <a:extLst>
              <a:ext uri="{FF2B5EF4-FFF2-40B4-BE49-F238E27FC236}">
                <a16:creationId xmlns:a16="http://schemas.microsoft.com/office/drawing/2014/main" id="{86C62495-10C1-41E6-84BD-45559F92B661}"/>
              </a:ext>
            </a:extLst>
          </p:cNvPr>
          <p:cNvSpPr/>
          <p:nvPr/>
        </p:nvSpPr>
        <p:spPr>
          <a:xfrm>
            <a:off x="3711592" y="2821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9" name="Google Shape;1355;p96">
            <a:extLst>
              <a:ext uri="{FF2B5EF4-FFF2-40B4-BE49-F238E27FC236}">
                <a16:creationId xmlns:a16="http://schemas.microsoft.com/office/drawing/2014/main" id="{FF698B2D-9C7B-4FB7-9AFD-702376E2FE28}"/>
              </a:ext>
            </a:extLst>
          </p:cNvPr>
          <p:cNvSpPr/>
          <p:nvPr/>
        </p:nvSpPr>
        <p:spPr>
          <a:xfrm>
            <a:off x="5053204" y="2821093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50" name="Google Shape;1356;p96">
            <a:extLst>
              <a:ext uri="{FF2B5EF4-FFF2-40B4-BE49-F238E27FC236}">
                <a16:creationId xmlns:a16="http://schemas.microsoft.com/office/drawing/2014/main" id="{A745C25E-1B46-446F-B37C-E142242D8D11}"/>
              </a:ext>
            </a:extLst>
          </p:cNvPr>
          <p:cNvSpPr/>
          <p:nvPr/>
        </p:nvSpPr>
        <p:spPr>
          <a:xfrm>
            <a:off x="10283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1" name="Google Shape;1357;p96">
            <a:extLst>
              <a:ext uri="{FF2B5EF4-FFF2-40B4-BE49-F238E27FC236}">
                <a16:creationId xmlns:a16="http://schemas.microsoft.com/office/drawing/2014/main" id="{ABB926A7-7F1F-47BD-8EAA-751560110F8F}"/>
              </a:ext>
            </a:extLst>
          </p:cNvPr>
          <p:cNvSpPr/>
          <p:nvPr/>
        </p:nvSpPr>
        <p:spPr>
          <a:xfrm>
            <a:off x="1028392" y="432844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" name="Google Shape;1358;p96">
            <a:extLst>
              <a:ext uri="{FF2B5EF4-FFF2-40B4-BE49-F238E27FC236}">
                <a16:creationId xmlns:a16="http://schemas.microsoft.com/office/drawing/2014/main" id="{D715A370-40AB-4CA0-A05E-D3714AB03F62}"/>
              </a:ext>
            </a:extLst>
          </p:cNvPr>
          <p:cNvSpPr/>
          <p:nvPr/>
        </p:nvSpPr>
        <p:spPr>
          <a:xfrm>
            <a:off x="1028392" y="50904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" name="Google Shape;1359;p96">
            <a:extLst>
              <a:ext uri="{FF2B5EF4-FFF2-40B4-BE49-F238E27FC236}">
                <a16:creationId xmlns:a16="http://schemas.microsoft.com/office/drawing/2014/main" id="{EBC4E512-39AD-41C9-8FE3-0131B3370C21}"/>
              </a:ext>
            </a:extLst>
          </p:cNvPr>
          <p:cNvSpPr/>
          <p:nvPr/>
        </p:nvSpPr>
        <p:spPr>
          <a:xfrm>
            <a:off x="23699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4" name="Google Shape;1360;p96">
            <a:extLst>
              <a:ext uri="{FF2B5EF4-FFF2-40B4-BE49-F238E27FC236}">
                <a16:creationId xmlns:a16="http://schemas.microsoft.com/office/drawing/2014/main" id="{30971ADF-2703-4EB3-B047-9487E4356331}"/>
              </a:ext>
            </a:extLst>
          </p:cNvPr>
          <p:cNvSpPr/>
          <p:nvPr/>
        </p:nvSpPr>
        <p:spPr>
          <a:xfrm>
            <a:off x="23699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5" name="Google Shape;1361;p96">
            <a:extLst>
              <a:ext uri="{FF2B5EF4-FFF2-40B4-BE49-F238E27FC236}">
                <a16:creationId xmlns:a16="http://schemas.microsoft.com/office/drawing/2014/main" id="{6D6FCC3C-ECF1-4EE3-9B43-28DEC913D27B}"/>
              </a:ext>
            </a:extLst>
          </p:cNvPr>
          <p:cNvSpPr/>
          <p:nvPr/>
        </p:nvSpPr>
        <p:spPr>
          <a:xfrm>
            <a:off x="23699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6" name="Google Shape;1362;p96">
            <a:extLst>
              <a:ext uri="{FF2B5EF4-FFF2-40B4-BE49-F238E27FC236}">
                <a16:creationId xmlns:a16="http://schemas.microsoft.com/office/drawing/2014/main" id="{E6E1896F-7807-4DA1-A2B9-DDF1B9E2CD31}"/>
              </a:ext>
            </a:extLst>
          </p:cNvPr>
          <p:cNvSpPr/>
          <p:nvPr/>
        </p:nvSpPr>
        <p:spPr>
          <a:xfrm>
            <a:off x="3711592" y="3583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7" name="Google Shape;1363;p96">
            <a:extLst>
              <a:ext uri="{FF2B5EF4-FFF2-40B4-BE49-F238E27FC236}">
                <a16:creationId xmlns:a16="http://schemas.microsoft.com/office/drawing/2014/main" id="{6DE1150D-87BC-4B0A-9919-F070F1BBDD97}"/>
              </a:ext>
            </a:extLst>
          </p:cNvPr>
          <p:cNvSpPr/>
          <p:nvPr/>
        </p:nvSpPr>
        <p:spPr>
          <a:xfrm>
            <a:off x="3711592" y="4345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58" name="Google Shape;1364;p96">
            <a:extLst>
              <a:ext uri="{FF2B5EF4-FFF2-40B4-BE49-F238E27FC236}">
                <a16:creationId xmlns:a16="http://schemas.microsoft.com/office/drawing/2014/main" id="{D273D0F3-E1B5-4A9E-BCFE-8FBA4B0ADB1A}"/>
              </a:ext>
            </a:extLst>
          </p:cNvPr>
          <p:cNvSpPr/>
          <p:nvPr/>
        </p:nvSpPr>
        <p:spPr>
          <a:xfrm>
            <a:off x="3711592" y="510707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9" name="Google Shape;1365;p96">
            <a:extLst>
              <a:ext uri="{FF2B5EF4-FFF2-40B4-BE49-F238E27FC236}">
                <a16:creationId xmlns:a16="http://schemas.microsoft.com/office/drawing/2014/main" id="{84FE2FE4-5F0B-42F8-8620-A1088B88747E}"/>
              </a:ext>
            </a:extLst>
          </p:cNvPr>
          <p:cNvSpPr/>
          <p:nvPr/>
        </p:nvSpPr>
        <p:spPr>
          <a:xfrm>
            <a:off x="5053204" y="3583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0" name="Google Shape;1366;p96">
            <a:extLst>
              <a:ext uri="{FF2B5EF4-FFF2-40B4-BE49-F238E27FC236}">
                <a16:creationId xmlns:a16="http://schemas.microsoft.com/office/drawing/2014/main" id="{FC7F7955-D91B-45F9-924A-C6BE0E113382}"/>
              </a:ext>
            </a:extLst>
          </p:cNvPr>
          <p:cNvSpPr/>
          <p:nvPr/>
        </p:nvSpPr>
        <p:spPr>
          <a:xfrm>
            <a:off x="5053204" y="4345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1" name="Google Shape;1367;p96">
            <a:extLst>
              <a:ext uri="{FF2B5EF4-FFF2-40B4-BE49-F238E27FC236}">
                <a16:creationId xmlns:a16="http://schemas.microsoft.com/office/drawing/2014/main" id="{56271000-D174-4326-A960-5ED724FFE658}"/>
              </a:ext>
            </a:extLst>
          </p:cNvPr>
          <p:cNvSpPr/>
          <p:nvPr/>
        </p:nvSpPr>
        <p:spPr>
          <a:xfrm>
            <a:off x="5053204" y="510709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62" name="Google Shape;1368;p96">
            <a:extLst>
              <a:ext uri="{FF2B5EF4-FFF2-40B4-BE49-F238E27FC236}">
                <a16:creationId xmlns:a16="http://schemas.microsoft.com/office/drawing/2014/main" id="{622EA7F6-4FFF-46A3-8607-02296A0E8553}"/>
              </a:ext>
            </a:extLst>
          </p:cNvPr>
          <p:cNvCxnSpPr>
            <a:endCxn id="44" idx="0"/>
          </p:cNvCxnSpPr>
          <p:nvPr/>
        </p:nvCxnSpPr>
        <p:spPr>
          <a:xfrm flipH="1">
            <a:off x="4382392" y="1153310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Google Shape;1369;p96">
            <a:extLst>
              <a:ext uri="{FF2B5EF4-FFF2-40B4-BE49-F238E27FC236}">
                <a16:creationId xmlns:a16="http://schemas.microsoft.com/office/drawing/2014/main" id="{BE0F6691-6726-4F78-8350-236B391FF00C}"/>
              </a:ext>
            </a:extLst>
          </p:cNvPr>
          <p:cNvCxnSpPr>
            <a:endCxn id="49" idx="0"/>
          </p:cNvCxnSpPr>
          <p:nvPr/>
        </p:nvCxnSpPr>
        <p:spPr>
          <a:xfrm flipH="1">
            <a:off x="5559004" y="890693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4" name="Google Shape;1370;p96">
            <a:extLst>
              <a:ext uri="{FF2B5EF4-FFF2-40B4-BE49-F238E27FC236}">
                <a16:creationId xmlns:a16="http://schemas.microsoft.com/office/drawing/2014/main" id="{957B8DD7-38B5-4E49-957E-1076C8CA7AD9}"/>
              </a:ext>
            </a:extLst>
          </p:cNvPr>
          <p:cNvCxnSpPr/>
          <p:nvPr/>
        </p:nvCxnSpPr>
        <p:spPr>
          <a:xfrm>
            <a:off x="-433775" y="4631510"/>
            <a:ext cx="1820400" cy="1352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5" name="Google Shape;1372;p96">
            <a:extLst>
              <a:ext uri="{FF2B5EF4-FFF2-40B4-BE49-F238E27FC236}">
                <a16:creationId xmlns:a16="http://schemas.microsoft.com/office/drawing/2014/main" id="{195B48AF-214D-4982-A9FB-25DEF55BC54B}"/>
              </a:ext>
            </a:extLst>
          </p:cNvPr>
          <p:cNvCxnSpPr>
            <a:endCxn id="53" idx="0"/>
          </p:cNvCxnSpPr>
          <p:nvPr/>
        </p:nvCxnSpPr>
        <p:spPr>
          <a:xfrm rot="10800000" flipH="1">
            <a:off x="2057592" y="3583077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6" name="Google Shape;1373;p96">
            <a:extLst>
              <a:ext uri="{FF2B5EF4-FFF2-40B4-BE49-F238E27FC236}">
                <a16:creationId xmlns:a16="http://schemas.microsoft.com/office/drawing/2014/main" id="{CC8234CE-1ABB-48B2-835E-E887B266ED63}"/>
              </a:ext>
            </a:extLst>
          </p:cNvPr>
          <p:cNvCxnSpPr/>
          <p:nvPr/>
        </p:nvCxnSpPr>
        <p:spPr>
          <a:xfrm>
            <a:off x="4615608" y="4901293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7" name="Google Shape;1374;p96">
            <a:extLst>
              <a:ext uri="{FF2B5EF4-FFF2-40B4-BE49-F238E27FC236}">
                <a16:creationId xmlns:a16="http://schemas.microsoft.com/office/drawing/2014/main" id="{689995AB-ED4F-4716-8DF0-FDAECFCB1E6C}"/>
              </a:ext>
            </a:extLst>
          </p:cNvPr>
          <p:cNvCxnSpPr>
            <a:stCxn id="61" idx="0"/>
            <a:endCxn id="57" idx="0"/>
          </p:cNvCxnSpPr>
          <p:nvPr/>
        </p:nvCxnSpPr>
        <p:spPr>
          <a:xfrm rot="5400000" flipH="1">
            <a:off x="4589604" y="4137693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8" name="Google Shape;1375;p96">
            <a:extLst>
              <a:ext uri="{FF2B5EF4-FFF2-40B4-BE49-F238E27FC236}">
                <a16:creationId xmlns:a16="http://schemas.microsoft.com/office/drawing/2014/main" id="{77452CAC-C2EB-41A3-BEDF-6936220EB117}"/>
              </a:ext>
            </a:extLst>
          </p:cNvPr>
          <p:cNvCxnSpPr>
            <a:endCxn id="49" idx="1"/>
          </p:cNvCxnSpPr>
          <p:nvPr/>
        </p:nvCxnSpPr>
        <p:spPr>
          <a:xfrm rot="10800000" flipH="1">
            <a:off x="3398804" y="3202093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" name="Google Shape;1377;p96">
            <a:extLst>
              <a:ext uri="{FF2B5EF4-FFF2-40B4-BE49-F238E27FC236}">
                <a16:creationId xmlns:a16="http://schemas.microsoft.com/office/drawing/2014/main" id="{0C11BBA1-B765-44C3-947E-F3FE6A5426B9}"/>
              </a:ext>
            </a:extLst>
          </p:cNvPr>
          <p:cNvSpPr/>
          <p:nvPr/>
        </p:nvSpPr>
        <p:spPr>
          <a:xfrm>
            <a:off x="60647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pic>
        <p:nvPicPr>
          <p:cNvPr id="71" name="Google Shape;1379;p96">
            <a:extLst>
              <a:ext uri="{FF2B5EF4-FFF2-40B4-BE49-F238E27FC236}">
                <a16:creationId xmlns:a16="http://schemas.microsoft.com/office/drawing/2014/main" id="{576B9E57-9F22-41A7-9540-7D3459B868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859" y="4565664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1380;p96">
            <a:extLst>
              <a:ext uri="{FF2B5EF4-FFF2-40B4-BE49-F238E27FC236}">
                <a16:creationId xmlns:a16="http://schemas.microsoft.com/office/drawing/2014/main" id="{DB67DF23-8EC6-4450-BFBF-4EFB6DD1685F}"/>
              </a:ext>
            </a:extLst>
          </p:cNvPr>
          <p:cNvSpPr/>
          <p:nvPr/>
        </p:nvSpPr>
        <p:spPr>
          <a:xfrm>
            <a:off x="8747992" y="20707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3" name="Google Shape;1381;p96">
            <a:extLst>
              <a:ext uri="{FF2B5EF4-FFF2-40B4-BE49-F238E27FC236}">
                <a16:creationId xmlns:a16="http://schemas.microsoft.com/office/drawing/2014/main" id="{32D77BEB-EFC1-4AE7-8967-DE1E0E11E17A}"/>
              </a:ext>
            </a:extLst>
          </p:cNvPr>
          <p:cNvSpPr/>
          <p:nvPr/>
        </p:nvSpPr>
        <p:spPr>
          <a:xfrm>
            <a:off x="7406392" y="207076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4" name="Google Shape;1382;p96">
            <a:extLst>
              <a:ext uri="{FF2B5EF4-FFF2-40B4-BE49-F238E27FC236}">
                <a16:creationId xmlns:a16="http://schemas.microsoft.com/office/drawing/2014/main" id="{96A6D814-7FE9-4746-8BF3-74C930B3971A}"/>
              </a:ext>
            </a:extLst>
          </p:cNvPr>
          <p:cNvSpPr/>
          <p:nvPr/>
        </p:nvSpPr>
        <p:spPr>
          <a:xfrm>
            <a:off x="100896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5" name="Google Shape;1383;p96">
            <a:extLst>
              <a:ext uri="{FF2B5EF4-FFF2-40B4-BE49-F238E27FC236}">
                <a16:creationId xmlns:a16="http://schemas.microsoft.com/office/drawing/2014/main" id="{BFE2BC7E-5468-4790-B8A0-5256B70DE8FB}"/>
              </a:ext>
            </a:extLst>
          </p:cNvPr>
          <p:cNvSpPr/>
          <p:nvPr/>
        </p:nvSpPr>
        <p:spPr>
          <a:xfrm>
            <a:off x="4020008" y="112681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1384;p96">
            <a:extLst>
              <a:ext uri="{FF2B5EF4-FFF2-40B4-BE49-F238E27FC236}">
                <a16:creationId xmlns:a16="http://schemas.microsoft.com/office/drawing/2014/main" id="{04A07942-1131-454F-9071-EE9DA0D2923B}"/>
              </a:ext>
            </a:extLst>
          </p:cNvPr>
          <p:cNvSpPr/>
          <p:nvPr/>
        </p:nvSpPr>
        <p:spPr>
          <a:xfrm>
            <a:off x="5361008" y="127676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7" name="Google Shape;1385;p96">
            <a:extLst>
              <a:ext uri="{FF2B5EF4-FFF2-40B4-BE49-F238E27FC236}">
                <a16:creationId xmlns:a16="http://schemas.microsoft.com/office/drawing/2014/main" id="{C74CEFD0-6EA4-4D7F-8B6E-6FE71CDCB45D}"/>
              </a:ext>
            </a:extLst>
          </p:cNvPr>
          <p:cNvCxnSpPr>
            <a:endCxn id="73" idx="0"/>
          </p:cNvCxnSpPr>
          <p:nvPr/>
        </p:nvCxnSpPr>
        <p:spPr>
          <a:xfrm>
            <a:off x="4707592" y="1013160"/>
            <a:ext cx="3369600" cy="10576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8" name="Google Shape;1386;p96">
            <a:extLst>
              <a:ext uri="{FF2B5EF4-FFF2-40B4-BE49-F238E27FC236}">
                <a16:creationId xmlns:a16="http://schemas.microsoft.com/office/drawing/2014/main" id="{92FB08AE-E90B-4591-8FA2-2884E573CECC}"/>
              </a:ext>
            </a:extLst>
          </p:cNvPr>
          <p:cNvCxnSpPr>
            <a:endCxn id="74" idx="0"/>
          </p:cNvCxnSpPr>
          <p:nvPr/>
        </p:nvCxnSpPr>
        <p:spPr>
          <a:xfrm>
            <a:off x="6269004" y="844526"/>
            <a:ext cx="4326400" cy="1231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9" name="Google Shape;1387;p96">
            <a:extLst>
              <a:ext uri="{FF2B5EF4-FFF2-40B4-BE49-F238E27FC236}">
                <a16:creationId xmlns:a16="http://schemas.microsoft.com/office/drawing/2014/main" id="{008A737B-37EF-4496-AC84-19E60C02327F}"/>
              </a:ext>
            </a:extLst>
          </p:cNvPr>
          <p:cNvCxnSpPr>
            <a:endCxn id="72" idx="2"/>
          </p:cNvCxnSpPr>
          <p:nvPr/>
        </p:nvCxnSpPr>
        <p:spPr>
          <a:xfrm>
            <a:off x="7196792" y="2673144"/>
            <a:ext cx="2222000" cy="159600"/>
          </a:xfrm>
          <a:prstGeom prst="curvedConnector4">
            <a:avLst>
              <a:gd name="adj1" fmla="val 34905"/>
              <a:gd name="adj2" fmla="val 628749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0" name="Google Shape;1388;p96">
            <a:extLst>
              <a:ext uri="{FF2B5EF4-FFF2-40B4-BE49-F238E27FC236}">
                <a16:creationId xmlns:a16="http://schemas.microsoft.com/office/drawing/2014/main" id="{1BE63C43-D035-44B5-9E65-B7E40AFB0396}"/>
              </a:ext>
            </a:extLst>
          </p:cNvPr>
          <p:cNvCxnSpPr>
            <a:endCxn id="74" idx="2"/>
          </p:cNvCxnSpPr>
          <p:nvPr/>
        </p:nvCxnSpPr>
        <p:spPr>
          <a:xfrm>
            <a:off x="9697804" y="2559326"/>
            <a:ext cx="897600" cy="278400"/>
          </a:xfrm>
          <a:prstGeom prst="curvedConnector4">
            <a:avLst>
              <a:gd name="adj1" fmla="val 21825"/>
              <a:gd name="adj2" fmla="val 362847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" name="Google Shape;1389;p96">
            <a:extLst>
              <a:ext uri="{FF2B5EF4-FFF2-40B4-BE49-F238E27FC236}">
                <a16:creationId xmlns:a16="http://schemas.microsoft.com/office/drawing/2014/main" id="{513D1A36-2C0C-4B2F-B1C2-9AFA0C5EEEC2}"/>
              </a:ext>
            </a:extLst>
          </p:cNvPr>
          <p:cNvCxnSpPr>
            <a:endCxn id="69" idx="2"/>
          </p:cNvCxnSpPr>
          <p:nvPr/>
        </p:nvCxnSpPr>
        <p:spPr>
          <a:xfrm rot="10800000" flipH="1">
            <a:off x="-237208" y="2837710"/>
            <a:ext cx="6972800" cy="2737200"/>
          </a:xfrm>
          <a:prstGeom prst="curvedConnector2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82" name="Google Shape;1390;p96">
            <a:extLst>
              <a:ext uri="{FF2B5EF4-FFF2-40B4-BE49-F238E27FC236}">
                <a16:creationId xmlns:a16="http://schemas.microsoft.com/office/drawing/2014/main" id="{FF593FC2-6959-46FF-AA33-6CCFE9773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142" y="2841098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391;p96">
            <a:extLst>
              <a:ext uri="{FF2B5EF4-FFF2-40B4-BE49-F238E27FC236}">
                <a16:creationId xmlns:a16="http://schemas.microsoft.com/office/drawing/2014/main" id="{831B0578-C7DB-4582-8AB8-656D87771B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808" y="2180882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392;p96">
            <a:extLst>
              <a:ext uri="{FF2B5EF4-FFF2-40B4-BE49-F238E27FC236}">
                <a16:creationId xmlns:a16="http://schemas.microsoft.com/office/drawing/2014/main" id="{05DDC3B5-1A8D-4AF4-8C7A-1A64A20D0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992" y="2948015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383;p96">
            <a:extLst>
              <a:ext uri="{FF2B5EF4-FFF2-40B4-BE49-F238E27FC236}">
                <a16:creationId xmlns:a16="http://schemas.microsoft.com/office/drawing/2014/main" id="{35B93770-C4DB-44AF-A219-FECDAD6F43DC}"/>
              </a:ext>
            </a:extLst>
          </p:cNvPr>
          <p:cNvSpPr/>
          <p:nvPr/>
        </p:nvSpPr>
        <p:spPr>
          <a:xfrm>
            <a:off x="179387" y="4223769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0" name="Google Shape;1442;p97">
            <a:extLst>
              <a:ext uri="{FF2B5EF4-FFF2-40B4-BE49-F238E27FC236}">
                <a16:creationId xmlns:a16="http://schemas.microsoft.com/office/drawing/2014/main" id="{5C8862A4-2BF1-4061-BE07-FB635907DE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206" y="1639873"/>
            <a:ext cx="4523967" cy="452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857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107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Used</a:t>
            </a:r>
            <a:endParaRPr sz="2400" dirty="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Unused</a:t>
            </a:r>
            <a:endParaRPr sz="2400" dirty="0"/>
          </a:p>
        </p:txBody>
      </p:sp>
      <p:sp>
        <p:nvSpPr>
          <p:cNvPr id="69" name="Google Shape;1377;p96">
            <a:extLst>
              <a:ext uri="{FF2B5EF4-FFF2-40B4-BE49-F238E27FC236}">
                <a16:creationId xmlns:a16="http://schemas.microsoft.com/office/drawing/2014/main" id="{0C11BBA1-B765-44C3-947E-F3FE6A5426B9}"/>
              </a:ext>
            </a:extLst>
          </p:cNvPr>
          <p:cNvSpPr/>
          <p:nvPr/>
        </p:nvSpPr>
        <p:spPr>
          <a:xfrm>
            <a:off x="6064792" y="207571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2" name="Google Shape;1380;p96">
            <a:extLst>
              <a:ext uri="{FF2B5EF4-FFF2-40B4-BE49-F238E27FC236}">
                <a16:creationId xmlns:a16="http://schemas.microsoft.com/office/drawing/2014/main" id="{DB67DF23-8EC6-4450-BFBF-4EFB6DD1685F}"/>
              </a:ext>
            </a:extLst>
          </p:cNvPr>
          <p:cNvSpPr/>
          <p:nvPr/>
        </p:nvSpPr>
        <p:spPr>
          <a:xfrm>
            <a:off x="8747992" y="207074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3" name="Google Shape;1381;p96">
            <a:extLst>
              <a:ext uri="{FF2B5EF4-FFF2-40B4-BE49-F238E27FC236}">
                <a16:creationId xmlns:a16="http://schemas.microsoft.com/office/drawing/2014/main" id="{32D77BEB-EFC1-4AE7-8967-DE1E0E11E17A}"/>
              </a:ext>
            </a:extLst>
          </p:cNvPr>
          <p:cNvSpPr/>
          <p:nvPr/>
        </p:nvSpPr>
        <p:spPr>
          <a:xfrm>
            <a:off x="7406392" y="207076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4" name="Google Shape;1382;p96">
            <a:extLst>
              <a:ext uri="{FF2B5EF4-FFF2-40B4-BE49-F238E27FC236}">
                <a16:creationId xmlns:a16="http://schemas.microsoft.com/office/drawing/2014/main" id="{96A6D814-7FE9-4746-8BF3-74C930B3971A}"/>
              </a:ext>
            </a:extLst>
          </p:cNvPr>
          <p:cNvSpPr/>
          <p:nvPr/>
        </p:nvSpPr>
        <p:spPr>
          <a:xfrm>
            <a:off x="10089604" y="2075726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cxnSp>
        <p:nvCxnSpPr>
          <p:cNvPr id="77" name="Google Shape;1385;p96">
            <a:extLst>
              <a:ext uri="{FF2B5EF4-FFF2-40B4-BE49-F238E27FC236}">
                <a16:creationId xmlns:a16="http://schemas.microsoft.com/office/drawing/2014/main" id="{C74CEFD0-6EA4-4D7F-8B6E-6FE71CDCB45D}"/>
              </a:ext>
            </a:extLst>
          </p:cNvPr>
          <p:cNvCxnSpPr>
            <a:endCxn id="73" idx="0"/>
          </p:cNvCxnSpPr>
          <p:nvPr/>
        </p:nvCxnSpPr>
        <p:spPr>
          <a:xfrm>
            <a:off x="4707592" y="1013160"/>
            <a:ext cx="3369600" cy="1057600"/>
          </a:xfrm>
          <a:prstGeom prst="curved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8" name="Google Shape;1386;p96">
            <a:extLst>
              <a:ext uri="{FF2B5EF4-FFF2-40B4-BE49-F238E27FC236}">
                <a16:creationId xmlns:a16="http://schemas.microsoft.com/office/drawing/2014/main" id="{92FB08AE-E90B-4591-8FA2-2884E573CECC}"/>
              </a:ext>
            </a:extLst>
          </p:cNvPr>
          <p:cNvCxnSpPr>
            <a:endCxn id="74" idx="0"/>
          </p:cNvCxnSpPr>
          <p:nvPr/>
        </p:nvCxnSpPr>
        <p:spPr>
          <a:xfrm>
            <a:off x="6269004" y="844526"/>
            <a:ext cx="4326400" cy="1231200"/>
          </a:xfrm>
          <a:prstGeom prst="curved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9" name="Google Shape;1387;p96">
            <a:extLst>
              <a:ext uri="{FF2B5EF4-FFF2-40B4-BE49-F238E27FC236}">
                <a16:creationId xmlns:a16="http://schemas.microsoft.com/office/drawing/2014/main" id="{008A737B-37EF-4496-AC84-19E60C02327F}"/>
              </a:ext>
            </a:extLst>
          </p:cNvPr>
          <p:cNvCxnSpPr>
            <a:endCxn id="72" idx="2"/>
          </p:cNvCxnSpPr>
          <p:nvPr/>
        </p:nvCxnSpPr>
        <p:spPr>
          <a:xfrm>
            <a:off x="7196792" y="2673144"/>
            <a:ext cx="2222000" cy="159600"/>
          </a:xfrm>
          <a:prstGeom prst="curvedConnector4">
            <a:avLst>
              <a:gd name="adj1" fmla="val 34905"/>
              <a:gd name="adj2" fmla="val 6287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0" name="Google Shape;1388;p96">
            <a:extLst>
              <a:ext uri="{FF2B5EF4-FFF2-40B4-BE49-F238E27FC236}">
                <a16:creationId xmlns:a16="http://schemas.microsoft.com/office/drawing/2014/main" id="{1BE63C43-D035-44B5-9E65-B7E40AFB0396}"/>
              </a:ext>
            </a:extLst>
          </p:cNvPr>
          <p:cNvCxnSpPr>
            <a:endCxn id="74" idx="2"/>
          </p:cNvCxnSpPr>
          <p:nvPr/>
        </p:nvCxnSpPr>
        <p:spPr>
          <a:xfrm>
            <a:off x="9697804" y="2559326"/>
            <a:ext cx="897600" cy="278400"/>
          </a:xfrm>
          <a:prstGeom prst="curvedConnector4">
            <a:avLst>
              <a:gd name="adj1" fmla="val 21825"/>
              <a:gd name="adj2" fmla="val 36284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" name="Google Shape;1389;p96">
            <a:extLst>
              <a:ext uri="{FF2B5EF4-FFF2-40B4-BE49-F238E27FC236}">
                <a16:creationId xmlns:a16="http://schemas.microsoft.com/office/drawing/2014/main" id="{513D1A36-2C0C-4B2F-B1C2-9AFA0C5EEEC2}"/>
              </a:ext>
            </a:extLst>
          </p:cNvPr>
          <p:cNvCxnSpPr>
            <a:endCxn id="69" idx="2"/>
          </p:cNvCxnSpPr>
          <p:nvPr/>
        </p:nvCxnSpPr>
        <p:spPr>
          <a:xfrm rot="10800000" flipH="1">
            <a:off x="-237208" y="2837710"/>
            <a:ext cx="6972800" cy="2737200"/>
          </a:xfrm>
          <a:prstGeom prst="curved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8734256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Collection</a:t>
            </a:r>
            <a:endParaRPr sz="5400" dirty="0"/>
          </a:p>
        </p:txBody>
      </p:sp>
      <p:sp>
        <p:nvSpPr>
          <p:cNvPr id="1617" name="Google Shape;1617;p1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>
              <a:buSzPts val="2400"/>
            </a:pPr>
            <a:r>
              <a:rPr lang="en" sz="3200" dirty="0"/>
              <a:t>Two areas with same size (aka </a:t>
            </a:r>
            <a:r>
              <a:rPr lang="en" sz="3200" b="1" u="sng" dirty="0"/>
              <a:t>semi-spaces</a:t>
            </a:r>
            <a:r>
              <a:rPr lang="en" sz="3200" dirty="0"/>
              <a:t>)</a:t>
            </a:r>
            <a:endParaRPr sz="3200"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Only one used at any time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When GC’ing one, copy objects to the other</a:t>
            </a:r>
            <a:endParaRPr dirty="0"/>
          </a:p>
          <a:p>
            <a:pPr marL="1828754" lvl="2" indent="-406390">
              <a:spcBef>
                <a:spcPts val="0"/>
              </a:spcBef>
              <a:buSzPts val="1200"/>
            </a:pPr>
            <a:r>
              <a:rPr lang="en" sz="1600" dirty="0"/>
              <a:t>Then mark whole area as free</a:t>
            </a:r>
            <a:endParaRPr sz="1600" dirty="0"/>
          </a:p>
          <a:p>
            <a:pPr marL="609585" indent="-507987">
              <a:buSzPts val="2400"/>
            </a:pPr>
            <a:r>
              <a:rPr lang="en" sz="3200" dirty="0"/>
              <a:t>Pros</a:t>
            </a:r>
            <a:endParaRPr sz="3200"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Fast, frequent GC cycles</a:t>
            </a:r>
            <a:endParaRPr dirty="0"/>
          </a:p>
          <a:p>
            <a:pPr marL="1828754" lvl="2" indent="-406390">
              <a:spcBef>
                <a:spcPts val="0"/>
              </a:spcBef>
              <a:buSzPts val="1200"/>
            </a:pPr>
            <a:r>
              <a:rPr lang="en" sz="1600" dirty="0"/>
              <a:t>Small semi-spaces</a:t>
            </a:r>
            <a:endParaRPr sz="1600"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Fast allocation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Fast cleanup</a:t>
            </a:r>
            <a:endParaRPr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Compacting “for free”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No need for extra step at the end of a GC cycle</a:t>
            </a:r>
            <a:endParaRPr dirty="0"/>
          </a:p>
          <a:p>
            <a:pPr marL="609585" indent="-507987">
              <a:buSzPts val="2400"/>
            </a:pPr>
            <a:r>
              <a:rPr lang="en" sz="3200" dirty="0"/>
              <a:t>Cons</a:t>
            </a:r>
            <a:endParaRPr sz="3200" dirty="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 dirty="0"/>
              <a:t>Half the memory is wasted</a:t>
            </a:r>
            <a:endParaRPr dirty="0"/>
          </a:p>
        </p:txBody>
      </p:sp>
      <p:sp>
        <p:nvSpPr>
          <p:cNvPr id="1618" name="Google Shape;1618;p1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108</a:t>
            </a:fld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Collection</a:t>
            </a:r>
            <a:endParaRPr sz="5400" dirty="0"/>
          </a:p>
        </p:txBody>
      </p:sp>
      <p:sp>
        <p:nvSpPr>
          <p:cNvPr id="1624" name="Google Shape;1624;p1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>
              <a:buClr>
                <a:srgbClr val="FFFFFF"/>
              </a:buClr>
              <a:buSzPts val="2400"/>
            </a:pPr>
            <a:r>
              <a:rPr lang="en" sz="3200">
                <a:solidFill>
                  <a:srgbClr val="FFFFFF"/>
                </a:solidFill>
              </a:rPr>
              <a:t>Two areas with same size</a:t>
            </a:r>
            <a:endParaRPr sz="3200"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Only one used at any time</a:t>
            </a:r>
            <a:endParaRPr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When GC’ing one, copy objects to the other</a:t>
            </a:r>
            <a:endParaRPr>
              <a:solidFill>
                <a:srgbClr val="FFFFFF"/>
              </a:solidFill>
            </a:endParaRPr>
          </a:p>
          <a:p>
            <a:pPr marL="1828754" lvl="2" indent="-406390"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" sz="1600">
                <a:solidFill>
                  <a:srgbClr val="FFFFFF"/>
                </a:solidFill>
              </a:rPr>
              <a:t>Then mark whole area as free</a:t>
            </a:r>
            <a:endParaRPr sz="1600">
              <a:solidFill>
                <a:srgbClr val="FFFFFF"/>
              </a:solidFill>
            </a:endParaRPr>
          </a:p>
          <a:p>
            <a:pPr marL="609585" indent="-507987">
              <a:buClr>
                <a:srgbClr val="FFFFFF"/>
              </a:buClr>
              <a:buSzPts val="2400"/>
            </a:pPr>
            <a:r>
              <a:rPr lang="en" sz="3200">
                <a:solidFill>
                  <a:srgbClr val="FFFFFF"/>
                </a:solidFill>
              </a:rPr>
              <a:t>Pros</a:t>
            </a:r>
            <a:endParaRPr sz="3200"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Fast, frequent GC cycles</a:t>
            </a:r>
            <a:endParaRPr>
              <a:solidFill>
                <a:srgbClr val="FFFFFF"/>
              </a:solidFill>
            </a:endParaRPr>
          </a:p>
          <a:p>
            <a:pPr marL="1828754" lvl="2" indent="-406390"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" sz="1600">
                <a:solidFill>
                  <a:srgbClr val="FFFFFF"/>
                </a:solidFill>
              </a:rPr>
              <a:t>Small semi-spaces</a:t>
            </a:r>
            <a:endParaRPr sz="1600"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Fast allocation</a:t>
            </a:r>
            <a:endParaRPr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Fast cleanup</a:t>
            </a:r>
            <a:endParaRPr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Compacting “for free”</a:t>
            </a:r>
            <a:endParaRPr>
              <a:solidFill>
                <a:srgbClr val="FFFFFF"/>
              </a:solidFill>
            </a:endParaRPr>
          </a:p>
          <a:p>
            <a:pPr marL="1828754" lvl="2" indent="-457189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 need for extra step at the end of a GC cycle</a:t>
            </a:r>
            <a:endParaRPr>
              <a:solidFill>
                <a:srgbClr val="FFFFFF"/>
              </a:solidFill>
            </a:endParaRPr>
          </a:p>
          <a:p>
            <a:pPr marL="609585" indent="-507987">
              <a:buSzPts val="2400"/>
            </a:pPr>
            <a:r>
              <a:rPr lang="en" sz="3200"/>
              <a:t>Cons</a:t>
            </a:r>
            <a:endParaRPr sz="320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/>
              <a:t>Half the memory is wasted</a:t>
            </a:r>
            <a:endParaRPr/>
          </a:p>
        </p:txBody>
      </p:sp>
      <p:sp>
        <p:nvSpPr>
          <p:cNvPr id="1625" name="Google Shape;1625;p1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109</a:t>
            </a:fld>
            <a:endParaRPr/>
          </a:p>
        </p:txBody>
      </p:sp>
      <p:pic>
        <p:nvPicPr>
          <p:cNvPr id="1626" name="Google Shape;162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210" y="1532968"/>
            <a:ext cx="3411732" cy="341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738;p94">
            <a:extLst>
              <a:ext uri="{FF2B5EF4-FFF2-40B4-BE49-F238E27FC236}">
                <a16:creationId xmlns:a16="http://schemas.microsoft.com/office/drawing/2014/main" id="{979F0D95-294B-4B34-9CA4-93F01C19E65A}"/>
              </a:ext>
            </a:extLst>
          </p:cNvPr>
          <p:cNvSpPr txBox="1"/>
          <p:nvPr/>
        </p:nvSpPr>
        <p:spPr>
          <a:xfrm>
            <a:off x="6868900" y="2264733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Proxima Nova"/>
                <a:ea typeface="Proxima Nova"/>
                <a:cs typeface="Proxima Nova"/>
                <a:sym typeface="Proxima Nova"/>
              </a:rPr>
              <a:t>False-positive: a is considered garbage after line 4</a:t>
            </a: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800" dirty="0">
                <a:latin typeface="Proxima Nova"/>
                <a:ea typeface="Proxima Nova"/>
                <a:cs typeface="Proxima Nova"/>
                <a:sym typeface="Proxima Nova"/>
              </a:rPr>
              <a:t>We can still access a through list.first</a:t>
            </a: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800" dirty="0">
                <a:latin typeface="Proxima Nova"/>
                <a:ea typeface="Proxima Nova"/>
                <a:cs typeface="Proxima Nova"/>
                <a:sym typeface="Proxima Nova"/>
              </a:rPr>
              <a:t>If we do so:</a:t>
            </a: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743;p94">
            <a:extLst>
              <a:ext uri="{FF2B5EF4-FFF2-40B4-BE49-F238E27FC236}">
                <a16:creationId xmlns:a16="http://schemas.microsoft.com/office/drawing/2014/main" id="{C8C4FBAE-C309-42B2-A022-39DD6CD77709}"/>
              </a:ext>
            </a:extLst>
          </p:cNvPr>
          <p:cNvSpPr/>
          <p:nvPr/>
        </p:nvSpPr>
        <p:spPr>
          <a:xfrm>
            <a:off x="8863367" y="4507267"/>
            <a:ext cx="2724840" cy="1423656"/>
          </a:xfrm>
          <a:prstGeom prst="irregularSeal2">
            <a:avLst/>
          </a:prstGeom>
          <a:gradFill>
            <a:gsLst>
              <a:gs pos="0">
                <a:srgbClr val="FF9494"/>
              </a:gs>
              <a:gs pos="100000">
                <a:srgbClr val="F8181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CRASH</a:t>
            </a:r>
            <a:endParaRPr sz="2400" dirty="0"/>
          </a:p>
        </p:txBody>
      </p:sp>
      <p:pic>
        <p:nvPicPr>
          <p:cNvPr id="18" name="Google Shape;910;p106">
            <a:extLst>
              <a:ext uri="{FF2B5EF4-FFF2-40B4-BE49-F238E27FC236}">
                <a16:creationId xmlns:a16="http://schemas.microsoft.com/office/drawing/2014/main" id="{A4C747D9-E23C-4F33-B45F-1BC6A616E5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860" y="3858726"/>
            <a:ext cx="39359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43;p58">
            <a:extLst>
              <a:ext uri="{FF2B5EF4-FFF2-40B4-BE49-F238E27FC236}">
                <a16:creationId xmlns:a16="http://schemas.microsoft.com/office/drawing/2014/main" id="{0D63FDD4-7934-4A07-AF15-FA0E5F02E882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22775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Collection</a:t>
            </a:r>
            <a:endParaRPr sz="5400" dirty="0"/>
          </a:p>
        </p:txBody>
      </p:sp>
      <p:sp>
        <p:nvSpPr>
          <p:cNvPr id="1624" name="Google Shape;1624;p1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>
              <a:buClr>
                <a:srgbClr val="FFFFFF"/>
              </a:buClr>
              <a:buSzPts val="2400"/>
            </a:pPr>
            <a:r>
              <a:rPr lang="en" sz="3200">
                <a:solidFill>
                  <a:srgbClr val="FFFFFF"/>
                </a:solidFill>
              </a:rPr>
              <a:t>Two areas with same size</a:t>
            </a:r>
            <a:endParaRPr sz="3200"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Only one used at any time</a:t>
            </a:r>
            <a:endParaRPr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When GC’ing one, copy objects to the other</a:t>
            </a:r>
            <a:endParaRPr>
              <a:solidFill>
                <a:srgbClr val="FFFFFF"/>
              </a:solidFill>
            </a:endParaRPr>
          </a:p>
          <a:p>
            <a:pPr marL="1828754" lvl="2" indent="-406390"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" sz="1600">
                <a:solidFill>
                  <a:srgbClr val="FFFFFF"/>
                </a:solidFill>
              </a:rPr>
              <a:t>Then mark whole area as free</a:t>
            </a:r>
            <a:endParaRPr sz="1600">
              <a:solidFill>
                <a:srgbClr val="FFFFFF"/>
              </a:solidFill>
            </a:endParaRPr>
          </a:p>
          <a:p>
            <a:pPr marL="609585" indent="-507987">
              <a:buClr>
                <a:srgbClr val="FFFFFF"/>
              </a:buClr>
              <a:buSzPts val="2400"/>
            </a:pPr>
            <a:r>
              <a:rPr lang="en" sz="3200">
                <a:solidFill>
                  <a:srgbClr val="FFFFFF"/>
                </a:solidFill>
              </a:rPr>
              <a:t>Pros</a:t>
            </a:r>
            <a:endParaRPr sz="3200"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Fast, frequent GC cycles</a:t>
            </a:r>
            <a:endParaRPr>
              <a:solidFill>
                <a:srgbClr val="FFFFFF"/>
              </a:solidFill>
            </a:endParaRPr>
          </a:p>
          <a:p>
            <a:pPr marL="1828754" lvl="2" indent="-406390"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" sz="1600">
                <a:solidFill>
                  <a:srgbClr val="FFFFFF"/>
                </a:solidFill>
              </a:rPr>
              <a:t>Small semi-spaces</a:t>
            </a:r>
            <a:endParaRPr sz="1600"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Fast allocation</a:t>
            </a:r>
            <a:endParaRPr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Fast cleanup</a:t>
            </a:r>
            <a:endParaRPr>
              <a:solidFill>
                <a:srgbClr val="FFFFFF"/>
              </a:solidFill>
            </a:endParaRPr>
          </a:p>
          <a:p>
            <a:pPr marL="1219170" lvl="1" indent="-457189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">
                <a:solidFill>
                  <a:srgbClr val="FFFFFF"/>
                </a:solidFill>
              </a:rPr>
              <a:t>Compacting “for free”</a:t>
            </a:r>
            <a:endParaRPr>
              <a:solidFill>
                <a:srgbClr val="FFFFFF"/>
              </a:solidFill>
            </a:endParaRPr>
          </a:p>
          <a:p>
            <a:pPr marL="1828754" lvl="2" indent="-457189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 need for extra step at the end of a GC cycle</a:t>
            </a:r>
            <a:endParaRPr>
              <a:solidFill>
                <a:srgbClr val="FFFFFF"/>
              </a:solidFill>
            </a:endParaRPr>
          </a:p>
          <a:p>
            <a:pPr marL="609585" indent="-507987">
              <a:buSzPts val="2400"/>
            </a:pPr>
            <a:r>
              <a:rPr lang="en" sz="3200"/>
              <a:t>Cons</a:t>
            </a:r>
            <a:endParaRPr sz="3200"/>
          </a:p>
          <a:p>
            <a:pPr marL="1219170" lvl="1" indent="-457189">
              <a:spcBef>
                <a:spcPts val="0"/>
              </a:spcBef>
              <a:buSzPts val="1800"/>
            </a:pPr>
            <a:r>
              <a:rPr lang="en"/>
              <a:t>Half the memory is wasted</a:t>
            </a:r>
            <a:endParaRPr/>
          </a:p>
        </p:txBody>
      </p:sp>
      <p:sp>
        <p:nvSpPr>
          <p:cNvPr id="1625" name="Google Shape;1625;p1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110</a:t>
            </a:fld>
            <a:endParaRPr/>
          </a:p>
        </p:txBody>
      </p:sp>
      <p:pic>
        <p:nvPicPr>
          <p:cNvPr id="1626" name="Google Shape;162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210" y="1532968"/>
            <a:ext cx="3411732" cy="3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35;p104">
            <a:extLst>
              <a:ext uri="{FF2B5EF4-FFF2-40B4-BE49-F238E27FC236}">
                <a16:creationId xmlns:a16="http://schemas.microsoft.com/office/drawing/2014/main" id="{1EFE10BE-A50F-4D86-BE94-2A05BE5CEAA1}"/>
              </a:ext>
            </a:extLst>
          </p:cNvPr>
          <p:cNvSpPr txBox="1"/>
          <p:nvPr/>
        </p:nvSpPr>
        <p:spPr>
          <a:xfrm>
            <a:off x="5854867" y="1902900"/>
            <a:ext cx="5102400" cy="3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82588">
              <a:buSzPts val="2100"/>
              <a:buFont typeface="Proxima Nova"/>
              <a:buChar char="●"/>
            </a:pPr>
            <a:r>
              <a:rPr lang="en" sz="2800" dirty="0">
                <a:latin typeface="Proxima Nova"/>
                <a:ea typeface="Proxima Nova"/>
                <a:cs typeface="Proxima Nova"/>
                <a:sym typeface="Proxima Nova"/>
              </a:rPr>
              <a:t>Chrome’s Javascript engine V8 has a GC</a:t>
            </a: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82588">
              <a:buSzPts val="2100"/>
              <a:buFont typeface="Proxima Nova"/>
              <a:buChar char="●"/>
            </a:pPr>
            <a:r>
              <a:rPr lang="en" sz="2800" dirty="0">
                <a:latin typeface="Proxima Nova"/>
                <a:ea typeface="Proxima Nova"/>
                <a:cs typeface="Proxima Nova"/>
                <a:sym typeface="Proxima Nova"/>
              </a:rPr>
              <a:t>Copying (aka scavenge) with semi-spaces is an important part of V8’s GC</a:t>
            </a:r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431654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Lifetime of Objects</a:t>
            </a:r>
            <a:endParaRPr/>
          </a:p>
        </p:txBody>
      </p:sp>
      <p:sp>
        <p:nvSpPr>
          <p:cNvPr id="1649" name="Google Shape;1649;p1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112</a:t>
            </a:fld>
            <a:endParaRPr/>
          </a:p>
        </p:txBody>
      </p:sp>
      <p:pic>
        <p:nvPicPr>
          <p:cNvPr id="1650" name="Google Shape;1650;p10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9" y="4301001"/>
            <a:ext cx="3324000" cy="205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10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03" y="2124593"/>
            <a:ext cx="3324000" cy="205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106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268" y="2124596"/>
            <a:ext cx="3324000" cy="20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Google Shape;1653;p106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1283" y="4465979"/>
            <a:ext cx="3324000" cy="2055343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106"/>
          <p:cNvSpPr txBox="1"/>
          <p:nvPr/>
        </p:nvSpPr>
        <p:spPr>
          <a:xfrm>
            <a:off x="787033" y="2266100"/>
            <a:ext cx="571176" cy="372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6" name="Google Shape;1656;p106"/>
          <p:cNvSpPr txBox="1"/>
          <p:nvPr/>
        </p:nvSpPr>
        <p:spPr>
          <a:xfrm>
            <a:off x="6680732" y="2266100"/>
            <a:ext cx="574535" cy="372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b)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7" name="Google Shape;1657;p106"/>
          <p:cNvSpPr txBox="1"/>
          <p:nvPr/>
        </p:nvSpPr>
        <p:spPr>
          <a:xfrm>
            <a:off x="787032" y="4428100"/>
            <a:ext cx="640043" cy="372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8" name="Google Shape;1658;p106"/>
          <p:cNvSpPr txBox="1"/>
          <p:nvPr/>
        </p:nvSpPr>
        <p:spPr>
          <a:xfrm>
            <a:off x="5513167" y="4596733"/>
            <a:ext cx="539472" cy="37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d)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029B2F-4B6B-4E60-868D-B127C377DD3B}"/>
              </a:ext>
            </a:extLst>
          </p:cNvPr>
          <p:cNvSpPr/>
          <p:nvPr/>
        </p:nvSpPr>
        <p:spPr>
          <a:xfrm>
            <a:off x="7961783" y="2095451"/>
            <a:ext cx="3749423" cy="179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799"/>
            <a:r>
              <a:rPr lang="en-US" dirty="0">
                <a:solidFill>
                  <a:sysClr val="windowText" lastClr="000000"/>
                </a:solidFill>
              </a:rPr>
              <a:t>Which is more accurate?</a:t>
            </a:r>
            <a:endParaRPr lang="en-GB" dirty="0">
              <a:solidFill>
                <a:sysClr val="windowText" lastClr="000000"/>
              </a:solidFill>
              <a:highlight>
                <a:srgbClr val="F4CCCC"/>
              </a:highlight>
            </a:endParaRP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  <a:highlight>
                  <a:srgbClr val="F4CCCC"/>
                </a:highlight>
              </a:rPr>
              <a:t>Mostly old</a:t>
            </a:r>
            <a:endParaRPr lang="en-GB" dirty="0">
              <a:solidFill>
                <a:sysClr val="windowText" lastClr="000000"/>
              </a:solidFill>
            </a:endParaRP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  <a:highlight>
                  <a:srgbClr val="FFF2CC"/>
                </a:highlight>
              </a:rPr>
              <a:t>Mostly new</a:t>
            </a:r>
            <a:endParaRPr lang="en-GB" dirty="0">
              <a:solidFill>
                <a:sysClr val="windowText" lastClr="000000"/>
              </a:solidFill>
            </a:endParaRP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  <a:highlight>
                  <a:srgbClr val="C9DAF8"/>
                </a:highlight>
              </a:rPr>
              <a:t>Uniform</a:t>
            </a:r>
            <a:endParaRPr lang="en-GB" dirty="0">
              <a:solidFill>
                <a:sysClr val="windowText" lastClr="000000"/>
              </a:solidFill>
            </a:endParaRP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  <a:highlight>
                  <a:srgbClr val="D9EAD3"/>
                </a:highlight>
              </a:rPr>
              <a:t>Bimodal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C9EB64-71B8-798F-2D49-8BE993426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520898" y="4858868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335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Generational Garbage Collection</a:t>
            </a:r>
            <a:endParaRPr sz="4800" dirty="0"/>
          </a:p>
        </p:txBody>
      </p:sp>
      <p:sp>
        <p:nvSpPr>
          <p:cNvPr id="1683" name="Google Shape;1683;p108"/>
          <p:cNvSpPr txBox="1">
            <a:spLocks noGrp="1"/>
          </p:cNvSpPr>
          <p:nvPr>
            <p:ph idx="1"/>
          </p:nvPr>
        </p:nvSpPr>
        <p:spPr>
          <a:xfrm>
            <a:off x="5837530" y="1373274"/>
            <a:ext cx="531814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Take advantage of the object lifetime distribution</a:t>
            </a:r>
            <a:endParaRPr dirty="0"/>
          </a:p>
          <a:p>
            <a:pPr marL="609585" indent="-558786"/>
            <a:r>
              <a:rPr lang="en" dirty="0"/>
              <a:t>Different lifetimes use different GC algorithms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Group objects by generation (age)</a:t>
            </a:r>
            <a:endParaRPr dirty="0"/>
          </a:p>
        </p:txBody>
      </p:sp>
      <p:sp>
        <p:nvSpPr>
          <p:cNvPr id="1684" name="Google Shape;1684;p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113</a:t>
            </a:fld>
            <a:endParaRPr/>
          </a:p>
        </p:txBody>
      </p:sp>
      <p:pic>
        <p:nvPicPr>
          <p:cNvPr id="1685" name="Google Shape;1685;p10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1" y="2114577"/>
            <a:ext cx="5745200" cy="355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JVM generations</a:t>
            </a:r>
            <a:endParaRPr/>
          </a:p>
        </p:txBody>
      </p:sp>
      <p:sp>
        <p:nvSpPr>
          <p:cNvPr id="1691" name="Google Shape;1691;p1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Nursery / Eden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Young objects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Garbage collected often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Quick GC’s, quick object allocation</a:t>
            </a:r>
            <a:endParaRPr/>
          </a:p>
          <a:p>
            <a:pPr marL="609585" indent="-558786"/>
            <a:r>
              <a:rPr lang="en"/>
              <a:t>Tenured space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Old objects that have survived a number of GCs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Garbage collected rarely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Slow GC</a:t>
            </a:r>
            <a:endParaRPr/>
          </a:p>
          <a:p>
            <a:pPr marL="609585" indent="-558786"/>
            <a:r>
              <a:rPr lang="en"/>
              <a:t>Survivors /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In-between</a:t>
            </a:r>
            <a:endParaRPr/>
          </a:p>
        </p:txBody>
      </p:sp>
      <p:sp>
        <p:nvSpPr>
          <p:cNvPr id="1692" name="Google Shape;1692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114</a:t>
            </a:fld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Nursery (aka eden)</a:t>
            </a:r>
            <a:endParaRPr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-US" dirty="0"/>
              <a:t>Copying GC algorithm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elsewhere</a:t>
            </a:r>
            <a:endParaRPr dirty="0"/>
          </a:p>
          <a:p>
            <a:pPr marL="609585" indent="-558786"/>
            <a:r>
              <a:rPr lang="en" dirty="0"/>
              <a:t>Bump-pointer allocation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Allocating new objects is just incrementing a pointer</a:t>
            </a:r>
            <a:endParaRPr dirty="0"/>
          </a:p>
          <a:p>
            <a:pPr marL="609585" indent="-558786"/>
            <a:r>
              <a:rPr lang="en" dirty="0"/>
              <a:t>Each GC cycle results in an empty nursery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were moved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Other objects are reclaimed</a:t>
            </a:r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977C1-A24B-4A2A-9F0D-09C590008E0A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Nursery (aka eden)</a:t>
            </a:r>
            <a:endParaRPr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Copying GC algorithm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elsewhere</a:t>
            </a:r>
            <a:endParaRPr dirty="0"/>
          </a:p>
          <a:p>
            <a:pPr marL="609585" indent="-558786"/>
            <a:r>
              <a:rPr lang="en" dirty="0"/>
              <a:t>Bump-pointer allocation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Allocating new objects is just incrementing a pointer</a:t>
            </a:r>
            <a:endParaRPr dirty="0"/>
          </a:p>
          <a:p>
            <a:pPr marL="609585" indent="-558786"/>
            <a:r>
              <a:rPr lang="en" dirty="0"/>
              <a:t>Each GC cycle results in an empty nursery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were moved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Other objects are reclaimed</a:t>
            </a:r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43F6E-199A-4654-AD5B-0694532E729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95CE5-775B-4C8E-8FC4-C44F8B9A6F18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</p:spTree>
    <p:extLst>
      <p:ext uri="{BB962C8B-B14F-4D97-AF65-F5344CB8AC3E}">
        <p14:creationId xmlns:p14="http://schemas.microsoft.com/office/powerpoint/2010/main" val="27493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Semi-spaces</a:t>
            </a:r>
            <a:endParaRPr dirty="0"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Copying GC algorithm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to the other semi-space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Few objects survive the nursery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After surviving N generations, they are promoted</a:t>
            </a:r>
            <a:endParaRPr dirty="0"/>
          </a:p>
          <a:p>
            <a:pPr marL="609585" indent="-558786"/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45085-2C35-4583-B78E-8F6914E0DCFD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00C4E-E7BA-409C-8D87-ECC4C59D1527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A56472-E0F4-4EB1-9297-4B009A7488E7}"/>
              </a:ext>
            </a:extLst>
          </p:cNvPr>
          <p:cNvSpPr/>
          <p:nvPr/>
        </p:nvSpPr>
        <p:spPr>
          <a:xfrm>
            <a:off x="8681061" y="3621182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CFB0D-C63D-4B32-93A5-30CFCCE3BF77}"/>
              </a:ext>
            </a:extLst>
          </p:cNvPr>
          <p:cNvSpPr/>
          <p:nvPr/>
        </p:nvSpPr>
        <p:spPr>
          <a:xfrm>
            <a:off x="8681061" y="1784729"/>
            <a:ext cx="3252050" cy="18364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CB95C-F1B0-4920-8B30-749B438B874E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5C948E-B535-436F-BCAB-8F4643BA12E1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31F09-2183-44C9-AE2C-7C5CC723B464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19608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Semi-spaces</a:t>
            </a:r>
            <a:endParaRPr dirty="0"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Copying GC algorithm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to the other semi-space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Few objects survive the nursery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After surviving N generations, they are promoted</a:t>
            </a:r>
            <a:endParaRPr dirty="0"/>
          </a:p>
          <a:p>
            <a:pPr marL="609585" indent="-558786"/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118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45085-2C35-4583-B78E-8F6914E0DCFD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00C4E-E7BA-409C-8D87-ECC4C59D1527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A56472-E0F4-4EB1-9297-4B009A7488E7}"/>
              </a:ext>
            </a:extLst>
          </p:cNvPr>
          <p:cNvSpPr/>
          <p:nvPr/>
        </p:nvSpPr>
        <p:spPr>
          <a:xfrm>
            <a:off x="8681061" y="3621182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CFB0D-C63D-4B32-93A5-30CFCCE3BF77}"/>
              </a:ext>
            </a:extLst>
          </p:cNvPr>
          <p:cNvSpPr/>
          <p:nvPr/>
        </p:nvSpPr>
        <p:spPr>
          <a:xfrm>
            <a:off x="8681061" y="1784729"/>
            <a:ext cx="3252050" cy="18364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8E1BA9-A2CA-4789-84FC-B98A8753C2E1}"/>
              </a:ext>
            </a:extLst>
          </p:cNvPr>
          <p:cNvSpPr/>
          <p:nvPr/>
        </p:nvSpPr>
        <p:spPr>
          <a:xfrm>
            <a:off x="10340191" y="3621179"/>
            <a:ext cx="1592920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8AAEE0-538E-4971-9012-0C72EB3805B1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pic>
        <p:nvPicPr>
          <p:cNvPr id="21" name="Google Shape;1685;p108" title="Chart">
            <a:extLst>
              <a:ext uri="{FF2B5EF4-FFF2-40B4-BE49-F238E27FC236}">
                <a16:creationId xmlns:a16="http://schemas.microsoft.com/office/drawing/2014/main" id="{715F1910-D370-4A8D-9495-6A50C8D811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40" y="2986471"/>
            <a:ext cx="5745200" cy="355244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2ABB5C-F708-40A8-9B0C-F2CA94B65A00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3AF020-2A3B-44D9-B37E-6F030E4EBD3D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14C5F8-F92A-4D7D-AD5F-97AAEBCEFA0D}"/>
                  </a:ext>
                </a:extLst>
              </p14:cNvPr>
              <p14:cNvContentPartPr/>
              <p14:nvPr/>
            </p14:nvContentPartPr>
            <p14:xfrm>
              <a:off x="2017440" y="5321520"/>
              <a:ext cx="3594960" cy="90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14C5F8-F92A-4D7D-AD5F-97AAEBCEFA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8080" y="5312160"/>
                <a:ext cx="3613680" cy="9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6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Semi-spaces</a:t>
            </a:r>
            <a:endParaRPr dirty="0"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Copying GC algorithm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to the other semi-space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Few objects survive the nursery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After surviving N generations, they are promoted</a:t>
            </a:r>
            <a:endParaRPr dirty="0"/>
          </a:p>
          <a:p>
            <a:pPr marL="609585" indent="-558786"/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119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45085-2C35-4583-B78E-8F6914E0DCFD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00C4E-E7BA-409C-8D87-ECC4C59D1527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A56472-E0F4-4EB1-9297-4B009A7488E7}"/>
              </a:ext>
            </a:extLst>
          </p:cNvPr>
          <p:cNvSpPr/>
          <p:nvPr/>
        </p:nvSpPr>
        <p:spPr>
          <a:xfrm>
            <a:off x="8681061" y="3621182"/>
            <a:ext cx="3252050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73CCC-9416-43CF-9E33-0E1FC626F880}"/>
              </a:ext>
            </a:extLst>
          </p:cNvPr>
          <p:cNvSpPr/>
          <p:nvPr/>
        </p:nvSpPr>
        <p:spPr>
          <a:xfrm>
            <a:off x="8681061" y="4032640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1DB36-16D8-4D52-ABDF-ECED34818700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5E7D9E-E50D-4FE8-94D3-ED1C6E974CB8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FECF0-9065-42D7-9EE4-47B2AF1D5E79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23680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Garbage Collection</a:t>
            </a:r>
            <a:endParaRPr/>
          </a:p>
        </p:txBody>
      </p:sp>
      <p:sp>
        <p:nvSpPr>
          <p:cNvPr id="725" name="Google Shape;725;p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</a:t>
            </a:fld>
            <a:endParaRPr/>
          </a:p>
        </p:txBody>
      </p:sp>
      <p:sp>
        <p:nvSpPr>
          <p:cNvPr id="724" name="Google Shape;724;p93"/>
          <p:cNvSpPr txBox="1">
            <a:spLocks noGrp="1"/>
          </p:cNvSpPr>
          <p:nvPr>
            <p:ph type="body" idx="4294967295"/>
          </p:nvPr>
        </p:nvSpPr>
        <p:spPr>
          <a:xfrm>
            <a:off x="945008" y="1327150"/>
            <a:ext cx="11462520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False-Positives:  An object that is </a:t>
            </a:r>
            <a:r>
              <a:rPr lang="en" u="sng" dirty="0"/>
              <a:t>not garbage</a:t>
            </a:r>
            <a:r>
              <a:rPr lang="en" dirty="0"/>
              <a:t> is considered to be </a:t>
            </a:r>
            <a:r>
              <a:rPr lang="en" b="1" dirty="0"/>
              <a:t>garbage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Consequence: CRASH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609585" indent="-558786"/>
            <a:r>
              <a:rPr lang="en" dirty="0"/>
              <a:t>False-Negatives:  An object that is </a:t>
            </a:r>
            <a:r>
              <a:rPr lang="en" b="1" dirty="0"/>
              <a:t>garbage </a:t>
            </a:r>
            <a:r>
              <a:rPr lang="en" dirty="0"/>
              <a:t>is considered to </a:t>
            </a:r>
            <a:r>
              <a:rPr lang="en" u="sng" dirty="0"/>
              <a:t>not be garbage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Consequence: Memory waste (floating garbage)</a:t>
            </a:r>
            <a:endParaRPr dirty="0"/>
          </a:p>
          <a:p>
            <a:pPr marL="0" indent="0"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42395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Semi-spaces</a:t>
            </a:r>
            <a:endParaRPr dirty="0"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Copying GC algorithm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to the other semi-space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Few objects survive the nursery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After surviving N generations, they are promoted</a:t>
            </a:r>
            <a:endParaRPr dirty="0"/>
          </a:p>
          <a:p>
            <a:pPr marL="609585" indent="-558786"/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120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45085-2C35-4583-B78E-8F6914E0DCFD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00C4E-E7BA-409C-8D87-ECC4C59D1527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AA9FA6-A423-4E53-B40D-ADAA8CDD1628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85DDB-1D4B-4A8C-AF80-B04BC7CDEAC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7ADD6A-AB0C-4214-8CD0-28CD70D9360E}"/>
              </a:ext>
            </a:extLst>
          </p:cNvPr>
          <p:cNvSpPr/>
          <p:nvPr/>
        </p:nvSpPr>
        <p:spPr>
          <a:xfrm>
            <a:off x="8681061" y="4032640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281B3-935B-4B60-B695-D546E6A12425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B9D06-3762-4DDE-B563-6ED69F1963F6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33C4BF-C1BF-4075-81B4-807B2CAEAF9E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27927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Semi-spaces</a:t>
            </a:r>
            <a:endParaRPr dirty="0"/>
          </a:p>
        </p:txBody>
      </p:sp>
      <p:sp>
        <p:nvSpPr>
          <p:cNvPr id="1698" name="Google Shape;1698;p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Copying GC algorithm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Surviving objects are moved to the other semi-space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Few objects survive the nursery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After surviving N generations, they are promoted</a:t>
            </a:r>
            <a:endParaRPr dirty="0"/>
          </a:p>
          <a:p>
            <a:pPr marL="609585" indent="-558786"/>
            <a:endParaRPr dirty="0"/>
          </a:p>
        </p:txBody>
      </p:sp>
      <p:sp>
        <p:nvSpPr>
          <p:cNvPr id="1699" name="Google Shape;1699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E9DB6-A2F3-4B4C-A5EC-EEABF13F3C48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45085-2C35-4583-B78E-8F6914E0DCFD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00C4E-E7BA-409C-8D87-ECC4C59D1527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AA9FA6-A423-4E53-B40D-ADAA8CDD1628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85DDB-1D4B-4A8C-AF80-B04BC7CDEAC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7ADD6A-AB0C-4214-8CD0-28CD70D9360E}"/>
              </a:ext>
            </a:extLst>
          </p:cNvPr>
          <p:cNvSpPr/>
          <p:nvPr/>
        </p:nvSpPr>
        <p:spPr>
          <a:xfrm>
            <a:off x="8681061" y="4032640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AEBAF-1D15-498A-BBD3-5B1D2334D36D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2870A-F978-4E96-AA78-D47FF13B408C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491C37-1C53-4E86-8748-73820F4D4F80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1065467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122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9446E-244C-4019-A260-31E0B5A10676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21512-81B4-4DA3-8DA6-2FA2A5F2EB95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9AC1E-B2C2-4BBF-85FC-687336DCD36F}"/>
              </a:ext>
            </a:extLst>
          </p:cNvPr>
          <p:cNvSpPr/>
          <p:nvPr/>
        </p:nvSpPr>
        <p:spPr>
          <a:xfrm>
            <a:off x="8681061" y="4032640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7DD79-24B4-43A2-8664-06CA4EC11B62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07AA1-9656-46C8-8B17-F76A594AE937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E6444-66F2-4AD6-853B-2ED0CD8E0D6D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123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9446E-244C-4019-A260-31E0B5A10676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21512-81B4-4DA3-8DA6-2FA2A5F2EB95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9AC1E-B2C2-4BBF-85FC-687336DCD36F}"/>
              </a:ext>
            </a:extLst>
          </p:cNvPr>
          <p:cNvSpPr/>
          <p:nvPr/>
        </p:nvSpPr>
        <p:spPr>
          <a:xfrm>
            <a:off x="8681061" y="4032640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D53B12-E1AF-4C6F-825E-104C041D56C2}"/>
              </a:ext>
            </a:extLst>
          </p:cNvPr>
          <p:cNvSpPr/>
          <p:nvPr/>
        </p:nvSpPr>
        <p:spPr>
          <a:xfrm>
            <a:off x="8681060" y="1780905"/>
            <a:ext cx="3252050" cy="18364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7D894-A95E-4168-8D5E-B3CEA1305F48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7A9A5D-E9AF-4FEB-B189-DB3096EF74DF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FA2A2-E503-4378-A385-352ACDD26CEE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11350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124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9446E-244C-4019-A260-31E0B5A10676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21512-81B4-4DA3-8DA6-2FA2A5F2EB95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0A742-55F9-42F8-97C5-2D74C54CA8B3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9AC1E-B2C2-4BBF-85FC-687336DCD36F}"/>
              </a:ext>
            </a:extLst>
          </p:cNvPr>
          <p:cNvSpPr/>
          <p:nvPr/>
        </p:nvSpPr>
        <p:spPr>
          <a:xfrm>
            <a:off x="8681061" y="4032640"/>
            <a:ext cx="166045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D6701-968E-4CC1-877B-41A4E945A8C0}"/>
              </a:ext>
            </a:extLst>
          </p:cNvPr>
          <p:cNvSpPr/>
          <p:nvPr/>
        </p:nvSpPr>
        <p:spPr>
          <a:xfrm>
            <a:off x="8697130" y="4032639"/>
            <a:ext cx="3235981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AA523-31DC-46AC-889D-AF2065855C92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677517-3782-4BF4-8E86-7536D0ED14E0}"/>
              </a:ext>
            </a:extLst>
          </p:cNvPr>
          <p:cNvSpPr/>
          <p:nvPr/>
        </p:nvSpPr>
        <p:spPr>
          <a:xfrm>
            <a:off x="8681060" y="1780905"/>
            <a:ext cx="3252050" cy="18364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47AF51-77A7-47B0-948A-10FCF51D77A6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</p:spTree>
    <p:extLst>
      <p:ext uri="{BB962C8B-B14F-4D97-AF65-F5344CB8AC3E}">
        <p14:creationId xmlns:p14="http://schemas.microsoft.com/office/powerpoint/2010/main" val="42228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125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9446E-244C-4019-A260-31E0B5A10676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21512-81B4-4DA3-8DA6-2FA2A5F2EB95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7DD79-24B4-43A2-8664-06CA4EC11B62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C8B91-7EBE-4994-94A4-9DAB10E4C091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FB566-CF2B-4EE2-B9E8-063682DDB5CD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6964D-5362-4A40-85DA-0CD1E1C23618}"/>
              </a:ext>
            </a:extLst>
          </p:cNvPr>
          <p:cNvSpPr/>
          <p:nvPr/>
        </p:nvSpPr>
        <p:spPr>
          <a:xfrm>
            <a:off x="8681062" y="4036466"/>
            <a:ext cx="3252049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B2752-E0F8-43AD-AA12-47ECE45F79A0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6348CF-D53E-40AF-81FB-78A3B67526DB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19483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126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9446E-244C-4019-A260-31E0B5A10676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21512-81B4-4DA3-8DA6-2FA2A5F2EB95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7DD79-24B4-43A2-8664-06CA4EC11B62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C8B91-7EBE-4994-94A4-9DAB10E4C091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FB566-CF2B-4EE2-B9E8-063682DDB5CD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44410-1A8F-4B53-B126-4ACB9AAEDB46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081077-A6B6-4A3A-966B-2CA6CF94F7B8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23538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127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7DD79-24B4-43A2-8664-06CA4EC11B62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C8B91-7EBE-4994-94A4-9DAB10E4C091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FB566-CF2B-4EE2-B9E8-063682DDB5CD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31BDB-53F2-42FA-A367-E0DF319B5A28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0946C-04FA-48A8-AAB2-083978BF2406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17662851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Tenured Space</a:t>
            </a:r>
            <a:endParaRPr/>
          </a:p>
        </p:txBody>
      </p:sp>
      <p:sp>
        <p:nvSpPr>
          <p:cNvPr id="1705" name="Google Shape;1705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Last generation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Only for long-lived objects</a:t>
            </a:r>
            <a:endParaRPr/>
          </a:p>
          <a:p>
            <a:pPr marL="609585" indent="-558786"/>
            <a:r>
              <a:rPr lang="en"/>
              <a:t>GC’ed very infrequently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expensive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Mark-and-sweep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Maybe compact afterwards</a:t>
            </a:r>
            <a:endParaRPr/>
          </a:p>
          <a:p>
            <a:pPr marL="609585" indent="-558786"/>
            <a:r>
              <a:rPr lang="en"/>
              <a:t>Full GC means GC all generations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Most GCs only touch nursery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Some GCs touch semi-spaces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Almost no GCs touch tenured space</a:t>
            </a:r>
            <a:endParaRPr/>
          </a:p>
        </p:txBody>
      </p:sp>
      <p:sp>
        <p:nvSpPr>
          <p:cNvPr id="1706" name="Google Shape;1706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128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5CE18-11A5-47CA-BCD5-DBC182EF7FDA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7BB74-EF9F-4921-A669-83DF55C6C2B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AC19-A3E2-4ADB-8048-105468F675B9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7DD79-24B4-43A2-8664-06CA4EC11B62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979C1-7EDC-48B6-917E-D201645225DB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B05B2-CF6B-422F-B07E-0A44F5943CA7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C8B91-7EBE-4994-94A4-9DAB10E4C091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FB566-CF2B-4EE2-B9E8-063682DDB5CD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6" name="Google Shape;1685;p108" title="Chart">
            <a:extLst>
              <a:ext uri="{FF2B5EF4-FFF2-40B4-BE49-F238E27FC236}">
                <a16:creationId xmlns:a16="http://schemas.microsoft.com/office/drawing/2014/main" id="{1B200BB4-0262-481D-B088-AB7A6FE548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785" y="1566669"/>
            <a:ext cx="5745200" cy="3552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8DBE65-BF66-4735-8F85-8925F85319A0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A535CF-D909-4DA1-9875-688479C87FC9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A08668-801D-4BF1-A310-A8C6466F089C}"/>
                  </a:ext>
                </a:extLst>
              </p14:cNvPr>
              <p14:cNvContentPartPr/>
              <p14:nvPr/>
            </p14:nvContentPartPr>
            <p14:xfrm>
              <a:off x="2299680" y="1649880"/>
              <a:ext cx="3577680" cy="394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A08668-801D-4BF1-A310-A8C6466F08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0320" y="1640520"/>
                <a:ext cx="3596400" cy="39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466176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Permanent Generation (PermGen)</a:t>
            </a:r>
            <a:endParaRPr sz="4400" dirty="0"/>
          </a:p>
        </p:txBody>
      </p:sp>
      <p:sp>
        <p:nvSpPr>
          <p:cNvPr id="1712" name="Google Shape;1712;p1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Special generation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Never garbage-collected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Contains entities with static lifetime</a:t>
            </a:r>
            <a:endParaRPr dirty="0"/>
          </a:p>
          <a:p>
            <a:pPr marL="1828754" lvl="2" indent="-457189">
              <a:spcBef>
                <a:spcPts val="0"/>
              </a:spcBef>
            </a:pPr>
            <a:r>
              <a:rPr lang="en" dirty="0"/>
              <a:t>E.g., loaded classes, constants, meta-data, etc.</a:t>
            </a:r>
            <a:endParaRPr dirty="0"/>
          </a:p>
        </p:txBody>
      </p:sp>
      <p:sp>
        <p:nvSpPr>
          <p:cNvPr id="1713" name="Google Shape;1713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129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1F24B-DD3B-4DC7-9EF0-0426A6B47EBD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7879D-22C2-4E50-B981-5438AA6574C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A17FA-4802-40C7-92B4-19DAB579617C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CC032-8929-4FD4-8AF9-60C93520B936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8F0E-6606-40CD-B84F-92EFADFB9499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BD926-4F18-4583-A1D1-89773AE3B513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9D6ED-E80E-4839-A343-3FE4900ED334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42F56-B888-4486-8488-15EABEBB2FEB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40DC5-238E-426A-B662-9C7E0E09FEF1}"/>
              </a:ext>
            </a:extLst>
          </p:cNvPr>
          <p:cNvSpPr/>
          <p:nvPr/>
        </p:nvSpPr>
        <p:spPr>
          <a:xfrm>
            <a:off x="8681060" y="5119110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E40E5-3B8E-4023-B0FD-CB917A1AFE1D}"/>
              </a:ext>
            </a:extLst>
          </p:cNvPr>
          <p:cNvSpPr/>
          <p:nvPr/>
        </p:nvSpPr>
        <p:spPr>
          <a:xfrm>
            <a:off x="8689093" y="5124181"/>
            <a:ext cx="860457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D1EE5-BF65-4445-B661-C89B8E8C8548}"/>
              </a:ext>
            </a:extLst>
          </p:cNvPr>
          <p:cNvSpPr txBox="1"/>
          <p:nvPr/>
        </p:nvSpPr>
        <p:spPr>
          <a:xfrm>
            <a:off x="9621544" y="5124181"/>
            <a:ext cx="15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PermGen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E3E562-35CE-4300-8177-CD8AFC116E05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A0DC73-0E10-4474-A6D2-863E91486986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Defining Garbage</a:t>
            </a:r>
            <a:endParaRPr/>
          </a:p>
        </p:txBody>
      </p:sp>
      <p:sp>
        <p:nvSpPr>
          <p:cNvPr id="764" name="Google Shape;764;p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13</a:t>
            </a:fld>
            <a:endParaRPr/>
          </a:p>
        </p:txBody>
      </p:sp>
      <p:sp>
        <p:nvSpPr>
          <p:cNvPr id="763" name="Google Shape;763;p97"/>
          <p:cNvSpPr txBox="1">
            <a:spLocks noGrp="1"/>
          </p:cNvSpPr>
          <p:nvPr>
            <p:ph type="body" idx="4294967295"/>
          </p:nvPr>
        </p:nvSpPr>
        <p:spPr>
          <a:xfrm>
            <a:off x="952659" y="1327150"/>
            <a:ext cx="11075552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800" dirty="0"/>
              <a:t>Option 1:  An </a:t>
            </a:r>
            <a:r>
              <a:rPr lang="en" sz="2800" u="sng" dirty="0"/>
              <a:t>object A</a:t>
            </a:r>
            <a:r>
              <a:rPr lang="en" sz="2800" dirty="0"/>
              <a:t> is considered to be garbage if there is </a:t>
            </a:r>
            <a:r>
              <a:rPr lang="en" sz="2800" u="sng" dirty="0"/>
              <a:t>no other object B</a:t>
            </a:r>
            <a:r>
              <a:rPr lang="en" sz="2800" dirty="0"/>
              <a:t> that owns a field that </a:t>
            </a:r>
            <a:r>
              <a:rPr lang="en" sz="2800" u="sng" dirty="0"/>
              <a:t>references A</a:t>
            </a:r>
            <a:endParaRPr sz="2800" u="sng" dirty="0"/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</a:pPr>
            <a:r>
              <a:rPr lang="en" sz="2800" dirty="0"/>
              <a:t>Option 2:  An </a:t>
            </a:r>
            <a:r>
              <a:rPr lang="en" sz="2800" u="sng" dirty="0"/>
              <a:t>object A</a:t>
            </a:r>
            <a:r>
              <a:rPr lang="en" sz="2800" dirty="0"/>
              <a:t> is considered to be garbage if it is </a:t>
            </a:r>
            <a:r>
              <a:rPr lang="en" sz="2800" u="sng" dirty="0"/>
              <a:t>impossible</a:t>
            </a:r>
            <a:r>
              <a:rPr lang="en" sz="2800" dirty="0"/>
              <a:t> for the program </a:t>
            </a:r>
            <a:r>
              <a:rPr lang="en" sz="2800" u="sng" dirty="0"/>
              <a:t>to reach A</a:t>
            </a:r>
            <a:endParaRPr sz="2800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4C1C7F-4ABF-4C49-8E8B-C0F7E9210503}"/>
                  </a:ext>
                </a:extLst>
              </p14:cNvPr>
              <p14:cNvContentPartPr/>
              <p14:nvPr/>
            </p14:nvContentPartPr>
            <p14:xfrm>
              <a:off x="6057000" y="310320"/>
              <a:ext cx="4389480" cy="399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4C1C7F-4ABF-4C49-8E8B-C0F7E92105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7640" y="300960"/>
                <a:ext cx="4408200" cy="401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GC frequency</a:t>
            </a:r>
            <a:endParaRPr sz="4400" dirty="0"/>
          </a:p>
        </p:txBody>
      </p:sp>
      <p:sp>
        <p:nvSpPr>
          <p:cNvPr id="1713" name="Google Shape;1713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130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1F24B-DD3B-4DC7-9EF0-0426A6B47EBD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7879D-22C2-4E50-B981-5438AA6574C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A17FA-4802-40C7-92B4-19DAB579617C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CC032-8929-4FD4-8AF9-60C93520B936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8F0E-6606-40CD-B84F-92EFADFB9499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BD926-4F18-4583-A1D1-89773AE3B513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9D6ED-E80E-4839-A343-3FE4900ED334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42F56-B888-4486-8488-15EABEBB2FEB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40DC5-238E-426A-B662-9C7E0E09FEF1}"/>
              </a:ext>
            </a:extLst>
          </p:cNvPr>
          <p:cNvSpPr/>
          <p:nvPr/>
        </p:nvSpPr>
        <p:spPr>
          <a:xfrm>
            <a:off x="8681060" y="5119110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E40E5-3B8E-4023-B0FD-CB917A1AFE1D}"/>
              </a:ext>
            </a:extLst>
          </p:cNvPr>
          <p:cNvSpPr/>
          <p:nvPr/>
        </p:nvSpPr>
        <p:spPr>
          <a:xfrm>
            <a:off x="8689093" y="5124181"/>
            <a:ext cx="860457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D1EE5-BF65-4445-B661-C89B8E8C8548}"/>
              </a:ext>
            </a:extLst>
          </p:cNvPr>
          <p:cNvSpPr txBox="1"/>
          <p:nvPr/>
        </p:nvSpPr>
        <p:spPr>
          <a:xfrm>
            <a:off x="9621544" y="5124181"/>
            <a:ext cx="15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PermGen</a:t>
            </a:r>
            <a:endParaRPr lang="en-US" sz="2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E99AB76-FBE9-4B12-99A5-2210E4F4CA30}"/>
              </a:ext>
            </a:extLst>
          </p:cNvPr>
          <p:cNvSpPr/>
          <p:nvPr/>
        </p:nvSpPr>
        <p:spPr>
          <a:xfrm>
            <a:off x="8317597" y="1780905"/>
            <a:ext cx="248686" cy="184410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4F82981-447E-4FC1-BED9-8BB9FEE89E30}"/>
              </a:ext>
            </a:extLst>
          </p:cNvPr>
          <p:cNvSpPr/>
          <p:nvPr/>
        </p:nvSpPr>
        <p:spPr>
          <a:xfrm>
            <a:off x="8331307" y="3629477"/>
            <a:ext cx="248686" cy="8146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798CD3D-0693-4DDC-8369-8D058EC1F7F3}"/>
              </a:ext>
            </a:extLst>
          </p:cNvPr>
          <p:cNvSpPr/>
          <p:nvPr/>
        </p:nvSpPr>
        <p:spPr>
          <a:xfrm>
            <a:off x="8331307" y="4447923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688B356-E5DE-4F95-8BAD-A885C0C7C11E}"/>
              </a:ext>
            </a:extLst>
          </p:cNvPr>
          <p:cNvSpPr/>
          <p:nvPr/>
        </p:nvSpPr>
        <p:spPr>
          <a:xfrm>
            <a:off x="8304014" y="5124181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5C56D-3CBB-46E9-B2F4-AB2F4CDB692E}"/>
              </a:ext>
            </a:extLst>
          </p:cNvPr>
          <p:cNvSpPr txBox="1"/>
          <p:nvPr/>
        </p:nvSpPr>
        <p:spPr>
          <a:xfrm>
            <a:off x="6725555" y="2379791"/>
            <a:ext cx="147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frequent</a:t>
            </a:r>
          </a:p>
          <a:p>
            <a:r>
              <a:rPr lang="en-US" dirty="0"/>
              <a:t>Very Fast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17015-3307-455F-8127-01FDBDF1A509}"/>
              </a:ext>
            </a:extLst>
          </p:cNvPr>
          <p:cNvSpPr txBox="1"/>
          <p:nvPr/>
        </p:nvSpPr>
        <p:spPr>
          <a:xfrm>
            <a:off x="6712667" y="3847974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Frequent, fast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C104F-EA99-45EE-9D91-0DCCEB343972}"/>
              </a:ext>
            </a:extLst>
          </p:cNvPr>
          <p:cNvSpPr txBox="1"/>
          <p:nvPr/>
        </p:nvSpPr>
        <p:spPr>
          <a:xfrm>
            <a:off x="7049074" y="4580358"/>
            <a:ext cx="115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Rare, slow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49871-6565-49E3-B7B7-5191719E7DB2}"/>
              </a:ext>
            </a:extLst>
          </p:cNvPr>
          <p:cNvSpPr txBox="1"/>
          <p:nvPr/>
        </p:nvSpPr>
        <p:spPr>
          <a:xfrm>
            <a:off x="7470410" y="5278069"/>
            <a:ext cx="7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1D52825-8A79-4562-AF70-E3D6C357EDCE}"/>
              </a:ext>
            </a:extLst>
          </p:cNvPr>
          <p:cNvSpPr/>
          <p:nvPr/>
        </p:nvSpPr>
        <p:spPr>
          <a:xfrm>
            <a:off x="2569893" y="4612355"/>
            <a:ext cx="2636188" cy="452402"/>
          </a:xfrm>
          <a:prstGeom prst="wedgeRoundRectCallout">
            <a:avLst>
              <a:gd name="adj1" fmla="val 120961"/>
              <a:gd name="adj2" fmla="val -15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Mark-sweep + Compact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F8049D09-EC5C-4C7A-B405-A87A4385645C}"/>
              </a:ext>
            </a:extLst>
          </p:cNvPr>
          <p:cNvSpPr/>
          <p:nvPr/>
        </p:nvSpPr>
        <p:spPr>
          <a:xfrm>
            <a:off x="3490571" y="3847974"/>
            <a:ext cx="2636188" cy="452402"/>
          </a:xfrm>
          <a:prstGeom prst="wedgeRoundRectCallout">
            <a:avLst>
              <a:gd name="adj1" fmla="val 69439"/>
              <a:gd name="adj2" fmla="val -13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Copying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D31C7E1C-1C73-4FEE-BF79-B58D590197CC}"/>
              </a:ext>
            </a:extLst>
          </p:cNvPr>
          <p:cNvSpPr/>
          <p:nvPr/>
        </p:nvSpPr>
        <p:spPr>
          <a:xfrm>
            <a:off x="2166895" y="2117623"/>
            <a:ext cx="2910130" cy="702302"/>
          </a:xfrm>
          <a:prstGeom prst="wedgeRoundRectCallout">
            <a:avLst>
              <a:gd name="adj1" fmla="val 104706"/>
              <a:gd name="adj2" fmla="val 16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Bump pointer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Empty after each collection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B548303-ACD6-49B2-8139-8CA1E715C2D6}"/>
              </a:ext>
            </a:extLst>
          </p:cNvPr>
          <p:cNvSpPr/>
          <p:nvPr/>
        </p:nvSpPr>
        <p:spPr>
          <a:xfrm>
            <a:off x="2517468" y="5319513"/>
            <a:ext cx="4208085" cy="606870"/>
          </a:xfrm>
          <a:prstGeom prst="wedgeRoundRectCallout">
            <a:avLst>
              <a:gd name="adj1" fmla="val 67430"/>
              <a:gd name="adj2" fmla="val -29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Out of space?</a:t>
            </a:r>
          </a:p>
          <a:p>
            <a:pPr algn="ctr"/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java.lang.OutOfMemoryError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PermGen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space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F9762-EA7C-4F44-B1FD-175268647E0D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57A6F-614C-4006-A3EE-DD5BA8D55C2B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16744137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GC frequency</a:t>
            </a:r>
            <a:endParaRPr sz="4400" dirty="0"/>
          </a:p>
        </p:txBody>
      </p:sp>
      <p:sp>
        <p:nvSpPr>
          <p:cNvPr id="1713" name="Google Shape;1713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131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1F24B-DD3B-4DC7-9EF0-0426A6B47EBD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7879D-22C2-4E50-B981-5438AA6574C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A17FA-4802-40C7-92B4-19DAB579617C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CC032-8929-4FD4-8AF9-60C93520B936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8F0E-6606-40CD-B84F-92EFADFB9499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BD926-4F18-4583-A1D1-89773AE3B513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9D6ED-E80E-4839-A343-3FE4900ED334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42F56-B888-4486-8488-15EABEBB2FEB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40DC5-238E-426A-B662-9C7E0E09FEF1}"/>
              </a:ext>
            </a:extLst>
          </p:cNvPr>
          <p:cNvSpPr/>
          <p:nvPr/>
        </p:nvSpPr>
        <p:spPr>
          <a:xfrm>
            <a:off x="8681060" y="5119110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E40E5-3B8E-4023-B0FD-CB917A1AFE1D}"/>
              </a:ext>
            </a:extLst>
          </p:cNvPr>
          <p:cNvSpPr/>
          <p:nvPr/>
        </p:nvSpPr>
        <p:spPr>
          <a:xfrm>
            <a:off x="8689093" y="5124181"/>
            <a:ext cx="860457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D1EE5-BF65-4445-B661-C89B8E8C8548}"/>
              </a:ext>
            </a:extLst>
          </p:cNvPr>
          <p:cNvSpPr txBox="1"/>
          <p:nvPr/>
        </p:nvSpPr>
        <p:spPr>
          <a:xfrm>
            <a:off x="9621544" y="5124181"/>
            <a:ext cx="15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PermGen</a:t>
            </a:r>
            <a:endParaRPr lang="en-US" sz="2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E99AB76-FBE9-4B12-99A5-2210E4F4CA30}"/>
              </a:ext>
            </a:extLst>
          </p:cNvPr>
          <p:cNvSpPr/>
          <p:nvPr/>
        </p:nvSpPr>
        <p:spPr>
          <a:xfrm>
            <a:off x="8317597" y="1780905"/>
            <a:ext cx="248686" cy="184410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4F82981-447E-4FC1-BED9-8BB9FEE89E30}"/>
              </a:ext>
            </a:extLst>
          </p:cNvPr>
          <p:cNvSpPr/>
          <p:nvPr/>
        </p:nvSpPr>
        <p:spPr>
          <a:xfrm>
            <a:off x="8331307" y="3629477"/>
            <a:ext cx="248686" cy="8146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798CD3D-0693-4DDC-8369-8D058EC1F7F3}"/>
              </a:ext>
            </a:extLst>
          </p:cNvPr>
          <p:cNvSpPr/>
          <p:nvPr/>
        </p:nvSpPr>
        <p:spPr>
          <a:xfrm>
            <a:off x="8331307" y="4447923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688B356-E5DE-4F95-8BAD-A885C0C7C11E}"/>
              </a:ext>
            </a:extLst>
          </p:cNvPr>
          <p:cNvSpPr/>
          <p:nvPr/>
        </p:nvSpPr>
        <p:spPr>
          <a:xfrm>
            <a:off x="8304014" y="5124181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5C56D-3CBB-46E9-B2F4-AB2F4CDB692E}"/>
              </a:ext>
            </a:extLst>
          </p:cNvPr>
          <p:cNvSpPr txBox="1"/>
          <p:nvPr/>
        </p:nvSpPr>
        <p:spPr>
          <a:xfrm>
            <a:off x="6725555" y="2379791"/>
            <a:ext cx="147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frequent</a:t>
            </a:r>
          </a:p>
          <a:p>
            <a:r>
              <a:rPr lang="en-US" dirty="0"/>
              <a:t>Very Fast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17015-3307-455F-8127-01FDBDF1A509}"/>
              </a:ext>
            </a:extLst>
          </p:cNvPr>
          <p:cNvSpPr txBox="1"/>
          <p:nvPr/>
        </p:nvSpPr>
        <p:spPr>
          <a:xfrm>
            <a:off x="6712667" y="3847974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Frequent, fast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C104F-EA99-45EE-9D91-0DCCEB343972}"/>
              </a:ext>
            </a:extLst>
          </p:cNvPr>
          <p:cNvSpPr txBox="1"/>
          <p:nvPr/>
        </p:nvSpPr>
        <p:spPr>
          <a:xfrm>
            <a:off x="7049074" y="4580358"/>
            <a:ext cx="115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Rare, slow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49871-6565-49E3-B7B7-5191719E7DB2}"/>
              </a:ext>
            </a:extLst>
          </p:cNvPr>
          <p:cNvSpPr txBox="1"/>
          <p:nvPr/>
        </p:nvSpPr>
        <p:spPr>
          <a:xfrm>
            <a:off x="7470410" y="5278069"/>
            <a:ext cx="7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10274F98-6565-4D3F-A7D1-5AE639D75368}"/>
              </a:ext>
            </a:extLst>
          </p:cNvPr>
          <p:cNvSpPr/>
          <p:nvPr/>
        </p:nvSpPr>
        <p:spPr>
          <a:xfrm>
            <a:off x="6345671" y="1785372"/>
            <a:ext cx="248686" cy="333373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5AD47A-7140-4C77-8A5E-88E3562D3824}"/>
              </a:ext>
            </a:extLst>
          </p:cNvPr>
          <p:cNvSpPr txBox="1"/>
          <p:nvPr/>
        </p:nvSpPr>
        <p:spPr>
          <a:xfrm>
            <a:off x="5340770" y="326249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GC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DCE8C-CA59-46A0-AD4E-74245830867A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C446E0-91E3-4619-B64C-5EF57C7DCD14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</p:spTree>
    <p:extLst>
      <p:ext uri="{BB962C8B-B14F-4D97-AF65-F5344CB8AC3E}">
        <p14:creationId xmlns:p14="http://schemas.microsoft.com/office/powerpoint/2010/main" val="25087991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GC frequency</a:t>
            </a:r>
            <a:endParaRPr sz="4400" dirty="0"/>
          </a:p>
        </p:txBody>
      </p:sp>
      <p:sp>
        <p:nvSpPr>
          <p:cNvPr id="1713" name="Google Shape;1713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132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1F24B-DD3B-4DC7-9EF0-0426A6B47EBD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7879D-22C2-4E50-B981-5438AA6574C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A17FA-4802-40C7-92B4-19DAB579617C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CC032-8929-4FD4-8AF9-60C93520B936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8F0E-6606-40CD-B84F-92EFADFB9499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BD926-4F18-4583-A1D1-89773AE3B513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9D6ED-E80E-4839-A343-3FE4900ED334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42F56-B888-4486-8488-15EABEBB2FEB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40DC5-238E-426A-B662-9C7E0E09FEF1}"/>
              </a:ext>
            </a:extLst>
          </p:cNvPr>
          <p:cNvSpPr/>
          <p:nvPr/>
        </p:nvSpPr>
        <p:spPr>
          <a:xfrm>
            <a:off x="8681060" y="5119110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E40E5-3B8E-4023-B0FD-CB917A1AFE1D}"/>
              </a:ext>
            </a:extLst>
          </p:cNvPr>
          <p:cNvSpPr/>
          <p:nvPr/>
        </p:nvSpPr>
        <p:spPr>
          <a:xfrm>
            <a:off x="8689093" y="5124181"/>
            <a:ext cx="860457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D1EE5-BF65-4445-B661-C89B8E8C8548}"/>
              </a:ext>
            </a:extLst>
          </p:cNvPr>
          <p:cNvSpPr txBox="1"/>
          <p:nvPr/>
        </p:nvSpPr>
        <p:spPr>
          <a:xfrm>
            <a:off x="9621544" y="5124181"/>
            <a:ext cx="15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PermGen</a:t>
            </a:r>
            <a:endParaRPr lang="en-US" sz="2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E99AB76-FBE9-4B12-99A5-2210E4F4CA30}"/>
              </a:ext>
            </a:extLst>
          </p:cNvPr>
          <p:cNvSpPr/>
          <p:nvPr/>
        </p:nvSpPr>
        <p:spPr>
          <a:xfrm>
            <a:off x="8317597" y="1780905"/>
            <a:ext cx="248686" cy="184410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4F82981-447E-4FC1-BED9-8BB9FEE89E30}"/>
              </a:ext>
            </a:extLst>
          </p:cNvPr>
          <p:cNvSpPr/>
          <p:nvPr/>
        </p:nvSpPr>
        <p:spPr>
          <a:xfrm>
            <a:off x="8331307" y="3629477"/>
            <a:ext cx="248686" cy="8146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798CD3D-0693-4DDC-8369-8D058EC1F7F3}"/>
              </a:ext>
            </a:extLst>
          </p:cNvPr>
          <p:cNvSpPr/>
          <p:nvPr/>
        </p:nvSpPr>
        <p:spPr>
          <a:xfrm>
            <a:off x="8331307" y="4447923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688B356-E5DE-4F95-8BAD-A885C0C7C11E}"/>
              </a:ext>
            </a:extLst>
          </p:cNvPr>
          <p:cNvSpPr/>
          <p:nvPr/>
        </p:nvSpPr>
        <p:spPr>
          <a:xfrm>
            <a:off x="8304014" y="5124181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5C56D-3CBB-46E9-B2F4-AB2F4CDB692E}"/>
              </a:ext>
            </a:extLst>
          </p:cNvPr>
          <p:cNvSpPr txBox="1"/>
          <p:nvPr/>
        </p:nvSpPr>
        <p:spPr>
          <a:xfrm>
            <a:off x="6725555" y="2379791"/>
            <a:ext cx="147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frequent</a:t>
            </a:r>
          </a:p>
          <a:p>
            <a:r>
              <a:rPr lang="en-US" dirty="0"/>
              <a:t>Very Fast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17015-3307-455F-8127-01FDBDF1A509}"/>
              </a:ext>
            </a:extLst>
          </p:cNvPr>
          <p:cNvSpPr txBox="1"/>
          <p:nvPr/>
        </p:nvSpPr>
        <p:spPr>
          <a:xfrm>
            <a:off x="6712667" y="3847974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Frequent, fast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C104F-EA99-45EE-9D91-0DCCEB343972}"/>
              </a:ext>
            </a:extLst>
          </p:cNvPr>
          <p:cNvSpPr txBox="1"/>
          <p:nvPr/>
        </p:nvSpPr>
        <p:spPr>
          <a:xfrm>
            <a:off x="7049074" y="4580358"/>
            <a:ext cx="115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Rare, slow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49871-6565-49E3-B7B7-5191719E7DB2}"/>
              </a:ext>
            </a:extLst>
          </p:cNvPr>
          <p:cNvSpPr txBox="1"/>
          <p:nvPr/>
        </p:nvSpPr>
        <p:spPr>
          <a:xfrm>
            <a:off x="7470410" y="5278069"/>
            <a:ext cx="7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10274F98-6565-4D3F-A7D1-5AE639D75368}"/>
              </a:ext>
            </a:extLst>
          </p:cNvPr>
          <p:cNvSpPr/>
          <p:nvPr/>
        </p:nvSpPr>
        <p:spPr>
          <a:xfrm>
            <a:off x="6345671" y="1785372"/>
            <a:ext cx="248686" cy="333373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5AD47A-7140-4C77-8A5E-88E3562D3824}"/>
              </a:ext>
            </a:extLst>
          </p:cNvPr>
          <p:cNvSpPr txBox="1"/>
          <p:nvPr/>
        </p:nvSpPr>
        <p:spPr>
          <a:xfrm>
            <a:off x="5340770" y="326249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GC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DCE8C-CA59-46A0-AD4E-74245830867A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C446E0-91E3-4619-B64C-5EF57C7DCD14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E7591F-0B72-4E10-A808-BDC971F9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646C4C-54C4-496A-AEBE-BD90E6D8272F}"/>
              </a:ext>
            </a:extLst>
          </p:cNvPr>
          <p:cNvSpPr txBox="1"/>
          <p:nvPr/>
        </p:nvSpPr>
        <p:spPr>
          <a:xfrm>
            <a:off x="318141" y="1933515"/>
            <a:ext cx="609686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4952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GC frequency</a:t>
            </a:r>
            <a:endParaRPr sz="4400" dirty="0"/>
          </a:p>
        </p:txBody>
      </p:sp>
      <p:sp>
        <p:nvSpPr>
          <p:cNvPr id="1713" name="Google Shape;1713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133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1F24B-DD3B-4DC7-9EF0-0426A6B47EBD}"/>
              </a:ext>
            </a:extLst>
          </p:cNvPr>
          <p:cNvSpPr/>
          <p:nvPr/>
        </p:nvSpPr>
        <p:spPr>
          <a:xfrm>
            <a:off x="8681061" y="1784731"/>
            <a:ext cx="3252050" cy="183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7879D-22C2-4E50-B981-5438AA6574CF}"/>
              </a:ext>
            </a:extLst>
          </p:cNvPr>
          <p:cNvSpPr/>
          <p:nvPr/>
        </p:nvSpPr>
        <p:spPr>
          <a:xfrm>
            <a:off x="8681061" y="3621183"/>
            <a:ext cx="3252050" cy="4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A17FA-4802-40C7-92B4-19DAB579617C}"/>
              </a:ext>
            </a:extLst>
          </p:cNvPr>
          <p:cNvSpPr/>
          <p:nvPr/>
        </p:nvSpPr>
        <p:spPr>
          <a:xfrm>
            <a:off x="8681061" y="4032640"/>
            <a:ext cx="3252050" cy="411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CC032-8929-4FD4-8AF9-60C93520B936}"/>
              </a:ext>
            </a:extLst>
          </p:cNvPr>
          <p:cNvSpPr txBox="1"/>
          <p:nvPr/>
        </p:nvSpPr>
        <p:spPr>
          <a:xfrm>
            <a:off x="9640685" y="1780905"/>
            <a:ext cx="13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Nursery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8F0E-6606-40CD-B84F-92EFADFB9499}"/>
              </a:ext>
            </a:extLst>
          </p:cNvPr>
          <p:cNvSpPr/>
          <p:nvPr/>
        </p:nvSpPr>
        <p:spPr>
          <a:xfrm>
            <a:off x="8681061" y="4447923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BD926-4F18-4583-A1D1-89773AE3B513}"/>
              </a:ext>
            </a:extLst>
          </p:cNvPr>
          <p:cNvSpPr txBox="1"/>
          <p:nvPr/>
        </p:nvSpPr>
        <p:spPr>
          <a:xfrm>
            <a:off x="9640685" y="4444097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Tenured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9D6ED-E80E-4839-A343-3FE4900ED334}"/>
              </a:ext>
            </a:extLst>
          </p:cNvPr>
          <p:cNvSpPr/>
          <p:nvPr/>
        </p:nvSpPr>
        <p:spPr>
          <a:xfrm>
            <a:off x="8689094" y="4447923"/>
            <a:ext cx="233001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42F56-B888-4486-8488-15EABEBB2FEB}"/>
              </a:ext>
            </a:extLst>
          </p:cNvPr>
          <p:cNvSpPr/>
          <p:nvPr/>
        </p:nvSpPr>
        <p:spPr>
          <a:xfrm>
            <a:off x="8681062" y="3625009"/>
            <a:ext cx="959624" cy="4114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40DC5-238E-426A-B662-9C7E0E09FEF1}"/>
              </a:ext>
            </a:extLst>
          </p:cNvPr>
          <p:cNvSpPr/>
          <p:nvPr/>
        </p:nvSpPr>
        <p:spPr>
          <a:xfrm>
            <a:off x="8681060" y="5119110"/>
            <a:ext cx="3252050" cy="67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E40E5-3B8E-4023-B0FD-CB917A1AFE1D}"/>
              </a:ext>
            </a:extLst>
          </p:cNvPr>
          <p:cNvSpPr/>
          <p:nvPr/>
        </p:nvSpPr>
        <p:spPr>
          <a:xfrm>
            <a:off x="8689093" y="5124181"/>
            <a:ext cx="860457" cy="671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D1EE5-BF65-4445-B661-C89B8E8C8548}"/>
              </a:ext>
            </a:extLst>
          </p:cNvPr>
          <p:cNvSpPr txBox="1"/>
          <p:nvPr/>
        </p:nvSpPr>
        <p:spPr>
          <a:xfrm>
            <a:off x="9621544" y="5124181"/>
            <a:ext cx="15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PermGen</a:t>
            </a:r>
            <a:endParaRPr lang="en-US" sz="2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E99AB76-FBE9-4B12-99A5-2210E4F4CA30}"/>
              </a:ext>
            </a:extLst>
          </p:cNvPr>
          <p:cNvSpPr/>
          <p:nvPr/>
        </p:nvSpPr>
        <p:spPr>
          <a:xfrm>
            <a:off x="8317597" y="1780905"/>
            <a:ext cx="248686" cy="184410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4F82981-447E-4FC1-BED9-8BB9FEE89E30}"/>
              </a:ext>
            </a:extLst>
          </p:cNvPr>
          <p:cNvSpPr/>
          <p:nvPr/>
        </p:nvSpPr>
        <p:spPr>
          <a:xfrm>
            <a:off x="8331307" y="3629477"/>
            <a:ext cx="248686" cy="8146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798CD3D-0693-4DDC-8369-8D058EC1F7F3}"/>
              </a:ext>
            </a:extLst>
          </p:cNvPr>
          <p:cNvSpPr/>
          <p:nvPr/>
        </p:nvSpPr>
        <p:spPr>
          <a:xfrm>
            <a:off x="8331307" y="4447923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688B356-E5DE-4F95-8BAD-A885C0C7C11E}"/>
              </a:ext>
            </a:extLst>
          </p:cNvPr>
          <p:cNvSpPr/>
          <p:nvPr/>
        </p:nvSpPr>
        <p:spPr>
          <a:xfrm>
            <a:off x="8304014" y="5124181"/>
            <a:ext cx="248686" cy="67118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5C56D-3CBB-46E9-B2F4-AB2F4CDB692E}"/>
              </a:ext>
            </a:extLst>
          </p:cNvPr>
          <p:cNvSpPr txBox="1"/>
          <p:nvPr/>
        </p:nvSpPr>
        <p:spPr>
          <a:xfrm>
            <a:off x="6725555" y="2379791"/>
            <a:ext cx="147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frequent</a:t>
            </a:r>
          </a:p>
          <a:p>
            <a:r>
              <a:rPr lang="en-US" dirty="0"/>
              <a:t>Very Fast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17015-3307-455F-8127-01FDBDF1A509}"/>
              </a:ext>
            </a:extLst>
          </p:cNvPr>
          <p:cNvSpPr txBox="1"/>
          <p:nvPr/>
        </p:nvSpPr>
        <p:spPr>
          <a:xfrm>
            <a:off x="6712667" y="3847974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Frequent, fast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C104F-EA99-45EE-9D91-0DCCEB343972}"/>
              </a:ext>
            </a:extLst>
          </p:cNvPr>
          <p:cNvSpPr txBox="1"/>
          <p:nvPr/>
        </p:nvSpPr>
        <p:spPr>
          <a:xfrm>
            <a:off x="7049074" y="4580358"/>
            <a:ext cx="115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Rare, slow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49871-6565-49E3-B7B7-5191719E7DB2}"/>
              </a:ext>
            </a:extLst>
          </p:cNvPr>
          <p:cNvSpPr txBox="1"/>
          <p:nvPr/>
        </p:nvSpPr>
        <p:spPr>
          <a:xfrm>
            <a:off x="7470410" y="5278069"/>
            <a:ext cx="7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10274F98-6565-4D3F-A7D1-5AE639D75368}"/>
              </a:ext>
            </a:extLst>
          </p:cNvPr>
          <p:cNvSpPr/>
          <p:nvPr/>
        </p:nvSpPr>
        <p:spPr>
          <a:xfrm>
            <a:off x="6345671" y="1785372"/>
            <a:ext cx="248686" cy="333373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5AD47A-7140-4C77-8A5E-88E3562D3824}"/>
              </a:ext>
            </a:extLst>
          </p:cNvPr>
          <p:cNvSpPr txBox="1"/>
          <p:nvPr/>
        </p:nvSpPr>
        <p:spPr>
          <a:xfrm>
            <a:off x="5340770" y="326249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GC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DCE8C-CA59-46A0-AD4E-74245830867A}"/>
              </a:ext>
            </a:extLst>
          </p:cNvPr>
          <p:cNvSpPr txBox="1"/>
          <p:nvPr/>
        </p:nvSpPr>
        <p:spPr>
          <a:xfrm>
            <a:off x="9517416" y="356529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C446E0-91E3-4619-B64C-5EF57C7DCD14}"/>
              </a:ext>
            </a:extLst>
          </p:cNvPr>
          <p:cNvSpPr txBox="1"/>
          <p:nvPr/>
        </p:nvSpPr>
        <p:spPr>
          <a:xfrm>
            <a:off x="9517416" y="3920877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Survivor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E7591F-0B72-4E10-A808-BDC971F9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646C4C-54C4-496A-AEBE-BD90E6D8272F}"/>
              </a:ext>
            </a:extLst>
          </p:cNvPr>
          <p:cNvSpPr txBox="1"/>
          <p:nvPr/>
        </p:nvSpPr>
        <p:spPr>
          <a:xfrm>
            <a:off x="318141" y="1933515"/>
            <a:ext cx="609686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F0B98C-3E66-4294-B354-E32F2F5B8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" t="21061" r="5341" b="55874"/>
          <a:stretch/>
        </p:blipFill>
        <p:spPr>
          <a:xfrm>
            <a:off x="295099" y="2646154"/>
            <a:ext cx="11253231" cy="26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50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590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VisualVM / VisualGC demo</a:t>
            </a:r>
            <a:endParaRPr/>
          </a:p>
        </p:txBody>
      </p:sp>
      <p:sp>
        <p:nvSpPr>
          <p:cNvPr id="1719" name="Google Shape;1719;p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java -XX:+UseConcMarkSweepGC -Xmx256M -Xms256M GC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java -XX:+UseG1GC -Xmx8G -jar release/sunflow.jar -nogui -o result.png -aa 4 8 examples/wireframe_demo.java</a:t>
            </a:r>
            <a:endParaRPr/>
          </a:p>
        </p:txBody>
      </p:sp>
      <p:sp>
        <p:nvSpPr>
          <p:cNvPr id="1720" name="Google Shape;1720;p1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135</a:t>
            </a:fld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Garbage-First (G1) Collector</a:t>
            </a:r>
            <a:endParaRPr sz="5400" dirty="0"/>
          </a:p>
        </p:txBody>
      </p:sp>
      <p:sp>
        <p:nvSpPr>
          <p:cNvPr id="1726" name="Google Shape;1726;p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Introduced in Java 7, made default in Java 8</a:t>
            </a:r>
            <a:endParaRPr/>
          </a:p>
          <a:p>
            <a:pPr marL="609585" indent="-558786"/>
            <a:r>
              <a:rPr lang="en"/>
              <a:t>High-throughput</a:t>
            </a:r>
            <a:endParaRPr/>
          </a:p>
          <a:p>
            <a:pPr marL="609585" indent="-558786"/>
            <a:r>
              <a:rPr lang="en"/>
              <a:t>Low latency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GC performed in smaller increments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User can set a maximum GC pause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Soft limit, G1 will try to stay under but may fail</a:t>
            </a:r>
            <a:endParaRPr/>
          </a:p>
          <a:p>
            <a:pPr marL="609585" indent="-558786"/>
            <a:r>
              <a:rPr lang="en"/>
              <a:t>Highly parallel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Uses multiple threads to collect garbage</a:t>
            </a:r>
            <a:endParaRPr/>
          </a:p>
        </p:txBody>
      </p:sp>
      <p:sp>
        <p:nvSpPr>
          <p:cNvPr id="1727" name="Google Shape;1727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136</a:t>
            </a:fld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G1 Collector Heap</a:t>
            </a:r>
            <a:endParaRPr/>
          </a:p>
        </p:txBody>
      </p:sp>
      <p:sp>
        <p:nvSpPr>
          <p:cNvPr id="1733" name="Google Shape;1733;p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137</a:t>
            </a:fld>
            <a:endParaRPr/>
          </a:p>
        </p:txBody>
      </p:sp>
      <p:pic>
        <p:nvPicPr>
          <p:cNvPr id="1734" name="Google Shape;1734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2162105"/>
            <a:ext cx="934720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5" name="Google Shape;1735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00" y="4250104"/>
            <a:ext cx="91186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6" name="Google Shape;1736;p115"/>
          <p:cNvSpPr txBox="1"/>
          <p:nvPr/>
        </p:nvSpPr>
        <p:spPr>
          <a:xfrm>
            <a:off x="666833" y="1844667"/>
            <a:ext cx="3810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Regular Generation GC: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37" name="Google Shape;1737;p115"/>
          <p:cNvSpPr txBox="1"/>
          <p:nvPr/>
        </p:nvSpPr>
        <p:spPr>
          <a:xfrm>
            <a:off x="666833" y="3926900"/>
            <a:ext cx="3810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Garbage-First (G1):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G1 Collector Heap</a:t>
            </a:r>
            <a:endParaRPr sz="4800" dirty="0"/>
          </a:p>
        </p:txBody>
      </p:sp>
      <p:sp>
        <p:nvSpPr>
          <p:cNvPr id="1743" name="Google Shape;1743;p1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138</a:t>
            </a:fld>
            <a:endParaRPr/>
          </a:p>
        </p:txBody>
      </p:sp>
      <p:pic>
        <p:nvPicPr>
          <p:cNvPr id="1744" name="Google Shape;174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167" y="1403532"/>
            <a:ext cx="7377667" cy="495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5" name="Google Shape;1745;p116"/>
          <p:cNvSpPr txBox="1"/>
          <p:nvPr/>
        </p:nvSpPr>
        <p:spPr>
          <a:xfrm>
            <a:off x="424367" y="1636867"/>
            <a:ext cx="154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Young generation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46" name="Google Shape;1746;p116"/>
          <p:cNvCxnSpPr>
            <a:stCxn id="1745" idx="3"/>
          </p:cNvCxnSpPr>
          <p:nvPr/>
        </p:nvCxnSpPr>
        <p:spPr>
          <a:xfrm>
            <a:off x="1965567" y="2017867"/>
            <a:ext cx="1359600" cy="18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7" name="Google Shape;1747;p116"/>
          <p:cNvCxnSpPr>
            <a:stCxn id="1745" idx="3"/>
          </p:cNvCxnSpPr>
          <p:nvPr/>
        </p:nvCxnSpPr>
        <p:spPr>
          <a:xfrm rot="10800000" flipH="1">
            <a:off x="1965567" y="1714667"/>
            <a:ext cx="2060800" cy="303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8" name="Google Shape;1748;p116"/>
          <p:cNvCxnSpPr>
            <a:stCxn id="1745" idx="3"/>
          </p:cNvCxnSpPr>
          <p:nvPr/>
        </p:nvCxnSpPr>
        <p:spPr>
          <a:xfrm>
            <a:off x="1965567" y="2017867"/>
            <a:ext cx="2857600" cy="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9" name="Google Shape;1749;p116"/>
          <p:cNvCxnSpPr/>
          <p:nvPr/>
        </p:nvCxnSpPr>
        <p:spPr>
          <a:xfrm>
            <a:off x="1965567" y="2017867"/>
            <a:ext cx="3004800" cy="1143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0" name="Google Shape;1750;p116"/>
          <p:cNvSpPr txBox="1"/>
          <p:nvPr/>
        </p:nvSpPr>
        <p:spPr>
          <a:xfrm>
            <a:off x="540967" y="4281933"/>
            <a:ext cx="154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Survivor generation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51" name="Google Shape;1751;p116"/>
          <p:cNvCxnSpPr>
            <a:stCxn id="1750" idx="3"/>
          </p:cNvCxnSpPr>
          <p:nvPr/>
        </p:nvCxnSpPr>
        <p:spPr>
          <a:xfrm rot="10800000" flipH="1">
            <a:off x="2082167" y="3688933"/>
            <a:ext cx="1268800" cy="97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2" name="Google Shape;1752;p116"/>
          <p:cNvCxnSpPr>
            <a:stCxn id="1750" idx="3"/>
          </p:cNvCxnSpPr>
          <p:nvPr/>
        </p:nvCxnSpPr>
        <p:spPr>
          <a:xfrm rot="10800000" flipH="1">
            <a:off x="2082167" y="2788533"/>
            <a:ext cx="4230400" cy="187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3" name="Google Shape;1753;p116"/>
          <p:cNvSpPr txBox="1"/>
          <p:nvPr/>
        </p:nvSpPr>
        <p:spPr>
          <a:xfrm>
            <a:off x="10451000" y="1541033"/>
            <a:ext cx="154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Old generation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54" name="Google Shape;1754;p116"/>
          <p:cNvCxnSpPr>
            <a:stCxn id="1753" idx="1"/>
          </p:cNvCxnSpPr>
          <p:nvPr/>
        </p:nvCxnSpPr>
        <p:spPr>
          <a:xfrm flipH="1">
            <a:off x="8615800" y="1922033"/>
            <a:ext cx="1835200" cy="16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5" name="Google Shape;1755;p116"/>
          <p:cNvCxnSpPr>
            <a:stCxn id="1753" idx="1"/>
          </p:cNvCxnSpPr>
          <p:nvPr/>
        </p:nvCxnSpPr>
        <p:spPr>
          <a:xfrm flipH="1">
            <a:off x="8815000" y="1922033"/>
            <a:ext cx="1636000" cy="64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6" name="Google Shape;1756;p116"/>
          <p:cNvCxnSpPr>
            <a:stCxn id="1753" idx="1"/>
          </p:cNvCxnSpPr>
          <p:nvPr/>
        </p:nvCxnSpPr>
        <p:spPr>
          <a:xfrm flipH="1">
            <a:off x="7914600" y="1922033"/>
            <a:ext cx="2536400" cy="6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7" name="Google Shape;1757;p116"/>
          <p:cNvSpPr txBox="1"/>
          <p:nvPr/>
        </p:nvSpPr>
        <p:spPr>
          <a:xfrm>
            <a:off x="7940600" y="493033"/>
            <a:ext cx="154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Humongous Objects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58" name="Google Shape;1758;p116"/>
          <p:cNvCxnSpPr>
            <a:stCxn id="1757" idx="1"/>
          </p:cNvCxnSpPr>
          <p:nvPr/>
        </p:nvCxnSpPr>
        <p:spPr>
          <a:xfrm flipH="1">
            <a:off x="7645000" y="874033"/>
            <a:ext cx="295600" cy="308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9" name="Google Shape;1759;p116"/>
          <p:cNvSpPr txBox="1"/>
          <p:nvPr/>
        </p:nvSpPr>
        <p:spPr>
          <a:xfrm>
            <a:off x="10109367" y="5207817"/>
            <a:ext cx="154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Free space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0" name="Google Shape;1760;p116"/>
          <p:cNvSpPr/>
          <p:nvPr/>
        </p:nvSpPr>
        <p:spPr>
          <a:xfrm>
            <a:off x="4825733" y="4341933"/>
            <a:ext cx="5240800" cy="20752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761" name="Google Shape;1761;p116"/>
          <p:cNvCxnSpPr>
            <a:stCxn id="1757" idx="1"/>
          </p:cNvCxnSpPr>
          <p:nvPr/>
        </p:nvCxnSpPr>
        <p:spPr>
          <a:xfrm flipH="1">
            <a:off x="7195400" y="874033"/>
            <a:ext cx="745200" cy="75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Defining Garbage</a:t>
            </a:r>
            <a:endParaRPr/>
          </a:p>
        </p:txBody>
      </p:sp>
      <p:sp>
        <p:nvSpPr>
          <p:cNvPr id="764" name="Google Shape;764;p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14</a:t>
            </a:fld>
            <a:endParaRPr/>
          </a:p>
        </p:txBody>
      </p:sp>
      <p:sp>
        <p:nvSpPr>
          <p:cNvPr id="763" name="Google Shape;763;p97"/>
          <p:cNvSpPr txBox="1">
            <a:spLocks noGrp="1"/>
          </p:cNvSpPr>
          <p:nvPr>
            <p:ph type="body" idx="4294967295"/>
          </p:nvPr>
        </p:nvSpPr>
        <p:spPr>
          <a:xfrm>
            <a:off x="952659" y="1327150"/>
            <a:ext cx="11075552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800" dirty="0"/>
              <a:t>Option 1:  An </a:t>
            </a:r>
            <a:r>
              <a:rPr lang="en" sz="2800" u="sng" dirty="0"/>
              <a:t>object A</a:t>
            </a:r>
            <a:r>
              <a:rPr lang="en" sz="2800" dirty="0"/>
              <a:t> is considered to be garbage if there is </a:t>
            </a:r>
            <a:r>
              <a:rPr lang="en" sz="2800" u="sng" dirty="0"/>
              <a:t>no other object B</a:t>
            </a:r>
            <a:r>
              <a:rPr lang="en" sz="2800" dirty="0"/>
              <a:t> that owns a field that </a:t>
            </a:r>
            <a:r>
              <a:rPr lang="en" sz="2800" u="sng" dirty="0"/>
              <a:t>references A</a:t>
            </a:r>
            <a:endParaRPr sz="2800" u="sng" dirty="0"/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</a:pPr>
            <a:r>
              <a:rPr lang="en" sz="2800" dirty="0"/>
              <a:t>Option 2:  An </a:t>
            </a:r>
            <a:r>
              <a:rPr lang="en" sz="2800" u="sng" dirty="0"/>
              <a:t>object A</a:t>
            </a:r>
            <a:r>
              <a:rPr lang="en" sz="2800" dirty="0"/>
              <a:t> is considered to be garbage if it is </a:t>
            </a:r>
            <a:r>
              <a:rPr lang="en" sz="2800" u="sng" dirty="0"/>
              <a:t>impossible</a:t>
            </a:r>
            <a:r>
              <a:rPr lang="en" sz="2800" dirty="0"/>
              <a:t> for the program </a:t>
            </a:r>
            <a:r>
              <a:rPr lang="en" sz="2800" u="sng" dirty="0"/>
              <a:t>to reach A</a:t>
            </a:r>
            <a:endParaRPr sz="2800" u="sn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4ED037-8E01-4660-83AB-4F006222A163}"/>
              </a:ext>
            </a:extLst>
          </p:cNvPr>
          <p:cNvSpPr/>
          <p:nvPr/>
        </p:nvSpPr>
        <p:spPr>
          <a:xfrm>
            <a:off x="1821148" y="4353921"/>
            <a:ext cx="4843642" cy="1744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Are these two definitions equivalent?  </a:t>
            </a:r>
          </a:p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a) yes   b) no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FD985F-56D1-F50F-3FF9-EAE3920B0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Defining Garbage</a:t>
            </a:r>
            <a:endParaRPr/>
          </a:p>
        </p:txBody>
      </p:sp>
      <p:sp>
        <p:nvSpPr>
          <p:cNvPr id="764" name="Google Shape;764;p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15</a:t>
            </a:fld>
            <a:endParaRPr/>
          </a:p>
        </p:txBody>
      </p:sp>
      <p:sp>
        <p:nvSpPr>
          <p:cNvPr id="763" name="Google Shape;763;p97"/>
          <p:cNvSpPr txBox="1">
            <a:spLocks noGrp="1"/>
          </p:cNvSpPr>
          <p:nvPr>
            <p:ph type="body" idx="4294967295"/>
          </p:nvPr>
        </p:nvSpPr>
        <p:spPr>
          <a:xfrm>
            <a:off x="952658" y="1327150"/>
            <a:ext cx="10984783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800" b="1" dirty="0"/>
              <a:t>Reference Counting</a:t>
            </a:r>
            <a:r>
              <a:rPr lang="en" sz="2800" dirty="0"/>
              <a:t>:  An </a:t>
            </a:r>
            <a:r>
              <a:rPr lang="en" sz="2800" u="sng" dirty="0"/>
              <a:t>object A</a:t>
            </a:r>
            <a:r>
              <a:rPr lang="en" sz="2800" dirty="0"/>
              <a:t> is considered to be garbage if there is </a:t>
            </a:r>
            <a:r>
              <a:rPr lang="en" sz="2800" u="sng" dirty="0"/>
              <a:t>no other object B</a:t>
            </a:r>
            <a:r>
              <a:rPr lang="en" sz="2800" dirty="0"/>
              <a:t> that owns a field that </a:t>
            </a:r>
            <a:r>
              <a:rPr lang="en" sz="2800" u="sng" dirty="0"/>
              <a:t>references A</a:t>
            </a:r>
            <a:endParaRPr sz="2800" u="sng" dirty="0"/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</a:pPr>
            <a:r>
              <a:rPr lang="en" sz="2800" b="1" dirty="0"/>
              <a:t>Tracing</a:t>
            </a:r>
            <a:r>
              <a:rPr lang="en" sz="2800" dirty="0"/>
              <a:t>:  An </a:t>
            </a:r>
            <a:r>
              <a:rPr lang="en" sz="2800" u="sng" dirty="0"/>
              <a:t>object A</a:t>
            </a:r>
            <a:r>
              <a:rPr lang="en" sz="2800" dirty="0"/>
              <a:t> is considered to be garbage if it is </a:t>
            </a:r>
            <a:r>
              <a:rPr lang="en" sz="2800" u="sng" dirty="0"/>
              <a:t>impossible</a:t>
            </a:r>
            <a:r>
              <a:rPr lang="en" sz="2800" dirty="0"/>
              <a:t> for the program </a:t>
            </a:r>
            <a:r>
              <a:rPr lang="en" sz="2800" u="sng" dirty="0"/>
              <a:t>to reach A</a:t>
            </a:r>
            <a:endParaRPr sz="2800" u="sng" dirty="0"/>
          </a:p>
        </p:txBody>
      </p:sp>
    </p:spTree>
    <p:extLst>
      <p:ext uri="{BB962C8B-B14F-4D97-AF65-F5344CB8AC3E}">
        <p14:creationId xmlns:p14="http://schemas.microsoft.com/office/powerpoint/2010/main" val="399771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Reference Counting</a:t>
            </a:r>
            <a:endParaRPr/>
          </a:p>
        </p:txBody>
      </p:sp>
      <p:sp>
        <p:nvSpPr>
          <p:cNvPr id="785" name="Google Shape;785;p1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16</a:t>
            </a:fld>
            <a:endParaRPr/>
          </a:p>
        </p:txBody>
      </p:sp>
      <p:sp>
        <p:nvSpPr>
          <p:cNvPr id="784" name="Google Shape;784;p100"/>
          <p:cNvSpPr txBox="1">
            <a:spLocks noGrp="1"/>
          </p:cNvSpPr>
          <p:nvPr>
            <p:ph type="body" idx="4294967295"/>
          </p:nvPr>
        </p:nvSpPr>
        <p:spPr>
          <a:xfrm>
            <a:off x="692494" y="1327150"/>
            <a:ext cx="10667655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Each </a:t>
            </a:r>
            <a:r>
              <a:rPr lang="en" u="sng" dirty="0"/>
              <a:t>object o</a:t>
            </a:r>
            <a:r>
              <a:rPr lang="en" dirty="0"/>
              <a:t> has a reference count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Integer counter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Keeps track of how many other objects reference o</a:t>
            </a:r>
            <a:endParaRPr dirty="0"/>
          </a:p>
          <a:p>
            <a:pPr marL="1219170" indent="0">
              <a:buNone/>
            </a:pPr>
            <a:endParaRPr dirty="0"/>
          </a:p>
          <a:p>
            <a:pPr marL="609585" indent="-558786"/>
            <a:r>
              <a:rPr lang="en" dirty="0"/>
              <a:t>Object becomes garbage when count is zero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No other object references o anymore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Reference Counting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197575" y="4905855"/>
            <a:ext cx="973026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root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" name="Google Shape;334;p57">
            <a:extLst>
              <a:ext uri="{FF2B5EF4-FFF2-40B4-BE49-F238E27FC236}">
                <a16:creationId xmlns:a16="http://schemas.microsoft.com/office/drawing/2014/main" id="{80F18F1F-D97F-4AB2-91FF-53F3804DF153}"/>
              </a:ext>
            </a:extLst>
          </p:cNvPr>
          <p:cNvSpPr txBox="1"/>
          <p:nvPr/>
        </p:nvSpPr>
        <p:spPr>
          <a:xfrm>
            <a:off x="3493633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334;p57">
            <a:extLst>
              <a:ext uri="{FF2B5EF4-FFF2-40B4-BE49-F238E27FC236}">
                <a16:creationId xmlns:a16="http://schemas.microsoft.com/office/drawing/2014/main" id="{5F6A3F4B-C2ED-4D5C-80F7-A693945029F2}"/>
              </a:ext>
            </a:extLst>
          </p:cNvPr>
          <p:cNvSpPr txBox="1"/>
          <p:nvPr/>
        </p:nvSpPr>
        <p:spPr>
          <a:xfrm>
            <a:off x="2736008" y="599741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833;p103">
            <a:extLst>
              <a:ext uri="{FF2B5EF4-FFF2-40B4-BE49-F238E27FC236}">
                <a16:creationId xmlns:a16="http://schemas.microsoft.com/office/drawing/2014/main" id="{3B6CAD03-9D53-4E24-9B15-92318512B4FD}"/>
              </a:ext>
            </a:extLst>
          </p:cNvPr>
          <p:cNvSpPr txBox="1">
            <a:spLocks/>
          </p:cNvSpPr>
          <p:nvPr/>
        </p:nvSpPr>
        <p:spPr>
          <a:xfrm>
            <a:off x="6096000" y="2214359"/>
            <a:ext cx="5531035" cy="384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500" dirty="0"/>
              <a:t>Each object has a counter</a:t>
            </a:r>
          </a:p>
          <a:p>
            <a:pPr marL="914400" lvl="1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100" dirty="0"/>
              <a:t>How many references are there to it?</a:t>
            </a:r>
          </a:p>
          <a:p>
            <a:pPr marL="914400" lvl="1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100" u="sng" dirty="0"/>
              <a:t>a</a:t>
            </a:r>
            <a:r>
              <a:rPr lang="en-GB" sz="2100" dirty="0"/>
              <a:t>? 2</a:t>
            </a:r>
          </a:p>
          <a:p>
            <a:pPr marL="1371600" lvl="2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1900" dirty="0"/>
              <a:t>One from the local variables</a:t>
            </a:r>
          </a:p>
          <a:p>
            <a:pPr marL="1371600" lvl="2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1900" dirty="0"/>
              <a:t>One from </a:t>
            </a:r>
            <a:r>
              <a:rPr lang="en-GB" sz="1900" u="sng" dirty="0"/>
              <a:t>list</a:t>
            </a:r>
          </a:p>
          <a:p>
            <a:pPr marL="914400" lvl="1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100" u="sng" dirty="0"/>
              <a:t>list</a:t>
            </a:r>
            <a:r>
              <a:rPr lang="en-GB" sz="2100" dirty="0"/>
              <a:t>? 1</a:t>
            </a:r>
          </a:p>
          <a:p>
            <a:pPr marL="1371600" lvl="2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1900" dirty="0"/>
              <a:t>One from the local variables</a:t>
            </a:r>
          </a:p>
          <a:p>
            <a:pPr marL="457200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endParaRPr lang="en-GB" sz="2500" dirty="0"/>
          </a:p>
          <a:p>
            <a:pPr marL="457200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500" dirty="0"/>
              <a:t>Special root references</a:t>
            </a:r>
          </a:p>
          <a:p>
            <a:pPr marL="914400" lvl="1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100" dirty="0"/>
              <a:t>More details soon</a:t>
            </a:r>
          </a:p>
        </p:txBody>
      </p:sp>
    </p:spTree>
    <p:extLst>
      <p:ext uri="{BB962C8B-B14F-4D97-AF65-F5344CB8AC3E}">
        <p14:creationId xmlns:p14="http://schemas.microsoft.com/office/powerpoint/2010/main" val="20029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Reference C</a:t>
            </a:r>
            <a:r>
              <a:rPr lang="en-US" dirty="0"/>
              <a:t>o</a:t>
            </a:r>
            <a:r>
              <a:rPr lang="en" dirty="0"/>
              <a:t>unting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34;p57">
            <a:extLst>
              <a:ext uri="{FF2B5EF4-FFF2-40B4-BE49-F238E27FC236}">
                <a16:creationId xmlns:a16="http://schemas.microsoft.com/office/drawing/2014/main" id="{FCF78229-8394-4474-994D-1112A03150D9}"/>
              </a:ext>
            </a:extLst>
          </p:cNvPr>
          <p:cNvSpPr txBox="1"/>
          <p:nvPr/>
        </p:nvSpPr>
        <p:spPr>
          <a:xfrm>
            <a:off x="197575" y="4905855"/>
            <a:ext cx="973026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root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334;p57">
            <a:extLst>
              <a:ext uri="{FF2B5EF4-FFF2-40B4-BE49-F238E27FC236}">
                <a16:creationId xmlns:a16="http://schemas.microsoft.com/office/drawing/2014/main" id="{138FF4CD-B1A7-40B3-9796-B4EF64148A8F}"/>
              </a:ext>
            </a:extLst>
          </p:cNvPr>
          <p:cNvSpPr txBox="1"/>
          <p:nvPr/>
        </p:nvSpPr>
        <p:spPr>
          <a:xfrm>
            <a:off x="3493633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5198DBC3-A980-4135-BEAD-6BC1065D5B33}"/>
              </a:ext>
            </a:extLst>
          </p:cNvPr>
          <p:cNvSpPr txBox="1"/>
          <p:nvPr/>
        </p:nvSpPr>
        <p:spPr>
          <a:xfrm>
            <a:off x="2736008" y="599741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334;p57">
            <a:extLst>
              <a:ext uri="{FF2B5EF4-FFF2-40B4-BE49-F238E27FC236}">
                <a16:creationId xmlns:a16="http://schemas.microsoft.com/office/drawing/2014/main" id="{72364616-3D53-4775-BAEC-EBF5C4FA48BA}"/>
              </a:ext>
            </a:extLst>
          </p:cNvPr>
          <p:cNvSpPr txBox="1"/>
          <p:nvPr/>
        </p:nvSpPr>
        <p:spPr>
          <a:xfrm>
            <a:off x="3753228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362;p59">
            <a:extLst>
              <a:ext uri="{FF2B5EF4-FFF2-40B4-BE49-F238E27FC236}">
                <a16:creationId xmlns:a16="http://schemas.microsoft.com/office/drawing/2014/main" id="{2E76D8AE-F00C-4AA9-915A-3A72A3B8503E}"/>
              </a:ext>
            </a:extLst>
          </p:cNvPr>
          <p:cNvSpPr/>
          <p:nvPr/>
        </p:nvSpPr>
        <p:spPr>
          <a:xfrm>
            <a:off x="3492973" y="3576849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833;p103">
            <a:extLst>
              <a:ext uri="{FF2B5EF4-FFF2-40B4-BE49-F238E27FC236}">
                <a16:creationId xmlns:a16="http://schemas.microsoft.com/office/drawing/2014/main" id="{D7BCE1DB-5F98-49EB-8056-8656B09A5F62}"/>
              </a:ext>
            </a:extLst>
          </p:cNvPr>
          <p:cNvSpPr txBox="1">
            <a:spLocks/>
          </p:cNvSpPr>
          <p:nvPr/>
        </p:nvSpPr>
        <p:spPr>
          <a:xfrm>
            <a:off x="6096000" y="2214359"/>
            <a:ext cx="5531035" cy="384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500" dirty="0"/>
              <a:t>The reference count of </a:t>
            </a:r>
            <a:r>
              <a:rPr lang="en-GB" sz="2500" u="sng" dirty="0"/>
              <a:t>a</a:t>
            </a:r>
            <a:r>
              <a:rPr lang="en-GB" sz="2500" dirty="0"/>
              <a:t> is decremented when the local variable stops referencing </a:t>
            </a:r>
            <a:r>
              <a:rPr lang="en-GB" sz="2500" u="sng" dirty="0"/>
              <a:t>a</a:t>
            </a:r>
          </a:p>
          <a:p>
            <a:pPr marL="457200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endParaRPr lang="en-GB" sz="2500" dirty="0"/>
          </a:p>
          <a:p>
            <a:pPr marL="457200" indent="-387350">
              <a:spcBef>
                <a:spcPts val="0"/>
              </a:spcBef>
              <a:buSzPts val="2500"/>
              <a:buFont typeface="Arial" panose="020B0604020202020204" pitchFamily="34" charset="0"/>
              <a:buChar char="●"/>
            </a:pPr>
            <a:r>
              <a:rPr lang="en-GB" sz="2500" dirty="0"/>
              <a:t>We can still get </a:t>
            </a:r>
            <a:r>
              <a:rPr lang="en-GB" sz="2500" u="sng" dirty="0"/>
              <a:t>a</a:t>
            </a:r>
            <a:r>
              <a:rPr lang="en-GB" sz="2500" dirty="0"/>
              <a:t> through the </a:t>
            </a:r>
            <a:r>
              <a:rPr lang="en-GB" sz="2500" u="sng" dirty="0"/>
              <a:t>list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586FCF-D3D4-468E-BEE0-4C4B4EB779BA}"/>
                  </a:ext>
                </a:extLst>
              </p14:cNvPr>
              <p14:cNvContentPartPr/>
              <p14:nvPr/>
            </p14:nvContentPartPr>
            <p14:xfrm>
              <a:off x="106560" y="2753640"/>
              <a:ext cx="839880" cy="44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586FCF-D3D4-468E-BEE0-4C4B4EB779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0" y="2744280"/>
                <a:ext cx="858600" cy="4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44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Reference C</a:t>
            </a:r>
            <a:r>
              <a:rPr lang="en-US" dirty="0"/>
              <a:t>o</a:t>
            </a:r>
            <a:r>
              <a:rPr lang="en" dirty="0"/>
              <a:t>unting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80;p60">
            <a:extLst>
              <a:ext uri="{FF2B5EF4-FFF2-40B4-BE49-F238E27FC236}">
                <a16:creationId xmlns:a16="http://schemas.microsoft.com/office/drawing/2014/main" id="{8690143E-14E6-4403-80A9-96D4ECE148B2}"/>
              </a:ext>
            </a:extLst>
          </p:cNvPr>
          <p:cNvSpPr/>
          <p:nvPr/>
        </p:nvSpPr>
        <p:spPr>
          <a:xfrm>
            <a:off x="1620000" y="46635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81;p60">
            <a:extLst>
              <a:ext uri="{FF2B5EF4-FFF2-40B4-BE49-F238E27FC236}">
                <a16:creationId xmlns:a16="http://schemas.microsoft.com/office/drawing/2014/main" id="{B3A14A20-6D7E-4E8E-A53C-142DF27B6F29}"/>
              </a:ext>
            </a:extLst>
          </p:cNvPr>
          <p:cNvSpPr txBox="1"/>
          <p:nvPr/>
        </p:nvSpPr>
        <p:spPr>
          <a:xfrm>
            <a:off x="1539000" y="5275433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F3E1E141-8A38-472D-81C1-CE2D193BB56F}"/>
              </a:ext>
            </a:extLst>
          </p:cNvPr>
          <p:cNvSpPr txBox="1"/>
          <p:nvPr/>
        </p:nvSpPr>
        <p:spPr>
          <a:xfrm>
            <a:off x="197575" y="4905855"/>
            <a:ext cx="973026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root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334;p57">
            <a:extLst>
              <a:ext uri="{FF2B5EF4-FFF2-40B4-BE49-F238E27FC236}">
                <a16:creationId xmlns:a16="http://schemas.microsoft.com/office/drawing/2014/main" id="{8864A422-1BEC-4E9D-85EC-82782AE88317}"/>
              </a:ext>
            </a:extLst>
          </p:cNvPr>
          <p:cNvSpPr txBox="1"/>
          <p:nvPr/>
        </p:nvSpPr>
        <p:spPr>
          <a:xfrm>
            <a:off x="2736008" y="599741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334;p57">
            <a:extLst>
              <a:ext uri="{FF2B5EF4-FFF2-40B4-BE49-F238E27FC236}">
                <a16:creationId xmlns:a16="http://schemas.microsoft.com/office/drawing/2014/main" id="{A3E81A02-DD8F-494A-8E2F-328F35689EA3}"/>
              </a:ext>
            </a:extLst>
          </p:cNvPr>
          <p:cNvSpPr txBox="1"/>
          <p:nvPr/>
        </p:nvSpPr>
        <p:spPr>
          <a:xfrm>
            <a:off x="3493633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334;p57">
            <a:extLst>
              <a:ext uri="{FF2B5EF4-FFF2-40B4-BE49-F238E27FC236}">
                <a16:creationId xmlns:a16="http://schemas.microsoft.com/office/drawing/2014/main" id="{BD74EB32-9B55-44B2-8905-F946768CA8C4}"/>
              </a:ext>
            </a:extLst>
          </p:cNvPr>
          <p:cNvSpPr txBox="1"/>
          <p:nvPr/>
        </p:nvSpPr>
        <p:spPr>
          <a:xfrm>
            <a:off x="3753228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362;p59">
            <a:extLst>
              <a:ext uri="{FF2B5EF4-FFF2-40B4-BE49-F238E27FC236}">
                <a16:creationId xmlns:a16="http://schemas.microsoft.com/office/drawing/2014/main" id="{4D6AC1CF-F637-4D4C-9AEB-BEF7ABBE37A2}"/>
              </a:ext>
            </a:extLst>
          </p:cNvPr>
          <p:cNvSpPr/>
          <p:nvPr/>
        </p:nvSpPr>
        <p:spPr>
          <a:xfrm>
            <a:off x="3492973" y="3576849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62;p59">
            <a:extLst>
              <a:ext uri="{FF2B5EF4-FFF2-40B4-BE49-F238E27FC236}">
                <a16:creationId xmlns:a16="http://schemas.microsoft.com/office/drawing/2014/main" id="{9B76F78B-956C-4B6E-BB44-9A1C11ECA720}"/>
              </a:ext>
            </a:extLst>
          </p:cNvPr>
          <p:cNvSpPr/>
          <p:nvPr/>
        </p:nvSpPr>
        <p:spPr>
          <a:xfrm>
            <a:off x="2736008" y="6031590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34;p57">
            <a:extLst>
              <a:ext uri="{FF2B5EF4-FFF2-40B4-BE49-F238E27FC236}">
                <a16:creationId xmlns:a16="http://schemas.microsoft.com/office/drawing/2014/main" id="{B9E5BE64-9F39-4A27-A12C-FB18F81CF54A}"/>
              </a:ext>
            </a:extLst>
          </p:cNvPr>
          <p:cNvSpPr txBox="1"/>
          <p:nvPr/>
        </p:nvSpPr>
        <p:spPr>
          <a:xfrm>
            <a:off x="3025040" y="600519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0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" name="Google Shape;882;p105">
            <a:extLst>
              <a:ext uri="{FF2B5EF4-FFF2-40B4-BE49-F238E27FC236}">
                <a16:creationId xmlns:a16="http://schemas.microsoft.com/office/drawing/2014/main" id="{AFFD3D5D-7446-4FEA-A606-150020E157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116" y="5370768"/>
            <a:ext cx="39359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833;p103">
            <a:extLst>
              <a:ext uri="{FF2B5EF4-FFF2-40B4-BE49-F238E27FC236}">
                <a16:creationId xmlns:a16="http://schemas.microsoft.com/office/drawing/2014/main" id="{97467E91-2CDC-4F84-BC38-5CC319052ED6}"/>
              </a:ext>
            </a:extLst>
          </p:cNvPr>
          <p:cNvSpPr txBox="1">
            <a:spLocks/>
          </p:cNvSpPr>
          <p:nvPr/>
        </p:nvSpPr>
        <p:spPr>
          <a:xfrm>
            <a:off x="6096000" y="2214359"/>
            <a:ext cx="5531035" cy="384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The reference count of </a:t>
            </a:r>
            <a:r>
              <a:rPr lang="en-GB" sz="2500" u="sng" dirty="0"/>
              <a:t>list</a:t>
            </a:r>
            <a:r>
              <a:rPr lang="en-GB" sz="2500" dirty="0"/>
              <a:t> is decremented when the local variable stops referencing </a:t>
            </a:r>
            <a:r>
              <a:rPr lang="en-GB" sz="2500" u="sng" dirty="0"/>
              <a:t>list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endParaRPr lang="en-GB"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We cannot access </a:t>
            </a:r>
            <a:r>
              <a:rPr lang="en-GB" sz="2500" u="sng" dirty="0"/>
              <a:t>list </a:t>
            </a:r>
            <a:r>
              <a:rPr lang="en-GB" sz="2500" dirty="0"/>
              <a:t>anymore</a:t>
            </a:r>
          </a:p>
          <a:p>
            <a:pPr marL="914400" lvl="1" indent="-387350">
              <a:spcBef>
                <a:spcPts val="0"/>
              </a:spcBef>
              <a:buSzPts val="2500"/>
              <a:buChar char="●"/>
            </a:pPr>
            <a:r>
              <a:rPr lang="en-GB" sz="2100" dirty="0"/>
              <a:t>Garbage</a:t>
            </a:r>
          </a:p>
        </p:txBody>
      </p:sp>
      <p:pic>
        <p:nvPicPr>
          <p:cNvPr id="33" name="Google Shape;882;p105">
            <a:extLst>
              <a:ext uri="{FF2B5EF4-FFF2-40B4-BE49-F238E27FC236}">
                <a16:creationId xmlns:a16="http://schemas.microsoft.com/office/drawing/2014/main" id="{EA7B09A6-0E9F-451F-8970-17B4594C1F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245" y="3966885"/>
            <a:ext cx="393599" cy="39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85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Reference C</a:t>
            </a:r>
            <a:r>
              <a:rPr lang="en-US" dirty="0"/>
              <a:t>o</a:t>
            </a:r>
            <a:r>
              <a:rPr lang="en" dirty="0"/>
              <a:t>unting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80;p60">
            <a:extLst>
              <a:ext uri="{FF2B5EF4-FFF2-40B4-BE49-F238E27FC236}">
                <a16:creationId xmlns:a16="http://schemas.microsoft.com/office/drawing/2014/main" id="{8690143E-14E6-4403-80A9-96D4ECE148B2}"/>
              </a:ext>
            </a:extLst>
          </p:cNvPr>
          <p:cNvSpPr/>
          <p:nvPr/>
        </p:nvSpPr>
        <p:spPr>
          <a:xfrm>
            <a:off x="1620000" y="46635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81;p60">
            <a:extLst>
              <a:ext uri="{FF2B5EF4-FFF2-40B4-BE49-F238E27FC236}">
                <a16:creationId xmlns:a16="http://schemas.microsoft.com/office/drawing/2014/main" id="{B3A14A20-6D7E-4E8E-A53C-142DF27B6F29}"/>
              </a:ext>
            </a:extLst>
          </p:cNvPr>
          <p:cNvSpPr txBox="1"/>
          <p:nvPr/>
        </p:nvSpPr>
        <p:spPr>
          <a:xfrm>
            <a:off x="1539000" y="5275433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F3E1E141-8A38-472D-81C1-CE2D193BB56F}"/>
              </a:ext>
            </a:extLst>
          </p:cNvPr>
          <p:cNvSpPr txBox="1"/>
          <p:nvPr/>
        </p:nvSpPr>
        <p:spPr>
          <a:xfrm>
            <a:off x="197575" y="4905855"/>
            <a:ext cx="973026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root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334;p57">
            <a:extLst>
              <a:ext uri="{FF2B5EF4-FFF2-40B4-BE49-F238E27FC236}">
                <a16:creationId xmlns:a16="http://schemas.microsoft.com/office/drawing/2014/main" id="{8864A422-1BEC-4E9D-85EC-82782AE88317}"/>
              </a:ext>
            </a:extLst>
          </p:cNvPr>
          <p:cNvSpPr txBox="1"/>
          <p:nvPr/>
        </p:nvSpPr>
        <p:spPr>
          <a:xfrm>
            <a:off x="2736008" y="599741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334;p57">
            <a:extLst>
              <a:ext uri="{FF2B5EF4-FFF2-40B4-BE49-F238E27FC236}">
                <a16:creationId xmlns:a16="http://schemas.microsoft.com/office/drawing/2014/main" id="{A3E81A02-DD8F-494A-8E2F-328F35689EA3}"/>
              </a:ext>
            </a:extLst>
          </p:cNvPr>
          <p:cNvSpPr txBox="1"/>
          <p:nvPr/>
        </p:nvSpPr>
        <p:spPr>
          <a:xfrm>
            <a:off x="3493633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334;p57">
            <a:extLst>
              <a:ext uri="{FF2B5EF4-FFF2-40B4-BE49-F238E27FC236}">
                <a16:creationId xmlns:a16="http://schemas.microsoft.com/office/drawing/2014/main" id="{BD74EB32-9B55-44B2-8905-F946768CA8C4}"/>
              </a:ext>
            </a:extLst>
          </p:cNvPr>
          <p:cNvSpPr txBox="1"/>
          <p:nvPr/>
        </p:nvSpPr>
        <p:spPr>
          <a:xfrm>
            <a:off x="3753228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362;p59">
            <a:extLst>
              <a:ext uri="{FF2B5EF4-FFF2-40B4-BE49-F238E27FC236}">
                <a16:creationId xmlns:a16="http://schemas.microsoft.com/office/drawing/2014/main" id="{4D6AC1CF-F637-4D4C-9AEB-BEF7ABBE37A2}"/>
              </a:ext>
            </a:extLst>
          </p:cNvPr>
          <p:cNvSpPr/>
          <p:nvPr/>
        </p:nvSpPr>
        <p:spPr>
          <a:xfrm>
            <a:off x="3492973" y="3576849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62;p59">
            <a:extLst>
              <a:ext uri="{FF2B5EF4-FFF2-40B4-BE49-F238E27FC236}">
                <a16:creationId xmlns:a16="http://schemas.microsoft.com/office/drawing/2014/main" id="{9B76F78B-956C-4B6E-BB44-9A1C11ECA720}"/>
              </a:ext>
            </a:extLst>
          </p:cNvPr>
          <p:cNvSpPr/>
          <p:nvPr/>
        </p:nvSpPr>
        <p:spPr>
          <a:xfrm>
            <a:off x="2736008" y="6031590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34;p57">
            <a:extLst>
              <a:ext uri="{FF2B5EF4-FFF2-40B4-BE49-F238E27FC236}">
                <a16:creationId xmlns:a16="http://schemas.microsoft.com/office/drawing/2014/main" id="{B9E5BE64-9F39-4A27-A12C-FB18F81CF54A}"/>
              </a:ext>
            </a:extLst>
          </p:cNvPr>
          <p:cNvSpPr txBox="1"/>
          <p:nvPr/>
        </p:nvSpPr>
        <p:spPr>
          <a:xfrm>
            <a:off x="3025040" y="600519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0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" name="Google Shape;882;p105">
            <a:extLst>
              <a:ext uri="{FF2B5EF4-FFF2-40B4-BE49-F238E27FC236}">
                <a16:creationId xmlns:a16="http://schemas.microsoft.com/office/drawing/2014/main" id="{AFFD3D5D-7446-4FEA-A606-150020E157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116" y="5370768"/>
            <a:ext cx="39359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2;p59">
            <a:extLst>
              <a:ext uri="{FF2B5EF4-FFF2-40B4-BE49-F238E27FC236}">
                <a16:creationId xmlns:a16="http://schemas.microsoft.com/office/drawing/2014/main" id="{3E3F6A03-E5CB-4A3A-98C6-DCF2067E8024}"/>
              </a:ext>
            </a:extLst>
          </p:cNvPr>
          <p:cNvSpPr/>
          <p:nvPr/>
        </p:nvSpPr>
        <p:spPr>
          <a:xfrm>
            <a:off x="3753228" y="3589716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34;p57">
            <a:extLst>
              <a:ext uri="{FF2B5EF4-FFF2-40B4-BE49-F238E27FC236}">
                <a16:creationId xmlns:a16="http://schemas.microsoft.com/office/drawing/2014/main" id="{46D580FC-3C97-418A-9738-FFE7DF9293D1}"/>
              </a:ext>
            </a:extLst>
          </p:cNvPr>
          <p:cNvSpPr txBox="1"/>
          <p:nvPr/>
        </p:nvSpPr>
        <p:spPr>
          <a:xfrm>
            <a:off x="4050084" y="3544520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0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" name="Google Shape;882;p105">
            <a:extLst>
              <a:ext uri="{FF2B5EF4-FFF2-40B4-BE49-F238E27FC236}">
                <a16:creationId xmlns:a16="http://schemas.microsoft.com/office/drawing/2014/main" id="{409724E8-3F2A-481C-8658-7A166F7E40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953" y="3940631"/>
            <a:ext cx="39359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33;p103">
            <a:extLst>
              <a:ext uri="{FF2B5EF4-FFF2-40B4-BE49-F238E27FC236}">
                <a16:creationId xmlns:a16="http://schemas.microsoft.com/office/drawing/2014/main" id="{A51EED75-26C9-4F2F-A9AF-01A0957EA045}"/>
              </a:ext>
            </a:extLst>
          </p:cNvPr>
          <p:cNvSpPr txBox="1">
            <a:spLocks/>
          </p:cNvSpPr>
          <p:nvPr/>
        </p:nvSpPr>
        <p:spPr>
          <a:xfrm>
            <a:off x="6096000" y="2214359"/>
            <a:ext cx="5531035" cy="384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The ref count for </a:t>
            </a:r>
            <a:r>
              <a:rPr lang="en-GB" sz="2500" u="sng" dirty="0"/>
              <a:t>list </a:t>
            </a:r>
            <a:r>
              <a:rPr lang="en-GB" sz="2500" dirty="0"/>
              <a:t>is now zero</a:t>
            </a: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 u="sng" dirty="0"/>
              <a:t>list </a:t>
            </a:r>
            <a:r>
              <a:rPr lang="en-GB" sz="2500" dirty="0"/>
              <a:t>becomes garbage and is collected</a:t>
            </a: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endParaRPr lang="en-GB"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The ref count for </a:t>
            </a:r>
            <a:r>
              <a:rPr lang="en-GB" sz="2500" u="sng" dirty="0"/>
              <a:t>a</a:t>
            </a:r>
            <a:r>
              <a:rPr lang="en-GB" sz="2500" dirty="0"/>
              <a:t> is now zero</a:t>
            </a: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 u="sng" dirty="0"/>
              <a:t>a</a:t>
            </a:r>
            <a:r>
              <a:rPr lang="en-GB" sz="2500" dirty="0"/>
              <a:t> becomes garbage and is collected</a:t>
            </a:r>
          </a:p>
        </p:txBody>
      </p:sp>
    </p:spTree>
    <p:extLst>
      <p:ext uri="{BB962C8B-B14F-4D97-AF65-F5344CB8AC3E}">
        <p14:creationId xmlns:p14="http://schemas.microsoft.com/office/powerpoint/2010/main" val="98132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Reference C</a:t>
            </a:r>
            <a:r>
              <a:rPr lang="en-US" dirty="0"/>
              <a:t>o</a:t>
            </a:r>
            <a:r>
              <a:rPr lang="en" dirty="0"/>
              <a:t>unting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80;p60">
            <a:extLst>
              <a:ext uri="{FF2B5EF4-FFF2-40B4-BE49-F238E27FC236}">
                <a16:creationId xmlns:a16="http://schemas.microsoft.com/office/drawing/2014/main" id="{8690143E-14E6-4403-80A9-96D4ECE148B2}"/>
              </a:ext>
            </a:extLst>
          </p:cNvPr>
          <p:cNvSpPr/>
          <p:nvPr/>
        </p:nvSpPr>
        <p:spPr>
          <a:xfrm>
            <a:off x="1620000" y="46635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81;p60">
            <a:extLst>
              <a:ext uri="{FF2B5EF4-FFF2-40B4-BE49-F238E27FC236}">
                <a16:creationId xmlns:a16="http://schemas.microsoft.com/office/drawing/2014/main" id="{B3A14A20-6D7E-4E8E-A53C-142DF27B6F29}"/>
              </a:ext>
            </a:extLst>
          </p:cNvPr>
          <p:cNvSpPr txBox="1"/>
          <p:nvPr/>
        </p:nvSpPr>
        <p:spPr>
          <a:xfrm>
            <a:off x="1539000" y="5275433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F3E1E141-8A38-472D-81C1-CE2D193BB56F}"/>
              </a:ext>
            </a:extLst>
          </p:cNvPr>
          <p:cNvSpPr txBox="1"/>
          <p:nvPr/>
        </p:nvSpPr>
        <p:spPr>
          <a:xfrm>
            <a:off x="197575" y="4905855"/>
            <a:ext cx="973026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root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334;p57">
            <a:extLst>
              <a:ext uri="{FF2B5EF4-FFF2-40B4-BE49-F238E27FC236}">
                <a16:creationId xmlns:a16="http://schemas.microsoft.com/office/drawing/2014/main" id="{8864A422-1BEC-4E9D-85EC-82782AE88317}"/>
              </a:ext>
            </a:extLst>
          </p:cNvPr>
          <p:cNvSpPr txBox="1"/>
          <p:nvPr/>
        </p:nvSpPr>
        <p:spPr>
          <a:xfrm>
            <a:off x="2736008" y="599741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334;p57">
            <a:extLst>
              <a:ext uri="{FF2B5EF4-FFF2-40B4-BE49-F238E27FC236}">
                <a16:creationId xmlns:a16="http://schemas.microsoft.com/office/drawing/2014/main" id="{A3E81A02-DD8F-494A-8E2F-328F35689EA3}"/>
              </a:ext>
            </a:extLst>
          </p:cNvPr>
          <p:cNvSpPr txBox="1"/>
          <p:nvPr/>
        </p:nvSpPr>
        <p:spPr>
          <a:xfrm>
            <a:off x="3493633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334;p57">
            <a:extLst>
              <a:ext uri="{FF2B5EF4-FFF2-40B4-BE49-F238E27FC236}">
                <a16:creationId xmlns:a16="http://schemas.microsoft.com/office/drawing/2014/main" id="{BD74EB32-9B55-44B2-8905-F946768CA8C4}"/>
              </a:ext>
            </a:extLst>
          </p:cNvPr>
          <p:cNvSpPr txBox="1"/>
          <p:nvPr/>
        </p:nvSpPr>
        <p:spPr>
          <a:xfrm>
            <a:off x="3753228" y="3562156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362;p59">
            <a:extLst>
              <a:ext uri="{FF2B5EF4-FFF2-40B4-BE49-F238E27FC236}">
                <a16:creationId xmlns:a16="http://schemas.microsoft.com/office/drawing/2014/main" id="{4D6AC1CF-F637-4D4C-9AEB-BEF7ABBE37A2}"/>
              </a:ext>
            </a:extLst>
          </p:cNvPr>
          <p:cNvSpPr/>
          <p:nvPr/>
        </p:nvSpPr>
        <p:spPr>
          <a:xfrm>
            <a:off x="3492973" y="3576849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62;p59">
            <a:extLst>
              <a:ext uri="{FF2B5EF4-FFF2-40B4-BE49-F238E27FC236}">
                <a16:creationId xmlns:a16="http://schemas.microsoft.com/office/drawing/2014/main" id="{9B76F78B-956C-4B6E-BB44-9A1C11ECA720}"/>
              </a:ext>
            </a:extLst>
          </p:cNvPr>
          <p:cNvSpPr/>
          <p:nvPr/>
        </p:nvSpPr>
        <p:spPr>
          <a:xfrm>
            <a:off x="2736008" y="6031590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34;p57">
            <a:extLst>
              <a:ext uri="{FF2B5EF4-FFF2-40B4-BE49-F238E27FC236}">
                <a16:creationId xmlns:a16="http://schemas.microsoft.com/office/drawing/2014/main" id="{B9E5BE64-9F39-4A27-A12C-FB18F81CF54A}"/>
              </a:ext>
            </a:extLst>
          </p:cNvPr>
          <p:cNvSpPr txBox="1"/>
          <p:nvPr/>
        </p:nvSpPr>
        <p:spPr>
          <a:xfrm>
            <a:off x="3025040" y="600519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0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" name="Google Shape;882;p105">
            <a:extLst>
              <a:ext uri="{FF2B5EF4-FFF2-40B4-BE49-F238E27FC236}">
                <a16:creationId xmlns:a16="http://schemas.microsoft.com/office/drawing/2014/main" id="{AFFD3D5D-7446-4FEA-A606-150020E157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116" y="5370768"/>
            <a:ext cx="39359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2;p59">
            <a:extLst>
              <a:ext uri="{FF2B5EF4-FFF2-40B4-BE49-F238E27FC236}">
                <a16:creationId xmlns:a16="http://schemas.microsoft.com/office/drawing/2014/main" id="{3E3F6A03-E5CB-4A3A-98C6-DCF2067E8024}"/>
              </a:ext>
            </a:extLst>
          </p:cNvPr>
          <p:cNvSpPr/>
          <p:nvPr/>
        </p:nvSpPr>
        <p:spPr>
          <a:xfrm>
            <a:off x="3753228" y="3589716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34;p57">
            <a:extLst>
              <a:ext uri="{FF2B5EF4-FFF2-40B4-BE49-F238E27FC236}">
                <a16:creationId xmlns:a16="http://schemas.microsoft.com/office/drawing/2014/main" id="{46D580FC-3C97-418A-9738-FFE7DF9293D1}"/>
              </a:ext>
            </a:extLst>
          </p:cNvPr>
          <p:cNvSpPr txBox="1"/>
          <p:nvPr/>
        </p:nvSpPr>
        <p:spPr>
          <a:xfrm>
            <a:off x="4050084" y="3544520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0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" name="Google Shape;882;p105">
            <a:extLst>
              <a:ext uri="{FF2B5EF4-FFF2-40B4-BE49-F238E27FC236}">
                <a16:creationId xmlns:a16="http://schemas.microsoft.com/office/drawing/2014/main" id="{409724E8-3F2A-481C-8658-7A166F7E40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953" y="3940631"/>
            <a:ext cx="39359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69D27B-A3E2-4F48-92EA-9A68E7390C90}"/>
              </a:ext>
            </a:extLst>
          </p:cNvPr>
          <p:cNvSpPr/>
          <p:nvPr/>
        </p:nvSpPr>
        <p:spPr>
          <a:xfrm>
            <a:off x="7363450" y="2819057"/>
            <a:ext cx="3198487" cy="2337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ysClr val="windowText" lastClr="000000"/>
                </a:solidFill>
              </a:rPr>
              <a:t>Is it possible to have garbage with non-zero reference counts?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ysClr val="windowText" lastClr="000000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yes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no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593600-E3D7-F242-6A76-793813B01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10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Circular References</a:t>
            </a:r>
            <a:endParaRPr/>
          </a:p>
        </p:txBody>
      </p:sp>
      <p:sp>
        <p:nvSpPr>
          <p:cNvPr id="931" name="Google Shape;931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932" name="Google Shape;932;p109"/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933" name="Google Shape;933;p109"/>
          <p:cNvSpPr/>
          <p:nvPr/>
        </p:nvSpPr>
        <p:spPr>
          <a:xfrm>
            <a:off x="5273400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</a:t>
            </a:r>
            <a:endParaRPr sz="3067"/>
          </a:p>
        </p:txBody>
      </p:sp>
      <p:sp>
        <p:nvSpPr>
          <p:cNvPr id="934" name="Google Shape;934;p109"/>
          <p:cNvSpPr/>
          <p:nvPr/>
        </p:nvSpPr>
        <p:spPr>
          <a:xfrm>
            <a:off x="7053333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935" name="Google Shape;935;p109"/>
          <p:cNvSpPr/>
          <p:nvPr/>
        </p:nvSpPr>
        <p:spPr>
          <a:xfrm>
            <a:off x="501567" y="30480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936" name="Google Shape;936;p109"/>
          <p:cNvCxnSpPr>
            <a:stCxn id="932" idx="3"/>
            <a:endCxn id="933" idx="1"/>
          </p:cNvCxnSpPr>
          <p:nvPr/>
        </p:nvCxnSpPr>
        <p:spPr>
          <a:xfrm>
            <a:off x="4835067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7" name="Google Shape;937;p109"/>
          <p:cNvCxnSpPr>
            <a:stCxn id="933" idx="3"/>
            <a:endCxn id="934" idx="1"/>
          </p:cNvCxnSpPr>
          <p:nvPr/>
        </p:nvCxnSpPr>
        <p:spPr>
          <a:xfrm>
            <a:off x="6615000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8" name="Google Shape;938;p109"/>
          <p:cNvCxnSpPr>
            <a:stCxn id="934" idx="3"/>
            <a:endCxn id="932" idx="1"/>
          </p:cNvCxnSpPr>
          <p:nvPr/>
        </p:nvCxnSpPr>
        <p:spPr>
          <a:xfrm flipH="1">
            <a:off x="3493333" y="4341567"/>
            <a:ext cx="4901600" cy="800"/>
          </a:xfrm>
          <a:prstGeom prst="curvedConnector5">
            <a:avLst>
              <a:gd name="adj1" fmla="val -6477"/>
              <a:gd name="adj2" fmla="val 115941667"/>
              <a:gd name="adj3" fmla="val 10647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9" name="Google Shape;939;p109"/>
          <p:cNvCxnSpPr>
            <a:stCxn id="935" idx="3"/>
            <a:endCxn id="932" idx="0"/>
          </p:cNvCxnSpPr>
          <p:nvPr/>
        </p:nvCxnSpPr>
        <p:spPr>
          <a:xfrm>
            <a:off x="1843167" y="3429000"/>
            <a:ext cx="2321200" cy="5316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Circular References</a:t>
            </a:r>
            <a:endParaRPr/>
          </a:p>
        </p:txBody>
      </p:sp>
      <p:sp>
        <p:nvSpPr>
          <p:cNvPr id="931" name="Google Shape;931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932" name="Google Shape;932;p109"/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933" name="Google Shape;933;p109"/>
          <p:cNvSpPr/>
          <p:nvPr/>
        </p:nvSpPr>
        <p:spPr>
          <a:xfrm>
            <a:off x="5273400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</a:t>
            </a:r>
            <a:endParaRPr sz="3067"/>
          </a:p>
        </p:txBody>
      </p:sp>
      <p:sp>
        <p:nvSpPr>
          <p:cNvPr id="934" name="Google Shape;934;p109"/>
          <p:cNvSpPr/>
          <p:nvPr/>
        </p:nvSpPr>
        <p:spPr>
          <a:xfrm>
            <a:off x="7053333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935" name="Google Shape;935;p109"/>
          <p:cNvSpPr/>
          <p:nvPr/>
        </p:nvSpPr>
        <p:spPr>
          <a:xfrm>
            <a:off x="501567" y="30480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936" name="Google Shape;936;p109"/>
          <p:cNvCxnSpPr>
            <a:stCxn id="932" idx="3"/>
            <a:endCxn id="933" idx="1"/>
          </p:cNvCxnSpPr>
          <p:nvPr/>
        </p:nvCxnSpPr>
        <p:spPr>
          <a:xfrm>
            <a:off x="4835067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7" name="Google Shape;937;p109"/>
          <p:cNvCxnSpPr>
            <a:stCxn id="933" idx="3"/>
            <a:endCxn id="934" idx="1"/>
          </p:cNvCxnSpPr>
          <p:nvPr/>
        </p:nvCxnSpPr>
        <p:spPr>
          <a:xfrm>
            <a:off x="6615000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8" name="Google Shape;938;p109"/>
          <p:cNvCxnSpPr>
            <a:stCxn id="934" idx="3"/>
            <a:endCxn id="932" idx="1"/>
          </p:cNvCxnSpPr>
          <p:nvPr/>
        </p:nvCxnSpPr>
        <p:spPr>
          <a:xfrm flipH="1">
            <a:off x="3493333" y="4341567"/>
            <a:ext cx="4901600" cy="800"/>
          </a:xfrm>
          <a:prstGeom prst="curvedConnector5">
            <a:avLst>
              <a:gd name="adj1" fmla="val -6477"/>
              <a:gd name="adj2" fmla="val 115941667"/>
              <a:gd name="adj3" fmla="val 10647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9" name="Google Shape;939;p109"/>
          <p:cNvCxnSpPr>
            <a:stCxn id="935" idx="3"/>
            <a:endCxn id="932" idx="0"/>
          </p:cNvCxnSpPr>
          <p:nvPr/>
        </p:nvCxnSpPr>
        <p:spPr>
          <a:xfrm>
            <a:off x="1843167" y="3429000"/>
            <a:ext cx="2321200" cy="5316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334;p57">
            <a:extLst>
              <a:ext uri="{FF2B5EF4-FFF2-40B4-BE49-F238E27FC236}">
                <a16:creationId xmlns:a16="http://schemas.microsoft.com/office/drawing/2014/main" id="{2EDFB16B-FBCE-4265-A220-111CB6874C0D}"/>
              </a:ext>
            </a:extLst>
          </p:cNvPr>
          <p:cNvSpPr txBox="1"/>
          <p:nvPr/>
        </p:nvSpPr>
        <p:spPr>
          <a:xfrm>
            <a:off x="4181326" y="3479013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334;p57">
            <a:extLst>
              <a:ext uri="{FF2B5EF4-FFF2-40B4-BE49-F238E27FC236}">
                <a16:creationId xmlns:a16="http://schemas.microsoft.com/office/drawing/2014/main" id="{AE224797-70D0-40B7-8CCA-8B254EA89624}"/>
              </a:ext>
            </a:extLst>
          </p:cNvPr>
          <p:cNvSpPr txBox="1"/>
          <p:nvPr/>
        </p:nvSpPr>
        <p:spPr>
          <a:xfrm>
            <a:off x="5320718" y="345884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334;p57">
            <a:extLst>
              <a:ext uri="{FF2B5EF4-FFF2-40B4-BE49-F238E27FC236}">
                <a16:creationId xmlns:a16="http://schemas.microsoft.com/office/drawing/2014/main" id="{72259F89-6750-4579-A553-746523F0450A}"/>
              </a:ext>
            </a:extLst>
          </p:cNvPr>
          <p:cNvSpPr txBox="1"/>
          <p:nvPr/>
        </p:nvSpPr>
        <p:spPr>
          <a:xfrm>
            <a:off x="6992017" y="347514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1786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Circular References</a:t>
            </a:r>
            <a:endParaRPr/>
          </a:p>
        </p:txBody>
      </p:sp>
      <p:sp>
        <p:nvSpPr>
          <p:cNvPr id="931" name="Google Shape;931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932" name="Google Shape;932;p109"/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933" name="Google Shape;933;p109"/>
          <p:cNvSpPr/>
          <p:nvPr/>
        </p:nvSpPr>
        <p:spPr>
          <a:xfrm>
            <a:off x="5273400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</a:t>
            </a:r>
            <a:endParaRPr sz="3067"/>
          </a:p>
        </p:txBody>
      </p:sp>
      <p:sp>
        <p:nvSpPr>
          <p:cNvPr id="934" name="Google Shape;934;p109"/>
          <p:cNvSpPr/>
          <p:nvPr/>
        </p:nvSpPr>
        <p:spPr>
          <a:xfrm>
            <a:off x="7053333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935" name="Google Shape;935;p109"/>
          <p:cNvSpPr/>
          <p:nvPr/>
        </p:nvSpPr>
        <p:spPr>
          <a:xfrm>
            <a:off x="501567" y="3048000"/>
            <a:ext cx="13416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936" name="Google Shape;936;p109"/>
          <p:cNvCxnSpPr>
            <a:stCxn id="932" idx="3"/>
            <a:endCxn id="933" idx="1"/>
          </p:cNvCxnSpPr>
          <p:nvPr/>
        </p:nvCxnSpPr>
        <p:spPr>
          <a:xfrm>
            <a:off x="4835067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7" name="Google Shape;937;p109"/>
          <p:cNvCxnSpPr>
            <a:stCxn id="933" idx="3"/>
            <a:endCxn id="934" idx="1"/>
          </p:cNvCxnSpPr>
          <p:nvPr/>
        </p:nvCxnSpPr>
        <p:spPr>
          <a:xfrm>
            <a:off x="6615000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8" name="Google Shape;938;p109"/>
          <p:cNvCxnSpPr>
            <a:stCxn id="934" idx="3"/>
            <a:endCxn id="932" idx="1"/>
          </p:cNvCxnSpPr>
          <p:nvPr/>
        </p:nvCxnSpPr>
        <p:spPr>
          <a:xfrm flipH="1">
            <a:off x="3493333" y="4341567"/>
            <a:ext cx="4901600" cy="800"/>
          </a:xfrm>
          <a:prstGeom prst="curvedConnector5">
            <a:avLst>
              <a:gd name="adj1" fmla="val -6477"/>
              <a:gd name="adj2" fmla="val 115941667"/>
              <a:gd name="adj3" fmla="val 10647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9" name="Google Shape;939;p109"/>
          <p:cNvCxnSpPr>
            <a:stCxn id="935" idx="3"/>
            <a:endCxn id="932" idx="0"/>
          </p:cNvCxnSpPr>
          <p:nvPr/>
        </p:nvCxnSpPr>
        <p:spPr>
          <a:xfrm>
            <a:off x="1843167" y="3429000"/>
            <a:ext cx="2321200" cy="5316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334;p57">
            <a:extLst>
              <a:ext uri="{FF2B5EF4-FFF2-40B4-BE49-F238E27FC236}">
                <a16:creationId xmlns:a16="http://schemas.microsoft.com/office/drawing/2014/main" id="{2EDFB16B-FBCE-4265-A220-111CB6874C0D}"/>
              </a:ext>
            </a:extLst>
          </p:cNvPr>
          <p:cNvSpPr txBox="1"/>
          <p:nvPr/>
        </p:nvSpPr>
        <p:spPr>
          <a:xfrm>
            <a:off x="4181326" y="3479013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2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334;p57">
            <a:extLst>
              <a:ext uri="{FF2B5EF4-FFF2-40B4-BE49-F238E27FC236}">
                <a16:creationId xmlns:a16="http://schemas.microsoft.com/office/drawing/2014/main" id="{AE224797-70D0-40B7-8CCA-8B254EA89624}"/>
              </a:ext>
            </a:extLst>
          </p:cNvPr>
          <p:cNvSpPr txBox="1"/>
          <p:nvPr/>
        </p:nvSpPr>
        <p:spPr>
          <a:xfrm>
            <a:off x="5320718" y="345884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334;p57">
            <a:extLst>
              <a:ext uri="{FF2B5EF4-FFF2-40B4-BE49-F238E27FC236}">
                <a16:creationId xmlns:a16="http://schemas.microsoft.com/office/drawing/2014/main" id="{72259F89-6750-4579-A553-746523F0450A}"/>
              </a:ext>
            </a:extLst>
          </p:cNvPr>
          <p:cNvSpPr txBox="1"/>
          <p:nvPr/>
        </p:nvSpPr>
        <p:spPr>
          <a:xfrm>
            <a:off x="6992017" y="347514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976;p111">
            <a:extLst>
              <a:ext uri="{FF2B5EF4-FFF2-40B4-BE49-F238E27FC236}">
                <a16:creationId xmlns:a16="http://schemas.microsoft.com/office/drawing/2014/main" id="{D57CA722-2E23-4C08-91C5-EFE1E34619FE}"/>
              </a:ext>
            </a:extLst>
          </p:cNvPr>
          <p:cNvSpPr/>
          <p:nvPr/>
        </p:nvSpPr>
        <p:spPr>
          <a:xfrm>
            <a:off x="2542767" y="29680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62;p59">
            <a:extLst>
              <a:ext uri="{FF2B5EF4-FFF2-40B4-BE49-F238E27FC236}">
                <a16:creationId xmlns:a16="http://schemas.microsoft.com/office/drawing/2014/main" id="{E120D571-C7D9-4383-A7B2-F1BCF1CF0CDE}"/>
              </a:ext>
            </a:extLst>
          </p:cNvPr>
          <p:cNvSpPr/>
          <p:nvPr/>
        </p:nvSpPr>
        <p:spPr>
          <a:xfrm>
            <a:off x="4169528" y="3497462"/>
            <a:ext cx="428010" cy="428010"/>
          </a:xfrm>
          <a:prstGeom prst="mathMultiply">
            <a:avLst>
              <a:gd name="adj1" fmla="val 717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33E3E461-A4A0-4C18-B28F-F97700EA8028}"/>
              </a:ext>
            </a:extLst>
          </p:cNvPr>
          <p:cNvSpPr txBox="1"/>
          <p:nvPr/>
        </p:nvSpPr>
        <p:spPr>
          <a:xfrm>
            <a:off x="4466123" y="3458847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64995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Circular References</a:t>
            </a:r>
            <a:endParaRPr/>
          </a:p>
        </p:txBody>
      </p:sp>
      <p:sp>
        <p:nvSpPr>
          <p:cNvPr id="931" name="Google Shape;931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932" name="Google Shape;932;p109"/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933" name="Google Shape;933;p109"/>
          <p:cNvSpPr/>
          <p:nvPr/>
        </p:nvSpPr>
        <p:spPr>
          <a:xfrm>
            <a:off x="5273400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</a:t>
            </a:r>
            <a:endParaRPr sz="3067"/>
          </a:p>
        </p:txBody>
      </p:sp>
      <p:sp>
        <p:nvSpPr>
          <p:cNvPr id="934" name="Google Shape;934;p109"/>
          <p:cNvSpPr/>
          <p:nvPr/>
        </p:nvSpPr>
        <p:spPr>
          <a:xfrm>
            <a:off x="7053333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cxnSp>
        <p:nvCxnSpPr>
          <p:cNvPr id="936" name="Google Shape;936;p109"/>
          <p:cNvCxnSpPr>
            <a:stCxn id="932" idx="3"/>
            <a:endCxn id="933" idx="1"/>
          </p:cNvCxnSpPr>
          <p:nvPr/>
        </p:nvCxnSpPr>
        <p:spPr>
          <a:xfrm>
            <a:off x="4835067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7" name="Google Shape;937;p109"/>
          <p:cNvCxnSpPr>
            <a:stCxn id="933" idx="3"/>
            <a:endCxn id="934" idx="1"/>
          </p:cNvCxnSpPr>
          <p:nvPr/>
        </p:nvCxnSpPr>
        <p:spPr>
          <a:xfrm>
            <a:off x="6615000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8" name="Google Shape;938;p109"/>
          <p:cNvCxnSpPr>
            <a:stCxn id="934" idx="3"/>
            <a:endCxn id="932" idx="1"/>
          </p:cNvCxnSpPr>
          <p:nvPr/>
        </p:nvCxnSpPr>
        <p:spPr>
          <a:xfrm flipH="1">
            <a:off x="3493333" y="4341567"/>
            <a:ext cx="4901600" cy="800"/>
          </a:xfrm>
          <a:prstGeom prst="curvedConnector5">
            <a:avLst>
              <a:gd name="adj1" fmla="val -6477"/>
              <a:gd name="adj2" fmla="val 115941667"/>
              <a:gd name="adj3" fmla="val 10647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334;p57">
            <a:extLst>
              <a:ext uri="{FF2B5EF4-FFF2-40B4-BE49-F238E27FC236}">
                <a16:creationId xmlns:a16="http://schemas.microsoft.com/office/drawing/2014/main" id="{AE224797-70D0-40B7-8CCA-8B254EA89624}"/>
              </a:ext>
            </a:extLst>
          </p:cNvPr>
          <p:cNvSpPr txBox="1"/>
          <p:nvPr/>
        </p:nvSpPr>
        <p:spPr>
          <a:xfrm>
            <a:off x="5320718" y="345884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334;p57">
            <a:extLst>
              <a:ext uri="{FF2B5EF4-FFF2-40B4-BE49-F238E27FC236}">
                <a16:creationId xmlns:a16="http://schemas.microsoft.com/office/drawing/2014/main" id="{72259F89-6750-4579-A553-746523F0450A}"/>
              </a:ext>
            </a:extLst>
          </p:cNvPr>
          <p:cNvSpPr txBox="1"/>
          <p:nvPr/>
        </p:nvSpPr>
        <p:spPr>
          <a:xfrm>
            <a:off x="6992017" y="347514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33E3E461-A4A0-4C18-B28F-F97700EA8028}"/>
              </a:ext>
            </a:extLst>
          </p:cNvPr>
          <p:cNvSpPr txBox="1"/>
          <p:nvPr/>
        </p:nvSpPr>
        <p:spPr>
          <a:xfrm>
            <a:off x="4466123" y="3458847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984;p112">
            <a:extLst>
              <a:ext uri="{FF2B5EF4-FFF2-40B4-BE49-F238E27FC236}">
                <a16:creationId xmlns:a16="http://schemas.microsoft.com/office/drawing/2014/main" id="{C7228FFE-6772-4F02-9E68-35F98F179C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35644" y="1515077"/>
            <a:ext cx="5383229" cy="42736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Circular data structures cannot be collected with reference counting (become permanent floating garbage)</a:t>
            </a:r>
            <a:endParaRPr strike="sngStrike" dirty="0"/>
          </a:p>
        </p:txBody>
      </p:sp>
    </p:spTree>
    <p:extLst>
      <p:ext uri="{BB962C8B-B14F-4D97-AF65-F5344CB8AC3E}">
        <p14:creationId xmlns:p14="http://schemas.microsoft.com/office/powerpoint/2010/main" val="417603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Circular References</a:t>
            </a:r>
            <a:endParaRPr/>
          </a:p>
        </p:txBody>
      </p:sp>
      <p:sp>
        <p:nvSpPr>
          <p:cNvPr id="931" name="Google Shape;931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932" name="Google Shape;932;p109"/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933" name="Google Shape;933;p109"/>
          <p:cNvSpPr/>
          <p:nvPr/>
        </p:nvSpPr>
        <p:spPr>
          <a:xfrm>
            <a:off x="5273400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</a:t>
            </a:r>
            <a:endParaRPr sz="3067"/>
          </a:p>
        </p:txBody>
      </p:sp>
      <p:sp>
        <p:nvSpPr>
          <p:cNvPr id="934" name="Google Shape;934;p109"/>
          <p:cNvSpPr/>
          <p:nvPr/>
        </p:nvSpPr>
        <p:spPr>
          <a:xfrm>
            <a:off x="7053333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cxnSp>
        <p:nvCxnSpPr>
          <p:cNvPr id="936" name="Google Shape;936;p109"/>
          <p:cNvCxnSpPr>
            <a:stCxn id="932" idx="3"/>
            <a:endCxn id="933" idx="1"/>
          </p:cNvCxnSpPr>
          <p:nvPr/>
        </p:nvCxnSpPr>
        <p:spPr>
          <a:xfrm>
            <a:off x="4835067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7" name="Google Shape;937;p109"/>
          <p:cNvCxnSpPr>
            <a:stCxn id="933" idx="3"/>
            <a:endCxn id="934" idx="1"/>
          </p:cNvCxnSpPr>
          <p:nvPr/>
        </p:nvCxnSpPr>
        <p:spPr>
          <a:xfrm>
            <a:off x="6615000" y="4341567"/>
            <a:ext cx="438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8" name="Google Shape;938;p109"/>
          <p:cNvCxnSpPr>
            <a:stCxn id="934" idx="3"/>
            <a:endCxn id="932" idx="1"/>
          </p:cNvCxnSpPr>
          <p:nvPr/>
        </p:nvCxnSpPr>
        <p:spPr>
          <a:xfrm flipH="1">
            <a:off x="3493333" y="4341567"/>
            <a:ext cx="4901600" cy="800"/>
          </a:xfrm>
          <a:prstGeom prst="curvedConnector5">
            <a:avLst>
              <a:gd name="adj1" fmla="val -6477"/>
              <a:gd name="adj2" fmla="val 115941667"/>
              <a:gd name="adj3" fmla="val 10647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334;p57">
            <a:extLst>
              <a:ext uri="{FF2B5EF4-FFF2-40B4-BE49-F238E27FC236}">
                <a16:creationId xmlns:a16="http://schemas.microsoft.com/office/drawing/2014/main" id="{AE224797-70D0-40B7-8CCA-8B254EA89624}"/>
              </a:ext>
            </a:extLst>
          </p:cNvPr>
          <p:cNvSpPr txBox="1"/>
          <p:nvPr/>
        </p:nvSpPr>
        <p:spPr>
          <a:xfrm>
            <a:off x="5320718" y="3458848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334;p57">
            <a:extLst>
              <a:ext uri="{FF2B5EF4-FFF2-40B4-BE49-F238E27FC236}">
                <a16:creationId xmlns:a16="http://schemas.microsoft.com/office/drawing/2014/main" id="{72259F89-6750-4579-A553-746523F0450A}"/>
              </a:ext>
            </a:extLst>
          </p:cNvPr>
          <p:cNvSpPr txBox="1"/>
          <p:nvPr/>
        </p:nvSpPr>
        <p:spPr>
          <a:xfrm>
            <a:off x="6992017" y="3475144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4;p57">
            <a:extLst>
              <a:ext uri="{FF2B5EF4-FFF2-40B4-BE49-F238E27FC236}">
                <a16:creationId xmlns:a16="http://schemas.microsoft.com/office/drawing/2014/main" id="{33E3E461-A4A0-4C18-B28F-F97700EA8028}"/>
              </a:ext>
            </a:extLst>
          </p:cNvPr>
          <p:cNvSpPr txBox="1"/>
          <p:nvPr/>
        </p:nvSpPr>
        <p:spPr>
          <a:xfrm>
            <a:off x="4466123" y="3458847"/>
            <a:ext cx="404415" cy="7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latin typeface="Pixel Miners" panose="02000A03000000000000" pitchFamily="50" charset="0"/>
                <a:ea typeface="Proxima Nova"/>
                <a:cs typeface="Proxima Nova"/>
                <a:sym typeface="Proxima Nova"/>
              </a:rPr>
              <a:t>1</a:t>
            </a:r>
            <a:endParaRPr dirty="0">
              <a:latin typeface="Pixel Miners" panose="02000A03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984;p112">
            <a:extLst>
              <a:ext uri="{FF2B5EF4-FFF2-40B4-BE49-F238E27FC236}">
                <a16:creationId xmlns:a16="http://schemas.microsoft.com/office/drawing/2014/main" id="{C7228FFE-6772-4F02-9E68-35F98F179C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35644" y="1515077"/>
            <a:ext cx="5383229" cy="42736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Circular data structures cannot be collected with reference counting (become permanent floating garbage)</a:t>
            </a:r>
            <a:endParaRPr strike="sngStrike" dirty="0"/>
          </a:p>
        </p:txBody>
      </p:sp>
      <p:sp>
        <p:nvSpPr>
          <p:cNvPr id="17" name="Google Shape;997;p112">
            <a:extLst>
              <a:ext uri="{FF2B5EF4-FFF2-40B4-BE49-F238E27FC236}">
                <a16:creationId xmlns:a16="http://schemas.microsoft.com/office/drawing/2014/main" id="{905CB83F-191D-4774-8608-D347C8F833DE}"/>
              </a:ext>
            </a:extLst>
          </p:cNvPr>
          <p:cNvSpPr txBox="1">
            <a:spLocks/>
          </p:cNvSpPr>
          <p:nvPr/>
        </p:nvSpPr>
        <p:spPr>
          <a:xfrm>
            <a:off x="-66832" y="2936954"/>
            <a:ext cx="3358734" cy="35337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58786"/>
            <a:r>
              <a:rPr lang="en-GB"/>
              <a:t>Solutions:</a:t>
            </a:r>
          </a:p>
          <a:p>
            <a:pPr marL="1219170" lvl="1" indent="-507987">
              <a:spcBef>
                <a:spcPts val="0"/>
              </a:spcBef>
            </a:pPr>
            <a:r>
              <a:rPr lang="en-GB"/>
              <a:t>Developer effort to break reference loops manually</a:t>
            </a:r>
          </a:p>
          <a:p>
            <a:pPr marL="1219170" lvl="1" indent="-507987">
              <a:spcBef>
                <a:spcPts val="0"/>
              </a:spcBef>
            </a:pPr>
            <a:r>
              <a:rPr lang="en-GB"/>
              <a:t>Use tracing collectors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06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Reference Counting</a:t>
            </a:r>
            <a:endParaRPr/>
          </a:p>
        </p:txBody>
      </p:sp>
      <p:sp>
        <p:nvSpPr>
          <p:cNvPr id="1003" name="Google Shape;1003;p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Used by many popular languages:</a:t>
            </a:r>
            <a:endParaRPr dirty="0"/>
          </a:p>
          <a:p>
            <a:pPr marL="609585" indent="-558786"/>
            <a:r>
              <a:rPr lang="en" dirty="0"/>
              <a:t>C++ smart pointers</a:t>
            </a:r>
            <a:endParaRPr dirty="0"/>
          </a:p>
          <a:p>
            <a:pPr marL="609585" indent="-558786"/>
            <a:r>
              <a:rPr lang="en" dirty="0"/>
              <a:t>Rust alloc::rc</a:t>
            </a:r>
            <a:endParaRPr dirty="0"/>
          </a:p>
          <a:p>
            <a:pPr marL="609585" indent="-558786"/>
            <a:r>
              <a:rPr lang="en" dirty="0"/>
              <a:t>Perl</a:t>
            </a:r>
            <a:endParaRPr dirty="0"/>
          </a:p>
          <a:p>
            <a:pPr marL="609585" indent="-558786"/>
            <a:r>
              <a:rPr lang="en" dirty="0"/>
              <a:t>Python</a:t>
            </a:r>
            <a:endParaRPr dirty="0"/>
          </a:p>
          <a:p>
            <a:pPr marL="609585" indent="-558786"/>
            <a:r>
              <a:rPr lang="en" dirty="0"/>
              <a:t>PHP</a:t>
            </a:r>
            <a:endParaRPr dirty="0"/>
          </a:p>
          <a:p>
            <a:pPr marL="609585" indent="-558786"/>
            <a:r>
              <a:rPr lang="en" dirty="0"/>
              <a:t>Swift</a:t>
            </a:r>
            <a:endParaRPr dirty="0"/>
          </a:p>
        </p:txBody>
      </p:sp>
      <p:sp>
        <p:nvSpPr>
          <p:cNvPr id="1004" name="Google Shape;1004;p1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C586D7-6026-4EBA-94F3-B9AA5EE9768C}"/>
              </a:ext>
            </a:extLst>
          </p:cNvPr>
          <p:cNvSpPr/>
          <p:nvPr/>
        </p:nvSpPr>
        <p:spPr>
          <a:xfrm>
            <a:off x="8221654" y="1696455"/>
            <a:ext cx="3878943" cy="208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does </a:t>
            </a:r>
            <a:r>
              <a:rPr lang="en-GB" sz="2400" b="1" u="sng" dirty="0">
                <a:solidFill>
                  <a:sysClr val="windowText" lastClr="000000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become garbage?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u="sng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is never garbage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67B148-3E2C-C2EF-175C-190F3AFD4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9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Root References</a:t>
            </a:r>
            <a:endParaRPr/>
          </a:p>
        </p:txBody>
      </p:sp>
      <p:sp>
        <p:nvSpPr>
          <p:cNvPr id="1020" name="Google Shape;1020;p114"/>
          <p:cNvSpPr txBox="1">
            <a:spLocks noGrp="1"/>
          </p:cNvSpPr>
          <p:nvPr>
            <p:ph idx="1"/>
          </p:nvPr>
        </p:nvSpPr>
        <p:spPr>
          <a:xfrm>
            <a:off x="5918730" y="1373274"/>
            <a:ext cx="523694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0320">
              <a:buSzPts val="2900"/>
            </a:pPr>
            <a:r>
              <a:rPr lang="en" sz="2800" dirty="0"/>
              <a:t>References from well-known locations into heap objects are called root references</a:t>
            </a:r>
            <a:endParaRPr sz="2800" dirty="0"/>
          </a:p>
          <a:p>
            <a:pPr marL="609585" indent="-550320">
              <a:buSzPts val="2900"/>
            </a:pPr>
            <a:r>
              <a:rPr lang="en" sz="2800" dirty="0"/>
              <a:t>All the root references are in the root reference set</a:t>
            </a:r>
            <a:endParaRPr sz="2800" dirty="0"/>
          </a:p>
        </p:txBody>
      </p:sp>
      <p:sp>
        <p:nvSpPr>
          <p:cNvPr id="1010" name="Google Shape;1010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30</a:t>
            </a:fld>
            <a:endParaRPr/>
          </a:p>
        </p:txBody>
      </p:sp>
      <p:sp>
        <p:nvSpPr>
          <p:cNvPr id="1011" name="Google Shape;1011;p114"/>
          <p:cNvSpPr/>
          <p:nvPr/>
        </p:nvSpPr>
        <p:spPr>
          <a:xfrm>
            <a:off x="443600" y="184116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1012" name="Google Shape;1012;p114"/>
          <p:cNvSpPr/>
          <p:nvPr/>
        </p:nvSpPr>
        <p:spPr>
          <a:xfrm>
            <a:off x="1472467" y="329120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13" name="Google Shape;1013;p114"/>
          <p:cNvSpPr/>
          <p:nvPr/>
        </p:nvSpPr>
        <p:spPr>
          <a:xfrm>
            <a:off x="801833" y="467566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cxnSp>
        <p:nvCxnSpPr>
          <p:cNvPr id="1014" name="Google Shape;1014;p114"/>
          <p:cNvCxnSpPr>
            <a:stCxn id="1013" idx="0"/>
            <a:endCxn id="1012" idx="2"/>
          </p:cNvCxnSpPr>
          <p:nvPr/>
        </p:nvCxnSpPr>
        <p:spPr>
          <a:xfrm rot="10800000" flipH="1">
            <a:off x="1472633" y="4053267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5" name="Google Shape;1015;p114"/>
          <p:cNvSpPr/>
          <p:nvPr/>
        </p:nvSpPr>
        <p:spPr>
          <a:xfrm>
            <a:off x="3007467" y="422916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cxnSp>
        <p:nvCxnSpPr>
          <p:cNvPr id="1016" name="Google Shape;1016;p114"/>
          <p:cNvCxnSpPr>
            <a:endCxn id="1013" idx="1"/>
          </p:cNvCxnSpPr>
          <p:nvPr/>
        </p:nvCxnSpPr>
        <p:spPr>
          <a:xfrm>
            <a:off x="-1018567" y="4921467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17" name="Google Shape;1017;p114"/>
          <p:cNvCxnSpPr>
            <a:endCxn id="1012" idx="1"/>
          </p:cNvCxnSpPr>
          <p:nvPr/>
        </p:nvCxnSpPr>
        <p:spPr>
          <a:xfrm>
            <a:off x="-769533" y="2568200"/>
            <a:ext cx="2242000" cy="11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8" name="Google Shape;1018;p114"/>
          <p:cNvSpPr/>
          <p:nvPr/>
        </p:nvSpPr>
        <p:spPr>
          <a:xfrm>
            <a:off x="2814067" y="2208533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cxnSp>
        <p:nvCxnSpPr>
          <p:cNvPr id="1019" name="Google Shape;1019;p114"/>
          <p:cNvCxnSpPr>
            <a:endCxn id="1018" idx="0"/>
          </p:cNvCxnSpPr>
          <p:nvPr/>
        </p:nvCxnSpPr>
        <p:spPr>
          <a:xfrm flipH="1">
            <a:off x="3484867" y="1443333"/>
            <a:ext cx="510000" cy="76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Root References</a:t>
            </a:r>
            <a:endParaRPr/>
          </a:p>
        </p:txBody>
      </p:sp>
      <p:sp>
        <p:nvSpPr>
          <p:cNvPr id="1020" name="Google Shape;1020;p114"/>
          <p:cNvSpPr txBox="1">
            <a:spLocks noGrp="1"/>
          </p:cNvSpPr>
          <p:nvPr>
            <p:ph idx="1"/>
          </p:nvPr>
        </p:nvSpPr>
        <p:spPr>
          <a:xfrm>
            <a:off x="5918730" y="1373274"/>
            <a:ext cx="523694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0320">
              <a:buSzPts val="2900"/>
            </a:pPr>
            <a:r>
              <a:rPr lang="en" sz="2800" dirty="0"/>
              <a:t>References from well-known locations into heap objects are called root references</a:t>
            </a:r>
            <a:endParaRPr sz="2800" dirty="0"/>
          </a:p>
          <a:p>
            <a:pPr marL="609585" indent="-550320">
              <a:buSzPts val="2900"/>
            </a:pPr>
            <a:r>
              <a:rPr lang="en" sz="2800" dirty="0"/>
              <a:t>All the root references are in the root reference set</a:t>
            </a:r>
            <a:endParaRPr sz="2800" dirty="0"/>
          </a:p>
        </p:txBody>
      </p:sp>
      <p:sp>
        <p:nvSpPr>
          <p:cNvPr id="1010" name="Google Shape;1010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31</a:t>
            </a:fld>
            <a:endParaRPr/>
          </a:p>
        </p:txBody>
      </p:sp>
      <p:sp>
        <p:nvSpPr>
          <p:cNvPr id="1011" name="Google Shape;1011;p114"/>
          <p:cNvSpPr/>
          <p:nvPr/>
        </p:nvSpPr>
        <p:spPr>
          <a:xfrm>
            <a:off x="443600" y="184116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1012" name="Google Shape;1012;p114"/>
          <p:cNvSpPr/>
          <p:nvPr/>
        </p:nvSpPr>
        <p:spPr>
          <a:xfrm>
            <a:off x="1472467" y="3291200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13" name="Google Shape;1013;p114"/>
          <p:cNvSpPr/>
          <p:nvPr/>
        </p:nvSpPr>
        <p:spPr>
          <a:xfrm>
            <a:off x="801833" y="467566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cxnSp>
        <p:nvCxnSpPr>
          <p:cNvPr id="1014" name="Google Shape;1014;p114"/>
          <p:cNvCxnSpPr>
            <a:stCxn id="1013" idx="0"/>
            <a:endCxn id="1012" idx="2"/>
          </p:cNvCxnSpPr>
          <p:nvPr/>
        </p:nvCxnSpPr>
        <p:spPr>
          <a:xfrm rot="10800000" flipH="1">
            <a:off x="1472633" y="4053267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5" name="Google Shape;1015;p114"/>
          <p:cNvSpPr/>
          <p:nvPr/>
        </p:nvSpPr>
        <p:spPr>
          <a:xfrm>
            <a:off x="3007467" y="422916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cxnSp>
        <p:nvCxnSpPr>
          <p:cNvPr id="1016" name="Google Shape;1016;p114"/>
          <p:cNvCxnSpPr>
            <a:endCxn id="1013" idx="1"/>
          </p:cNvCxnSpPr>
          <p:nvPr/>
        </p:nvCxnSpPr>
        <p:spPr>
          <a:xfrm>
            <a:off x="-1018567" y="4921467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17" name="Google Shape;1017;p114"/>
          <p:cNvCxnSpPr>
            <a:endCxn id="1012" idx="1"/>
          </p:cNvCxnSpPr>
          <p:nvPr/>
        </p:nvCxnSpPr>
        <p:spPr>
          <a:xfrm>
            <a:off x="-769533" y="2568200"/>
            <a:ext cx="2242000" cy="11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8" name="Google Shape;1018;p114"/>
          <p:cNvSpPr/>
          <p:nvPr/>
        </p:nvSpPr>
        <p:spPr>
          <a:xfrm>
            <a:off x="2814067" y="2208533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cxnSp>
        <p:nvCxnSpPr>
          <p:cNvPr id="1019" name="Google Shape;1019;p114"/>
          <p:cNvCxnSpPr>
            <a:endCxn id="1018" idx="0"/>
          </p:cNvCxnSpPr>
          <p:nvPr/>
        </p:nvCxnSpPr>
        <p:spPr>
          <a:xfrm flipH="1">
            <a:off x="3484867" y="1443333"/>
            <a:ext cx="510000" cy="76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174ABE-E04A-462C-90AF-67D24D0ED359}"/>
              </a:ext>
            </a:extLst>
          </p:cNvPr>
          <p:cNvSpPr/>
          <p:nvPr/>
        </p:nvSpPr>
        <p:spPr>
          <a:xfrm>
            <a:off x="6626531" y="4181754"/>
            <a:ext cx="4055497" cy="2230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How many are root references?</a:t>
            </a:r>
          </a:p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a) 1  b) 2  c) 3  d) 4  e) 5</a:t>
            </a:r>
          </a:p>
          <a:p>
            <a:pPr marL="0" indent="0">
              <a:buNone/>
            </a:pPr>
            <a:endParaRPr lang="en-GB" sz="18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ysClr val="windowText" lastClr="000000"/>
                </a:solidFill>
              </a:rPr>
              <a:t>i</a:t>
            </a:r>
            <a:r>
              <a:rPr lang="en-GB" sz="1800" dirty="0">
                <a:solidFill>
                  <a:sysClr val="windowText" lastClr="000000"/>
                </a:solidFill>
              </a:rPr>
              <a:t>) Static fields</a:t>
            </a:r>
          </a:p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ii) Method arguments</a:t>
            </a:r>
          </a:p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iii) Local variables</a:t>
            </a:r>
          </a:p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iv) Non-static fields</a:t>
            </a:r>
          </a:p>
          <a:p>
            <a:pPr marL="0" indent="0">
              <a:buNone/>
            </a:pPr>
            <a:r>
              <a:rPr lang="en-GB" sz="1800" dirty="0">
                <a:solidFill>
                  <a:sysClr val="windowText" lastClr="000000"/>
                </a:solidFill>
              </a:rPr>
              <a:t>v) Operand stack</a:t>
            </a:r>
          </a:p>
        </p:txBody>
      </p:sp>
      <p:sp>
        <p:nvSpPr>
          <p:cNvPr id="3" name="Google Shape;1069;p117">
            <a:extLst>
              <a:ext uri="{FF2B5EF4-FFF2-40B4-BE49-F238E27FC236}">
                <a16:creationId xmlns:a16="http://schemas.microsoft.com/office/drawing/2014/main" id="{EC49DDF5-1DAC-449A-9664-336823761BC9}"/>
              </a:ext>
            </a:extLst>
          </p:cNvPr>
          <p:cNvSpPr/>
          <p:nvPr/>
        </p:nvSpPr>
        <p:spPr>
          <a:xfrm>
            <a:off x="8845194" y="5276970"/>
            <a:ext cx="214400" cy="549939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1070;p117">
            <a:extLst>
              <a:ext uri="{FF2B5EF4-FFF2-40B4-BE49-F238E27FC236}">
                <a16:creationId xmlns:a16="http://schemas.microsoft.com/office/drawing/2014/main" id="{D17CE886-9378-4282-A638-32CF22B0743A}"/>
              </a:ext>
            </a:extLst>
          </p:cNvPr>
          <p:cNvSpPr txBox="1"/>
          <p:nvPr/>
        </p:nvSpPr>
        <p:spPr>
          <a:xfrm>
            <a:off x="9151411" y="5132645"/>
            <a:ext cx="14388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latin typeface="Proxima Nova"/>
                <a:ea typeface="Proxima Nova"/>
                <a:cs typeface="Proxima Nova"/>
                <a:sym typeface="Proxima Nova"/>
              </a:rPr>
              <a:t>For active methods</a:t>
            </a:r>
            <a:endParaRPr sz="2133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FD34C9-2FBE-4D21-B2E4-306A2469D742}"/>
                  </a:ext>
                </a:extLst>
              </p14:cNvPr>
              <p14:cNvContentPartPr/>
              <p14:nvPr/>
            </p14:nvContentPartPr>
            <p14:xfrm>
              <a:off x="6666480" y="4977360"/>
              <a:ext cx="428760" cy="145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FD34C9-2FBE-4D21-B2E4-306A2469D7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7120" y="4968000"/>
                <a:ext cx="447480" cy="14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078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Mark and Sweep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>
              <a:buAutoNum type="arabicPeriod"/>
            </a:pPr>
            <a:r>
              <a:rPr lang="en"/>
              <a:t>Stop program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Mark and Sweep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>
              <a:buAutoNum type="arabicPeriod"/>
            </a:pPr>
            <a:r>
              <a:rPr lang="en"/>
              <a:t>Stop program</a:t>
            </a:r>
            <a:endParaRPr/>
          </a:p>
          <a:p>
            <a:pPr marL="609585" indent="-558786">
              <a:buAutoNum type="arabicPeriod"/>
            </a:pPr>
            <a:r>
              <a:rPr lang="en"/>
              <a:t>Mark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Walk the heap and mark all objects as garbage</a:t>
            </a:r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938864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245719-699D-4391-857D-E09E23A229F6}"/>
              </a:ext>
            </a:extLst>
          </p:cNvPr>
          <p:cNvSpPr/>
          <p:nvPr/>
        </p:nvSpPr>
        <p:spPr>
          <a:xfrm>
            <a:off x="527980" y="2044854"/>
            <a:ext cx="3592559" cy="2444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Which objects are garbage?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list, e, d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c, x</a:t>
            </a:r>
          </a:p>
          <a:p>
            <a:pPr marL="609585" indent="-491054">
              <a:buSzPts val="22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a, c, x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3D43E3-9822-F873-8078-F1C6DE6D7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0" name="Google Shape;518;p50">
            <a:extLst>
              <a:ext uri="{FF2B5EF4-FFF2-40B4-BE49-F238E27FC236}">
                <a16:creationId xmlns:a16="http://schemas.microsoft.com/office/drawing/2014/main" id="{FBC0D1B2-B205-48F3-A0C4-5E51F14A8214}"/>
              </a:ext>
            </a:extLst>
          </p:cNvPr>
          <p:cNvSpPr/>
          <p:nvPr/>
        </p:nvSpPr>
        <p:spPr>
          <a:xfrm>
            <a:off x="44543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1" name="Google Shape;519;p50">
            <a:extLst>
              <a:ext uri="{FF2B5EF4-FFF2-40B4-BE49-F238E27FC236}">
                <a16:creationId xmlns:a16="http://schemas.microsoft.com/office/drawing/2014/main" id="{AAD7EB1B-588B-47DA-8852-BD1B5BA26E22}"/>
              </a:ext>
            </a:extLst>
          </p:cNvPr>
          <p:cNvSpPr/>
          <p:nvPr/>
        </p:nvSpPr>
        <p:spPr>
          <a:xfrm>
            <a:off x="57959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2" name="Google Shape;520;p50">
            <a:extLst>
              <a:ext uri="{FF2B5EF4-FFF2-40B4-BE49-F238E27FC236}">
                <a16:creationId xmlns:a16="http://schemas.microsoft.com/office/drawing/2014/main" id="{DC825AB3-CC16-4CDA-ABE1-259AD523242D}"/>
              </a:ext>
            </a:extLst>
          </p:cNvPr>
          <p:cNvSpPr/>
          <p:nvPr/>
        </p:nvSpPr>
        <p:spPr>
          <a:xfrm>
            <a:off x="71375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3" name="Google Shape;521;p50">
            <a:extLst>
              <a:ext uri="{FF2B5EF4-FFF2-40B4-BE49-F238E27FC236}">
                <a16:creationId xmlns:a16="http://schemas.microsoft.com/office/drawing/2014/main" id="{4D2F271A-3E51-4F7C-8827-2C76CB647441}"/>
              </a:ext>
            </a:extLst>
          </p:cNvPr>
          <p:cNvSpPr/>
          <p:nvPr/>
        </p:nvSpPr>
        <p:spPr>
          <a:xfrm>
            <a:off x="8479172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4" name="Google Shape;522;p50">
            <a:extLst>
              <a:ext uri="{FF2B5EF4-FFF2-40B4-BE49-F238E27FC236}">
                <a16:creationId xmlns:a16="http://schemas.microsoft.com/office/drawing/2014/main" id="{712C4B5E-4F33-4577-84FB-5FB1E4CAD253}"/>
              </a:ext>
            </a:extLst>
          </p:cNvPr>
          <p:cNvSpPr/>
          <p:nvPr/>
        </p:nvSpPr>
        <p:spPr>
          <a:xfrm>
            <a:off x="44543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5" name="Google Shape;523;p50">
            <a:extLst>
              <a:ext uri="{FF2B5EF4-FFF2-40B4-BE49-F238E27FC236}">
                <a16:creationId xmlns:a16="http://schemas.microsoft.com/office/drawing/2014/main" id="{4367CCF0-155F-4728-9417-9EB2EBCA2542}"/>
              </a:ext>
            </a:extLst>
          </p:cNvPr>
          <p:cNvSpPr/>
          <p:nvPr/>
        </p:nvSpPr>
        <p:spPr>
          <a:xfrm>
            <a:off x="57959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7" name="Google Shape;525;p50">
            <a:extLst>
              <a:ext uri="{FF2B5EF4-FFF2-40B4-BE49-F238E27FC236}">
                <a16:creationId xmlns:a16="http://schemas.microsoft.com/office/drawing/2014/main" id="{EDC3D3B1-FA28-4677-852F-C273BA789CF8}"/>
              </a:ext>
            </a:extLst>
          </p:cNvPr>
          <p:cNvSpPr/>
          <p:nvPr/>
        </p:nvSpPr>
        <p:spPr>
          <a:xfrm>
            <a:off x="8479172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8" name="Google Shape;526;p50">
            <a:extLst>
              <a:ext uri="{FF2B5EF4-FFF2-40B4-BE49-F238E27FC236}">
                <a16:creationId xmlns:a16="http://schemas.microsoft.com/office/drawing/2014/main" id="{1B353405-43BE-4842-B2EF-98D804977B21}"/>
              </a:ext>
            </a:extLst>
          </p:cNvPr>
          <p:cNvSpPr/>
          <p:nvPr/>
        </p:nvSpPr>
        <p:spPr>
          <a:xfrm>
            <a:off x="44543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0" name="Google Shape;528;p50">
            <a:extLst>
              <a:ext uri="{FF2B5EF4-FFF2-40B4-BE49-F238E27FC236}">
                <a16:creationId xmlns:a16="http://schemas.microsoft.com/office/drawing/2014/main" id="{D6660795-FBB6-4F66-886D-F5879F16316E}"/>
              </a:ext>
            </a:extLst>
          </p:cNvPr>
          <p:cNvSpPr/>
          <p:nvPr/>
        </p:nvSpPr>
        <p:spPr>
          <a:xfrm>
            <a:off x="4454360" y="5317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2" name="Google Shape;530;p50">
            <a:extLst>
              <a:ext uri="{FF2B5EF4-FFF2-40B4-BE49-F238E27FC236}">
                <a16:creationId xmlns:a16="http://schemas.microsoft.com/office/drawing/2014/main" id="{EAADE224-7F33-4837-BCA2-5C0B9FAE2341}"/>
              </a:ext>
            </a:extLst>
          </p:cNvPr>
          <p:cNvSpPr/>
          <p:nvPr/>
        </p:nvSpPr>
        <p:spPr>
          <a:xfrm>
            <a:off x="57959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3" name="Google Shape;531;p50">
            <a:extLst>
              <a:ext uri="{FF2B5EF4-FFF2-40B4-BE49-F238E27FC236}">
                <a16:creationId xmlns:a16="http://schemas.microsoft.com/office/drawing/2014/main" id="{A8CAB1F8-4CE4-4C0B-A2B4-815A48F8354B}"/>
              </a:ext>
            </a:extLst>
          </p:cNvPr>
          <p:cNvSpPr/>
          <p:nvPr/>
        </p:nvSpPr>
        <p:spPr>
          <a:xfrm>
            <a:off x="57959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34" name="Google Shape;532;p50">
            <a:extLst>
              <a:ext uri="{FF2B5EF4-FFF2-40B4-BE49-F238E27FC236}">
                <a16:creationId xmlns:a16="http://schemas.microsoft.com/office/drawing/2014/main" id="{BBDC554C-5552-436A-B618-EF55FB24DC71}"/>
              </a:ext>
            </a:extLst>
          </p:cNvPr>
          <p:cNvSpPr/>
          <p:nvPr/>
        </p:nvSpPr>
        <p:spPr>
          <a:xfrm>
            <a:off x="71375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6" name="Google Shape;534;p50">
            <a:extLst>
              <a:ext uri="{FF2B5EF4-FFF2-40B4-BE49-F238E27FC236}">
                <a16:creationId xmlns:a16="http://schemas.microsoft.com/office/drawing/2014/main" id="{75169878-489C-48B5-8B21-CE4289D6E134}"/>
              </a:ext>
            </a:extLst>
          </p:cNvPr>
          <p:cNvSpPr/>
          <p:nvPr/>
        </p:nvSpPr>
        <p:spPr>
          <a:xfrm>
            <a:off x="71375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8" name="Google Shape;536;p50">
            <a:extLst>
              <a:ext uri="{FF2B5EF4-FFF2-40B4-BE49-F238E27FC236}">
                <a16:creationId xmlns:a16="http://schemas.microsoft.com/office/drawing/2014/main" id="{877FF226-57C6-4BC0-86E6-3A5A1D484887}"/>
              </a:ext>
            </a:extLst>
          </p:cNvPr>
          <p:cNvSpPr/>
          <p:nvPr/>
        </p:nvSpPr>
        <p:spPr>
          <a:xfrm>
            <a:off x="8479172" y="4572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186066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Mark and Sweep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>
              <a:buAutoNum type="arabicPeriod"/>
            </a:pPr>
            <a:r>
              <a:rPr lang="en"/>
              <a:t>Stop program</a:t>
            </a:r>
            <a:endParaRPr/>
          </a:p>
          <a:p>
            <a:pPr marL="609585" indent="-558786">
              <a:buAutoNum type="arabicPeriod"/>
            </a:pPr>
            <a:r>
              <a:rPr lang="en"/>
              <a:t>Mark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Walk the heap and mark all objects as garbage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Get the root reference set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Traverse all references (transitive closure)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Unmark reachable objects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474AB28-3FAE-43E5-B554-38478B46D573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454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474AB28-3FAE-43E5-B554-38478B46D573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326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C586D7-6026-4EBA-94F3-B9AA5EE9768C}"/>
              </a:ext>
            </a:extLst>
          </p:cNvPr>
          <p:cNvSpPr/>
          <p:nvPr/>
        </p:nvSpPr>
        <p:spPr>
          <a:xfrm>
            <a:off x="8221654" y="1696455"/>
            <a:ext cx="3878943" cy="208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does </a:t>
            </a:r>
            <a:r>
              <a:rPr lang="en-GB" sz="2400" b="1" u="sng" dirty="0">
                <a:solidFill>
                  <a:sysClr val="windowText" lastClr="000000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become garbage?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u="sng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is never garbage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7DD34-342E-49D4-BCCD-9A9AF587F4F7}"/>
              </a:ext>
            </a:extLst>
          </p:cNvPr>
          <p:cNvSpPr txBox="1"/>
          <p:nvPr/>
        </p:nvSpPr>
        <p:spPr>
          <a:xfrm>
            <a:off x="7275007" y="4046710"/>
            <a:ext cx="450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Objects are considered garbage when they become unreachable by the program.</a:t>
            </a:r>
          </a:p>
        </p:txBody>
      </p:sp>
    </p:spTree>
    <p:extLst>
      <p:ext uri="{BB962C8B-B14F-4D97-AF65-F5344CB8AC3E}">
        <p14:creationId xmlns:p14="http://schemas.microsoft.com/office/powerpoint/2010/main" val="85768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474AB28-3FAE-43E5-B554-38478B46D573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601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474AB28-3FAE-43E5-B554-38478B46D573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0082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0" name="Google Shape;518;p50">
            <a:extLst>
              <a:ext uri="{FF2B5EF4-FFF2-40B4-BE49-F238E27FC236}">
                <a16:creationId xmlns:a16="http://schemas.microsoft.com/office/drawing/2014/main" id="{FBC0D1B2-B205-48F3-A0C4-5E51F14A8214}"/>
              </a:ext>
            </a:extLst>
          </p:cNvPr>
          <p:cNvSpPr/>
          <p:nvPr/>
        </p:nvSpPr>
        <p:spPr>
          <a:xfrm>
            <a:off x="44543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1" name="Google Shape;519;p50">
            <a:extLst>
              <a:ext uri="{FF2B5EF4-FFF2-40B4-BE49-F238E27FC236}">
                <a16:creationId xmlns:a16="http://schemas.microsoft.com/office/drawing/2014/main" id="{AAD7EB1B-588B-47DA-8852-BD1B5BA26E22}"/>
              </a:ext>
            </a:extLst>
          </p:cNvPr>
          <p:cNvSpPr/>
          <p:nvPr/>
        </p:nvSpPr>
        <p:spPr>
          <a:xfrm>
            <a:off x="57959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2" name="Google Shape;520;p50">
            <a:extLst>
              <a:ext uri="{FF2B5EF4-FFF2-40B4-BE49-F238E27FC236}">
                <a16:creationId xmlns:a16="http://schemas.microsoft.com/office/drawing/2014/main" id="{DC825AB3-CC16-4CDA-ABE1-259AD523242D}"/>
              </a:ext>
            </a:extLst>
          </p:cNvPr>
          <p:cNvSpPr/>
          <p:nvPr/>
        </p:nvSpPr>
        <p:spPr>
          <a:xfrm>
            <a:off x="71375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3" name="Google Shape;521;p50">
            <a:extLst>
              <a:ext uri="{FF2B5EF4-FFF2-40B4-BE49-F238E27FC236}">
                <a16:creationId xmlns:a16="http://schemas.microsoft.com/office/drawing/2014/main" id="{4D2F271A-3E51-4F7C-8827-2C76CB647441}"/>
              </a:ext>
            </a:extLst>
          </p:cNvPr>
          <p:cNvSpPr/>
          <p:nvPr/>
        </p:nvSpPr>
        <p:spPr>
          <a:xfrm>
            <a:off x="8479172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4" name="Google Shape;522;p50">
            <a:extLst>
              <a:ext uri="{FF2B5EF4-FFF2-40B4-BE49-F238E27FC236}">
                <a16:creationId xmlns:a16="http://schemas.microsoft.com/office/drawing/2014/main" id="{712C4B5E-4F33-4577-84FB-5FB1E4CAD253}"/>
              </a:ext>
            </a:extLst>
          </p:cNvPr>
          <p:cNvSpPr/>
          <p:nvPr/>
        </p:nvSpPr>
        <p:spPr>
          <a:xfrm>
            <a:off x="44543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5" name="Google Shape;523;p50">
            <a:extLst>
              <a:ext uri="{FF2B5EF4-FFF2-40B4-BE49-F238E27FC236}">
                <a16:creationId xmlns:a16="http://schemas.microsoft.com/office/drawing/2014/main" id="{4367CCF0-155F-4728-9417-9EB2EBCA2542}"/>
              </a:ext>
            </a:extLst>
          </p:cNvPr>
          <p:cNvSpPr/>
          <p:nvPr/>
        </p:nvSpPr>
        <p:spPr>
          <a:xfrm>
            <a:off x="57959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7" name="Google Shape;525;p50">
            <a:extLst>
              <a:ext uri="{FF2B5EF4-FFF2-40B4-BE49-F238E27FC236}">
                <a16:creationId xmlns:a16="http://schemas.microsoft.com/office/drawing/2014/main" id="{EDC3D3B1-FA28-4677-852F-C273BA789CF8}"/>
              </a:ext>
            </a:extLst>
          </p:cNvPr>
          <p:cNvSpPr/>
          <p:nvPr/>
        </p:nvSpPr>
        <p:spPr>
          <a:xfrm>
            <a:off x="8479172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8" name="Google Shape;526;p50">
            <a:extLst>
              <a:ext uri="{FF2B5EF4-FFF2-40B4-BE49-F238E27FC236}">
                <a16:creationId xmlns:a16="http://schemas.microsoft.com/office/drawing/2014/main" id="{1B353405-43BE-4842-B2EF-98D804977B21}"/>
              </a:ext>
            </a:extLst>
          </p:cNvPr>
          <p:cNvSpPr/>
          <p:nvPr/>
        </p:nvSpPr>
        <p:spPr>
          <a:xfrm>
            <a:off x="44543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0" name="Google Shape;528;p50">
            <a:extLst>
              <a:ext uri="{FF2B5EF4-FFF2-40B4-BE49-F238E27FC236}">
                <a16:creationId xmlns:a16="http://schemas.microsoft.com/office/drawing/2014/main" id="{D6660795-FBB6-4F66-886D-F5879F16316E}"/>
              </a:ext>
            </a:extLst>
          </p:cNvPr>
          <p:cNvSpPr/>
          <p:nvPr/>
        </p:nvSpPr>
        <p:spPr>
          <a:xfrm>
            <a:off x="4454360" y="5317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2" name="Google Shape;530;p50">
            <a:extLst>
              <a:ext uri="{FF2B5EF4-FFF2-40B4-BE49-F238E27FC236}">
                <a16:creationId xmlns:a16="http://schemas.microsoft.com/office/drawing/2014/main" id="{EAADE224-7F33-4837-BCA2-5C0B9FAE2341}"/>
              </a:ext>
            </a:extLst>
          </p:cNvPr>
          <p:cNvSpPr/>
          <p:nvPr/>
        </p:nvSpPr>
        <p:spPr>
          <a:xfrm>
            <a:off x="57959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3" name="Google Shape;531;p50">
            <a:extLst>
              <a:ext uri="{FF2B5EF4-FFF2-40B4-BE49-F238E27FC236}">
                <a16:creationId xmlns:a16="http://schemas.microsoft.com/office/drawing/2014/main" id="{A8CAB1F8-4CE4-4C0B-A2B4-815A48F8354B}"/>
              </a:ext>
            </a:extLst>
          </p:cNvPr>
          <p:cNvSpPr/>
          <p:nvPr/>
        </p:nvSpPr>
        <p:spPr>
          <a:xfrm>
            <a:off x="57959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34" name="Google Shape;532;p50">
            <a:extLst>
              <a:ext uri="{FF2B5EF4-FFF2-40B4-BE49-F238E27FC236}">
                <a16:creationId xmlns:a16="http://schemas.microsoft.com/office/drawing/2014/main" id="{BBDC554C-5552-436A-B618-EF55FB24DC71}"/>
              </a:ext>
            </a:extLst>
          </p:cNvPr>
          <p:cNvSpPr/>
          <p:nvPr/>
        </p:nvSpPr>
        <p:spPr>
          <a:xfrm>
            <a:off x="71375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6" name="Google Shape;534;p50">
            <a:extLst>
              <a:ext uri="{FF2B5EF4-FFF2-40B4-BE49-F238E27FC236}">
                <a16:creationId xmlns:a16="http://schemas.microsoft.com/office/drawing/2014/main" id="{75169878-489C-48B5-8B21-CE4289D6E134}"/>
              </a:ext>
            </a:extLst>
          </p:cNvPr>
          <p:cNvSpPr/>
          <p:nvPr/>
        </p:nvSpPr>
        <p:spPr>
          <a:xfrm>
            <a:off x="71375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8" name="Google Shape;536;p50">
            <a:extLst>
              <a:ext uri="{FF2B5EF4-FFF2-40B4-BE49-F238E27FC236}">
                <a16:creationId xmlns:a16="http://schemas.microsoft.com/office/drawing/2014/main" id="{877FF226-57C6-4BC0-86E6-3A5A1D484887}"/>
              </a:ext>
            </a:extLst>
          </p:cNvPr>
          <p:cNvSpPr/>
          <p:nvPr/>
        </p:nvSpPr>
        <p:spPr>
          <a:xfrm>
            <a:off x="8479172" y="4572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287;p39">
            <a:extLst>
              <a:ext uri="{FF2B5EF4-FFF2-40B4-BE49-F238E27FC236}">
                <a16:creationId xmlns:a16="http://schemas.microsoft.com/office/drawing/2014/main" id="{43900E0D-A9C0-4D9C-AE59-D4C4A55D5E3F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287;p39">
            <a:extLst>
              <a:ext uri="{FF2B5EF4-FFF2-40B4-BE49-F238E27FC236}">
                <a16:creationId xmlns:a16="http://schemas.microsoft.com/office/drawing/2014/main" id="{88B0F1CA-60C3-4FDB-A19E-3E606901804E}"/>
              </a:ext>
            </a:extLst>
          </p:cNvPr>
          <p:cNvSpPr/>
          <p:nvPr/>
        </p:nvSpPr>
        <p:spPr>
          <a:xfrm>
            <a:off x="55533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287;p39">
            <a:extLst>
              <a:ext uri="{FF2B5EF4-FFF2-40B4-BE49-F238E27FC236}">
                <a16:creationId xmlns:a16="http://schemas.microsoft.com/office/drawing/2014/main" id="{358A629D-61BD-45B0-89BC-BBB88971E3DC}"/>
              </a:ext>
            </a:extLst>
          </p:cNvPr>
          <p:cNvSpPr/>
          <p:nvPr/>
        </p:nvSpPr>
        <p:spPr>
          <a:xfrm>
            <a:off x="5553351" y="309679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287;p39">
            <a:extLst>
              <a:ext uri="{FF2B5EF4-FFF2-40B4-BE49-F238E27FC236}">
                <a16:creationId xmlns:a16="http://schemas.microsoft.com/office/drawing/2014/main" id="{C7B24E17-1FB7-4746-BB3C-E6F628BFB71D}"/>
              </a:ext>
            </a:extLst>
          </p:cNvPr>
          <p:cNvSpPr/>
          <p:nvPr/>
        </p:nvSpPr>
        <p:spPr>
          <a:xfrm>
            <a:off x="5587028" y="237610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87;p39">
            <a:extLst>
              <a:ext uri="{FF2B5EF4-FFF2-40B4-BE49-F238E27FC236}">
                <a16:creationId xmlns:a16="http://schemas.microsoft.com/office/drawing/2014/main" id="{FD353121-455A-48FE-8484-F2229744BAFD}"/>
              </a:ext>
            </a:extLst>
          </p:cNvPr>
          <p:cNvSpPr/>
          <p:nvPr/>
        </p:nvSpPr>
        <p:spPr>
          <a:xfrm>
            <a:off x="6904960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87;p39">
            <a:extLst>
              <a:ext uri="{FF2B5EF4-FFF2-40B4-BE49-F238E27FC236}">
                <a16:creationId xmlns:a16="http://schemas.microsoft.com/office/drawing/2014/main" id="{D05CBF0D-9AFD-4D52-AF13-7B8577345F61}"/>
              </a:ext>
            </a:extLst>
          </p:cNvPr>
          <p:cNvSpPr/>
          <p:nvPr/>
        </p:nvSpPr>
        <p:spPr>
          <a:xfrm>
            <a:off x="6889889" y="306932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87;p39">
            <a:extLst>
              <a:ext uri="{FF2B5EF4-FFF2-40B4-BE49-F238E27FC236}">
                <a16:creationId xmlns:a16="http://schemas.microsoft.com/office/drawing/2014/main" id="{22E6666D-00F2-4855-855C-1D3099AAD31D}"/>
              </a:ext>
            </a:extLst>
          </p:cNvPr>
          <p:cNvSpPr/>
          <p:nvPr/>
        </p:nvSpPr>
        <p:spPr>
          <a:xfrm>
            <a:off x="6869806" y="466446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287;p39">
            <a:extLst>
              <a:ext uri="{FF2B5EF4-FFF2-40B4-BE49-F238E27FC236}">
                <a16:creationId xmlns:a16="http://schemas.microsoft.com/office/drawing/2014/main" id="{0B7DCCCA-FED1-406D-847E-81FFDE20DBE5}"/>
              </a:ext>
            </a:extLst>
          </p:cNvPr>
          <p:cNvSpPr/>
          <p:nvPr/>
        </p:nvSpPr>
        <p:spPr>
          <a:xfrm>
            <a:off x="5591234" y="538289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87;p39">
            <a:extLst>
              <a:ext uri="{FF2B5EF4-FFF2-40B4-BE49-F238E27FC236}">
                <a16:creationId xmlns:a16="http://schemas.microsoft.com/office/drawing/2014/main" id="{48252581-E7D0-484C-B355-EB8AA3A05C45}"/>
              </a:ext>
            </a:extLst>
          </p:cNvPr>
          <p:cNvSpPr/>
          <p:nvPr/>
        </p:nvSpPr>
        <p:spPr>
          <a:xfrm>
            <a:off x="6904360" y="54641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287;p39">
            <a:extLst>
              <a:ext uri="{FF2B5EF4-FFF2-40B4-BE49-F238E27FC236}">
                <a16:creationId xmlns:a16="http://schemas.microsoft.com/office/drawing/2014/main" id="{4906EDB7-EE35-44DA-8E28-F3CFBC7BDC05}"/>
              </a:ext>
            </a:extLst>
          </p:cNvPr>
          <p:cNvSpPr/>
          <p:nvPr/>
        </p:nvSpPr>
        <p:spPr>
          <a:xfrm>
            <a:off x="8225529" y="5544790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287;p39">
            <a:extLst>
              <a:ext uri="{FF2B5EF4-FFF2-40B4-BE49-F238E27FC236}">
                <a16:creationId xmlns:a16="http://schemas.microsoft.com/office/drawing/2014/main" id="{AD4F7580-3161-4CD6-AE22-F2866FD99F41}"/>
              </a:ext>
            </a:extLst>
          </p:cNvPr>
          <p:cNvSpPr/>
          <p:nvPr/>
        </p:nvSpPr>
        <p:spPr>
          <a:xfrm>
            <a:off x="8206932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287;p39">
            <a:extLst>
              <a:ext uri="{FF2B5EF4-FFF2-40B4-BE49-F238E27FC236}">
                <a16:creationId xmlns:a16="http://schemas.microsoft.com/office/drawing/2014/main" id="{5DE64CD4-8CEE-40D2-A44B-0120B8F0903C}"/>
              </a:ext>
            </a:extLst>
          </p:cNvPr>
          <p:cNvSpPr/>
          <p:nvPr/>
        </p:nvSpPr>
        <p:spPr>
          <a:xfrm>
            <a:off x="9275480" y="241313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287;p39">
            <a:extLst>
              <a:ext uri="{FF2B5EF4-FFF2-40B4-BE49-F238E27FC236}">
                <a16:creationId xmlns:a16="http://schemas.microsoft.com/office/drawing/2014/main" id="{464AA6C3-3E67-49EF-B3F1-D87CAFEC6059}"/>
              </a:ext>
            </a:extLst>
          </p:cNvPr>
          <p:cNvSpPr/>
          <p:nvPr/>
        </p:nvSpPr>
        <p:spPr>
          <a:xfrm>
            <a:off x="9240928" y="31823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243BC4F0-0D8C-4EEC-960C-09895EF8431C}"/>
              </a:ext>
            </a:extLst>
          </p:cNvPr>
          <p:cNvSpPr/>
          <p:nvPr/>
        </p:nvSpPr>
        <p:spPr>
          <a:xfrm>
            <a:off x="8234307" y="395189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0550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Mark and Sweep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>
              <a:buAutoNum type="arabicPeriod"/>
            </a:pPr>
            <a:r>
              <a:rPr lang="en"/>
              <a:t>Stop program</a:t>
            </a:r>
            <a:endParaRPr/>
          </a:p>
          <a:p>
            <a:pPr marL="609585" indent="-558786">
              <a:buAutoNum type="arabicPeriod"/>
            </a:pPr>
            <a:r>
              <a:rPr lang="en"/>
              <a:t>Mark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Walk the heap and mark all objects as garbage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Get the root reference set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Traverse all references (transitive closure)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Unmark reachable objects</a:t>
            </a:r>
            <a:endParaRPr/>
          </a:p>
          <a:p>
            <a:pPr marL="609585" indent="-558786">
              <a:buAutoNum type="arabicPeriod"/>
            </a:pPr>
            <a:r>
              <a:rPr lang="en"/>
              <a:t>Sweep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Walk the heap and collect all marked objects</a:t>
            </a:r>
            <a:endParaRPr/>
          </a:p>
          <a:p>
            <a:pPr marL="609585" indent="-558786">
              <a:buAutoNum type="arabicPeriod"/>
            </a:pPr>
            <a:r>
              <a:rPr lang="en"/>
              <a:t>Resume program</a:t>
            </a:r>
            <a:endParaRPr/>
          </a:p>
        </p:txBody>
      </p:sp>
      <p:sp>
        <p:nvSpPr>
          <p:cNvPr id="458" name="Google Shape;458;p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Sweep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474AB28-3FAE-43E5-B554-38478B46D573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8F3A2C-A98D-49F6-BFCC-8BB6A82FE06A}"/>
                  </a:ext>
                </a:extLst>
              </p14:cNvPr>
              <p14:cNvContentPartPr/>
              <p14:nvPr/>
            </p14:nvContentPartPr>
            <p14:xfrm>
              <a:off x="4470480" y="2323440"/>
              <a:ext cx="4988520" cy="117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8F3A2C-A98D-49F6-BFCC-8BB6A82FE0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1120" y="2314080"/>
                <a:ext cx="500724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597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Sweep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474AB28-3FAE-43E5-B554-38478B46D573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5" name="Google Shape;485;p47">
            <a:extLst>
              <a:ext uri="{FF2B5EF4-FFF2-40B4-BE49-F238E27FC236}">
                <a16:creationId xmlns:a16="http://schemas.microsoft.com/office/drawing/2014/main" id="{81A480B0-858E-490A-A74A-3BB047D70E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776" y="4478976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486;p47">
            <a:extLst>
              <a:ext uri="{FF2B5EF4-FFF2-40B4-BE49-F238E27FC236}">
                <a16:creationId xmlns:a16="http://schemas.microsoft.com/office/drawing/2014/main" id="{7075D253-688C-42AF-8139-360F08A6C4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6532" y="5086409"/>
            <a:ext cx="524799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883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0" name="Google Shape;518;p50">
            <a:extLst>
              <a:ext uri="{FF2B5EF4-FFF2-40B4-BE49-F238E27FC236}">
                <a16:creationId xmlns:a16="http://schemas.microsoft.com/office/drawing/2014/main" id="{FBC0D1B2-B205-48F3-A0C4-5E51F14A8214}"/>
              </a:ext>
            </a:extLst>
          </p:cNvPr>
          <p:cNvSpPr/>
          <p:nvPr/>
        </p:nvSpPr>
        <p:spPr>
          <a:xfrm>
            <a:off x="44543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1" name="Google Shape;519;p50">
            <a:extLst>
              <a:ext uri="{FF2B5EF4-FFF2-40B4-BE49-F238E27FC236}">
                <a16:creationId xmlns:a16="http://schemas.microsoft.com/office/drawing/2014/main" id="{AAD7EB1B-588B-47DA-8852-BD1B5BA26E22}"/>
              </a:ext>
            </a:extLst>
          </p:cNvPr>
          <p:cNvSpPr/>
          <p:nvPr/>
        </p:nvSpPr>
        <p:spPr>
          <a:xfrm>
            <a:off x="57959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2" name="Google Shape;520;p50">
            <a:extLst>
              <a:ext uri="{FF2B5EF4-FFF2-40B4-BE49-F238E27FC236}">
                <a16:creationId xmlns:a16="http://schemas.microsoft.com/office/drawing/2014/main" id="{DC825AB3-CC16-4CDA-ABE1-259AD523242D}"/>
              </a:ext>
            </a:extLst>
          </p:cNvPr>
          <p:cNvSpPr/>
          <p:nvPr/>
        </p:nvSpPr>
        <p:spPr>
          <a:xfrm>
            <a:off x="71375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3" name="Google Shape;521;p50">
            <a:extLst>
              <a:ext uri="{FF2B5EF4-FFF2-40B4-BE49-F238E27FC236}">
                <a16:creationId xmlns:a16="http://schemas.microsoft.com/office/drawing/2014/main" id="{4D2F271A-3E51-4F7C-8827-2C76CB647441}"/>
              </a:ext>
            </a:extLst>
          </p:cNvPr>
          <p:cNvSpPr/>
          <p:nvPr/>
        </p:nvSpPr>
        <p:spPr>
          <a:xfrm>
            <a:off x="8479172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4" name="Google Shape;522;p50">
            <a:extLst>
              <a:ext uri="{FF2B5EF4-FFF2-40B4-BE49-F238E27FC236}">
                <a16:creationId xmlns:a16="http://schemas.microsoft.com/office/drawing/2014/main" id="{712C4B5E-4F33-4577-84FB-5FB1E4CAD253}"/>
              </a:ext>
            </a:extLst>
          </p:cNvPr>
          <p:cNvSpPr/>
          <p:nvPr/>
        </p:nvSpPr>
        <p:spPr>
          <a:xfrm>
            <a:off x="44543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5" name="Google Shape;523;p50">
            <a:extLst>
              <a:ext uri="{FF2B5EF4-FFF2-40B4-BE49-F238E27FC236}">
                <a16:creationId xmlns:a16="http://schemas.microsoft.com/office/drawing/2014/main" id="{4367CCF0-155F-4728-9417-9EB2EBCA2542}"/>
              </a:ext>
            </a:extLst>
          </p:cNvPr>
          <p:cNvSpPr/>
          <p:nvPr/>
        </p:nvSpPr>
        <p:spPr>
          <a:xfrm>
            <a:off x="57959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7" name="Google Shape;525;p50">
            <a:extLst>
              <a:ext uri="{FF2B5EF4-FFF2-40B4-BE49-F238E27FC236}">
                <a16:creationId xmlns:a16="http://schemas.microsoft.com/office/drawing/2014/main" id="{EDC3D3B1-FA28-4677-852F-C273BA789CF8}"/>
              </a:ext>
            </a:extLst>
          </p:cNvPr>
          <p:cNvSpPr/>
          <p:nvPr/>
        </p:nvSpPr>
        <p:spPr>
          <a:xfrm>
            <a:off x="8479172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8" name="Google Shape;526;p50">
            <a:extLst>
              <a:ext uri="{FF2B5EF4-FFF2-40B4-BE49-F238E27FC236}">
                <a16:creationId xmlns:a16="http://schemas.microsoft.com/office/drawing/2014/main" id="{1B353405-43BE-4842-B2EF-98D804977B21}"/>
              </a:ext>
            </a:extLst>
          </p:cNvPr>
          <p:cNvSpPr/>
          <p:nvPr/>
        </p:nvSpPr>
        <p:spPr>
          <a:xfrm>
            <a:off x="44543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0" name="Google Shape;528;p50">
            <a:extLst>
              <a:ext uri="{FF2B5EF4-FFF2-40B4-BE49-F238E27FC236}">
                <a16:creationId xmlns:a16="http://schemas.microsoft.com/office/drawing/2014/main" id="{D6660795-FBB6-4F66-886D-F5879F16316E}"/>
              </a:ext>
            </a:extLst>
          </p:cNvPr>
          <p:cNvSpPr/>
          <p:nvPr/>
        </p:nvSpPr>
        <p:spPr>
          <a:xfrm>
            <a:off x="4454360" y="5317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2" name="Google Shape;530;p50">
            <a:extLst>
              <a:ext uri="{FF2B5EF4-FFF2-40B4-BE49-F238E27FC236}">
                <a16:creationId xmlns:a16="http://schemas.microsoft.com/office/drawing/2014/main" id="{EAADE224-7F33-4837-BCA2-5C0B9FAE2341}"/>
              </a:ext>
            </a:extLst>
          </p:cNvPr>
          <p:cNvSpPr/>
          <p:nvPr/>
        </p:nvSpPr>
        <p:spPr>
          <a:xfrm>
            <a:off x="57959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3" name="Google Shape;531;p50">
            <a:extLst>
              <a:ext uri="{FF2B5EF4-FFF2-40B4-BE49-F238E27FC236}">
                <a16:creationId xmlns:a16="http://schemas.microsoft.com/office/drawing/2014/main" id="{A8CAB1F8-4CE4-4C0B-A2B4-815A48F8354B}"/>
              </a:ext>
            </a:extLst>
          </p:cNvPr>
          <p:cNvSpPr/>
          <p:nvPr/>
        </p:nvSpPr>
        <p:spPr>
          <a:xfrm>
            <a:off x="57959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34" name="Google Shape;532;p50">
            <a:extLst>
              <a:ext uri="{FF2B5EF4-FFF2-40B4-BE49-F238E27FC236}">
                <a16:creationId xmlns:a16="http://schemas.microsoft.com/office/drawing/2014/main" id="{BBDC554C-5552-436A-B618-EF55FB24DC71}"/>
              </a:ext>
            </a:extLst>
          </p:cNvPr>
          <p:cNvSpPr/>
          <p:nvPr/>
        </p:nvSpPr>
        <p:spPr>
          <a:xfrm>
            <a:off x="71375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6" name="Google Shape;534;p50">
            <a:extLst>
              <a:ext uri="{FF2B5EF4-FFF2-40B4-BE49-F238E27FC236}">
                <a16:creationId xmlns:a16="http://schemas.microsoft.com/office/drawing/2014/main" id="{75169878-489C-48B5-8B21-CE4289D6E134}"/>
              </a:ext>
            </a:extLst>
          </p:cNvPr>
          <p:cNvSpPr/>
          <p:nvPr/>
        </p:nvSpPr>
        <p:spPr>
          <a:xfrm>
            <a:off x="71375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8" name="Google Shape;536;p50">
            <a:extLst>
              <a:ext uri="{FF2B5EF4-FFF2-40B4-BE49-F238E27FC236}">
                <a16:creationId xmlns:a16="http://schemas.microsoft.com/office/drawing/2014/main" id="{877FF226-57C6-4BC0-86E6-3A5A1D484887}"/>
              </a:ext>
            </a:extLst>
          </p:cNvPr>
          <p:cNvSpPr/>
          <p:nvPr/>
        </p:nvSpPr>
        <p:spPr>
          <a:xfrm>
            <a:off x="8479172" y="4572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287;p39">
            <a:extLst>
              <a:ext uri="{FF2B5EF4-FFF2-40B4-BE49-F238E27FC236}">
                <a16:creationId xmlns:a16="http://schemas.microsoft.com/office/drawing/2014/main" id="{43900E0D-A9C0-4D9C-AE59-D4C4A55D5E3F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287;p39">
            <a:extLst>
              <a:ext uri="{FF2B5EF4-FFF2-40B4-BE49-F238E27FC236}">
                <a16:creationId xmlns:a16="http://schemas.microsoft.com/office/drawing/2014/main" id="{88B0F1CA-60C3-4FDB-A19E-3E606901804E}"/>
              </a:ext>
            </a:extLst>
          </p:cNvPr>
          <p:cNvSpPr/>
          <p:nvPr/>
        </p:nvSpPr>
        <p:spPr>
          <a:xfrm>
            <a:off x="55533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287;p39">
            <a:extLst>
              <a:ext uri="{FF2B5EF4-FFF2-40B4-BE49-F238E27FC236}">
                <a16:creationId xmlns:a16="http://schemas.microsoft.com/office/drawing/2014/main" id="{358A629D-61BD-45B0-89BC-BBB88971E3DC}"/>
              </a:ext>
            </a:extLst>
          </p:cNvPr>
          <p:cNvSpPr/>
          <p:nvPr/>
        </p:nvSpPr>
        <p:spPr>
          <a:xfrm>
            <a:off x="5553351" y="309679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287;p39">
            <a:extLst>
              <a:ext uri="{FF2B5EF4-FFF2-40B4-BE49-F238E27FC236}">
                <a16:creationId xmlns:a16="http://schemas.microsoft.com/office/drawing/2014/main" id="{C7B24E17-1FB7-4746-BB3C-E6F628BFB71D}"/>
              </a:ext>
            </a:extLst>
          </p:cNvPr>
          <p:cNvSpPr/>
          <p:nvPr/>
        </p:nvSpPr>
        <p:spPr>
          <a:xfrm>
            <a:off x="5587028" y="237610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87;p39">
            <a:extLst>
              <a:ext uri="{FF2B5EF4-FFF2-40B4-BE49-F238E27FC236}">
                <a16:creationId xmlns:a16="http://schemas.microsoft.com/office/drawing/2014/main" id="{FD353121-455A-48FE-8484-F2229744BAFD}"/>
              </a:ext>
            </a:extLst>
          </p:cNvPr>
          <p:cNvSpPr/>
          <p:nvPr/>
        </p:nvSpPr>
        <p:spPr>
          <a:xfrm>
            <a:off x="6904960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87;p39">
            <a:extLst>
              <a:ext uri="{FF2B5EF4-FFF2-40B4-BE49-F238E27FC236}">
                <a16:creationId xmlns:a16="http://schemas.microsoft.com/office/drawing/2014/main" id="{D05CBF0D-9AFD-4D52-AF13-7B8577345F61}"/>
              </a:ext>
            </a:extLst>
          </p:cNvPr>
          <p:cNvSpPr/>
          <p:nvPr/>
        </p:nvSpPr>
        <p:spPr>
          <a:xfrm>
            <a:off x="6889889" y="306932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87;p39">
            <a:extLst>
              <a:ext uri="{FF2B5EF4-FFF2-40B4-BE49-F238E27FC236}">
                <a16:creationId xmlns:a16="http://schemas.microsoft.com/office/drawing/2014/main" id="{22E6666D-00F2-4855-855C-1D3099AAD31D}"/>
              </a:ext>
            </a:extLst>
          </p:cNvPr>
          <p:cNvSpPr/>
          <p:nvPr/>
        </p:nvSpPr>
        <p:spPr>
          <a:xfrm>
            <a:off x="6869806" y="466446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287;p39">
            <a:extLst>
              <a:ext uri="{FF2B5EF4-FFF2-40B4-BE49-F238E27FC236}">
                <a16:creationId xmlns:a16="http://schemas.microsoft.com/office/drawing/2014/main" id="{0B7DCCCA-FED1-406D-847E-81FFDE20DBE5}"/>
              </a:ext>
            </a:extLst>
          </p:cNvPr>
          <p:cNvSpPr/>
          <p:nvPr/>
        </p:nvSpPr>
        <p:spPr>
          <a:xfrm>
            <a:off x="5591234" y="538289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87;p39">
            <a:extLst>
              <a:ext uri="{FF2B5EF4-FFF2-40B4-BE49-F238E27FC236}">
                <a16:creationId xmlns:a16="http://schemas.microsoft.com/office/drawing/2014/main" id="{48252581-E7D0-484C-B355-EB8AA3A05C45}"/>
              </a:ext>
            </a:extLst>
          </p:cNvPr>
          <p:cNvSpPr/>
          <p:nvPr/>
        </p:nvSpPr>
        <p:spPr>
          <a:xfrm>
            <a:off x="6904360" y="54641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287;p39">
            <a:extLst>
              <a:ext uri="{FF2B5EF4-FFF2-40B4-BE49-F238E27FC236}">
                <a16:creationId xmlns:a16="http://schemas.microsoft.com/office/drawing/2014/main" id="{4906EDB7-EE35-44DA-8E28-F3CFBC7BDC05}"/>
              </a:ext>
            </a:extLst>
          </p:cNvPr>
          <p:cNvSpPr/>
          <p:nvPr/>
        </p:nvSpPr>
        <p:spPr>
          <a:xfrm>
            <a:off x="8225529" y="5544790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287;p39">
            <a:extLst>
              <a:ext uri="{FF2B5EF4-FFF2-40B4-BE49-F238E27FC236}">
                <a16:creationId xmlns:a16="http://schemas.microsoft.com/office/drawing/2014/main" id="{AD4F7580-3161-4CD6-AE22-F2866FD99F41}"/>
              </a:ext>
            </a:extLst>
          </p:cNvPr>
          <p:cNvSpPr/>
          <p:nvPr/>
        </p:nvSpPr>
        <p:spPr>
          <a:xfrm>
            <a:off x="8206932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287;p39">
            <a:extLst>
              <a:ext uri="{FF2B5EF4-FFF2-40B4-BE49-F238E27FC236}">
                <a16:creationId xmlns:a16="http://schemas.microsoft.com/office/drawing/2014/main" id="{5DE64CD4-8CEE-40D2-A44B-0120B8F0903C}"/>
              </a:ext>
            </a:extLst>
          </p:cNvPr>
          <p:cNvSpPr/>
          <p:nvPr/>
        </p:nvSpPr>
        <p:spPr>
          <a:xfrm>
            <a:off x="9275480" y="241313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287;p39">
            <a:extLst>
              <a:ext uri="{FF2B5EF4-FFF2-40B4-BE49-F238E27FC236}">
                <a16:creationId xmlns:a16="http://schemas.microsoft.com/office/drawing/2014/main" id="{464AA6C3-3E67-49EF-B3F1-D87CAFEC6059}"/>
              </a:ext>
            </a:extLst>
          </p:cNvPr>
          <p:cNvSpPr/>
          <p:nvPr/>
        </p:nvSpPr>
        <p:spPr>
          <a:xfrm>
            <a:off x="9240928" y="31823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ED0E743-A4E2-4715-9E33-9162744E77C7}"/>
              </a:ext>
            </a:extLst>
          </p:cNvPr>
          <p:cNvSpPr/>
          <p:nvPr/>
        </p:nvSpPr>
        <p:spPr>
          <a:xfrm>
            <a:off x="8234307" y="395189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ECFC12-20BC-42FC-8D4C-9F8508EDF4A1}"/>
                  </a:ext>
                </a:extLst>
              </p14:cNvPr>
              <p14:cNvContentPartPr/>
              <p14:nvPr/>
            </p14:nvContentPartPr>
            <p14:xfrm>
              <a:off x="4410000" y="1808280"/>
              <a:ext cx="2858040" cy="147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ECFC12-20BC-42FC-8D4C-9F8508EDF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0640" y="1798920"/>
                <a:ext cx="2876760" cy="14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161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1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6133" dirty="0"/>
              <a:t>Object representation</a:t>
            </a:r>
            <a:endParaRPr dirty="0"/>
          </a:p>
          <a:p>
            <a:endParaRPr dirty="0"/>
          </a:p>
        </p:txBody>
      </p:sp>
      <p:sp>
        <p:nvSpPr>
          <p:cNvPr id="517" name="Google Shape;517;p6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48</a:t>
            </a:fld>
            <a:endParaRPr/>
          </a:p>
        </p:txBody>
      </p:sp>
      <p:sp>
        <p:nvSpPr>
          <p:cNvPr id="518" name="Google Shape;518;p61"/>
          <p:cNvSpPr txBox="1"/>
          <p:nvPr/>
        </p:nvSpPr>
        <p:spPr>
          <a:xfrm>
            <a:off x="415600" y="1326800"/>
            <a:ext cx="4573428" cy="5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field1;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m1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m2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B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extends A {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field2;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m1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m3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519" name="Google Shape;519;p61"/>
          <p:cNvSpPr txBox="1"/>
          <p:nvPr/>
        </p:nvSpPr>
        <p:spPr>
          <a:xfrm>
            <a:off x="9195022" y="1198485"/>
            <a:ext cx="4000000" cy="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28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A a = </a:t>
            </a:r>
            <a:r>
              <a:rPr lang="en" sz="2800" b="1" dirty="0">
                <a:solidFill>
                  <a:srgbClr val="008800"/>
                </a:solidFill>
                <a:latin typeface="Inconsolata"/>
                <a:ea typeface="Inconsolata"/>
                <a:cs typeface="Inconsolata"/>
                <a:sym typeface="Inconsolata"/>
              </a:rPr>
              <a:t>new</a:t>
            </a:r>
            <a:r>
              <a:rPr lang="en" sz="28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 A();</a:t>
            </a:r>
            <a:endParaRPr sz="28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20" name="Google Shape;520;p61"/>
          <p:cNvSpPr txBox="1"/>
          <p:nvPr/>
        </p:nvSpPr>
        <p:spPr>
          <a:xfrm>
            <a:off x="9570660" y="3926318"/>
            <a:ext cx="4000000" cy="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28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B b = </a:t>
            </a:r>
            <a:r>
              <a:rPr lang="en" sz="2800" b="1" dirty="0">
                <a:solidFill>
                  <a:srgbClr val="008800"/>
                </a:solidFill>
                <a:latin typeface="Inconsolata"/>
                <a:ea typeface="Inconsolata"/>
                <a:cs typeface="Inconsolata"/>
                <a:sym typeface="Inconsolata"/>
              </a:rPr>
              <a:t>new</a:t>
            </a:r>
            <a:r>
              <a:rPr lang="en" sz="2800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 B();</a:t>
            </a:r>
            <a:endParaRPr sz="28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9063356" y="4941851"/>
            <a:ext cx="1542000" cy="73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 b="1">
                <a:solidFill>
                  <a:srgbClr val="0066BB"/>
                </a:solidFill>
                <a:latin typeface="Inconsolata"/>
                <a:ea typeface="Inconsolata"/>
                <a:cs typeface="Inconsolata"/>
                <a:sym typeface="Inconsolata"/>
              </a:rPr>
              <a:t>field1</a:t>
            </a:r>
            <a:endParaRPr sz="2400"/>
          </a:p>
        </p:txBody>
      </p:sp>
      <p:sp>
        <p:nvSpPr>
          <p:cNvPr id="522" name="Google Shape;522;p61"/>
          <p:cNvSpPr/>
          <p:nvPr/>
        </p:nvSpPr>
        <p:spPr>
          <a:xfrm>
            <a:off x="10074378" y="2511819"/>
            <a:ext cx="1542000" cy="73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 b="1">
                <a:solidFill>
                  <a:srgbClr val="0066BB"/>
                </a:solidFill>
                <a:latin typeface="Inconsolata"/>
                <a:ea typeface="Inconsolata"/>
                <a:cs typeface="Inconsolata"/>
                <a:sym typeface="Inconsolata"/>
              </a:rPr>
              <a:t>field1</a:t>
            </a:r>
            <a:endParaRPr sz="2400"/>
          </a:p>
        </p:txBody>
      </p:sp>
      <p:sp>
        <p:nvSpPr>
          <p:cNvPr id="523" name="Google Shape;523;p61"/>
          <p:cNvSpPr/>
          <p:nvPr/>
        </p:nvSpPr>
        <p:spPr>
          <a:xfrm>
            <a:off x="10605356" y="4941851"/>
            <a:ext cx="1542000" cy="73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 b="1">
                <a:solidFill>
                  <a:srgbClr val="0066BB"/>
                </a:solidFill>
                <a:latin typeface="Inconsolata"/>
                <a:ea typeface="Inconsolata"/>
                <a:cs typeface="Inconsolata"/>
                <a:sym typeface="Inconsolata"/>
              </a:rPr>
              <a:t>field2</a:t>
            </a:r>
            <a:endParaRPr sz="2400"/>
          </a:p>
        </p:txBody>
      </p:sp>
      <p:cxnSp>
        <p:nvCxnSpPr>
          <p:cNvPr id="524" name="Google Shape;524;p61"/>
          <p:cNvCxnSpPr/>
          <p:nvPr/>
        </p:nvCxnSpPr>
        <p:spPr>
          <a:xfrm flipH="1">
            <a:off x="8381222" y="1763419"/>
            <a:ext cx="1354800" cy="74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" name="Google Shape;525;p61"/>
          <p:cNvCxnSpPr>
            <a:cxnSpLocks/>
          </p:cNvCxnSpPr>
          <p:nvPr/>
        </p:nvCxnSpPr>
        <p:spPr>
          <a:xfrm flipH="1">
            <a:off x="7543000" y="4278765"/>
            <a:ext cx="2142000" cy="64113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6" name="Google Shape;526;p61"/>
          <p:cNvSpPr/>
          <p:nvPr/>
        </p:nvSpPr>
        <p:spPr>
          <a:xfrm>
            <a:off x="8372389" y="2511819"/>
            <a:ext cx="1702000" cy="73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 dirty="0">
                <a:solidFill>
                  <a:srgbClr val="999999"/>
                </a:solidFill>
                <a:latin typeface="Inconsolata"/>
                <a:ea typeface="Inconsolata"/>
                <a:cs typeface="Inconsolata"/>
                <a:sym typeface="Inconsolata"/>
              </a:rPr>
              <a:t>metadata</a:t>
            </a:r>
            <a:endParaRPr sz="1400" dirty="0">
              <a:solidFill>
                <a:srgbClr val="999999"/>
              </a:solidFill>
            </a:endParaRPr>
          </a:p>
        </p:txBody>
      </p:sp>
      <p:sp>
        <p:nvSpPr>
          <p:cNvPr id="527" name="Google Shape;527;p61"/>
          <p:cNvSpPr/>
          <p:nvPr/>
        </p:nvSpPr>
        <p:spPr>
          <a:xfrm>
            <a:off x="7521533" y="4941851"/>
            <a:ext cx="1542000" cy="73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 b="1" dirty="0">
                <a:solidFill>
                  <a:schemeClr val="accent4"/>
                </a:solidFill>
                <a:latin typeface="Inconsolata"/>
                <a:ea typeface="Inconsolata"/>
                <a:cs typeface="Inconsolata"/>
                <a:sym typeface="Inconsolata"/>
              </a:rPr>
              <a:t>metadata</a:t>
            </a:r>
            <a:endParaRPr sz="1400" dirty="0"/>
          </a:p>
        </p:txBody>
      </p:sp>
      <p:sp>
        <p:nvSpPr>
          <p:cNvPr id="24" name="Google Shape;550;p62">
            <a:extLst>
              <a:ext uri="{FF2B5EF4-FFF2-40B4-BE49-F238E27FC236}">
                <a16:creationId xmlns:a16="http://schemas.microsoft.com/office/drawing/2014/main" id="{F664783E-4845-4B04-9A64-05F1950370CB}"/>
              </a:ext>
            </a:extLst>
          </p:cNvPr>
          <p:cNvSpPr txBox="1"/>
          <p:nvPr/>
        </p:nvSpPr>
        <p:spPr>
          <a:xfrm>
            <a:off x="8434772" y="3200550"/>
            <a:ext cx="1842000" cy="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offset1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" name="Google Shape;551;p62">
            <a:extLst>
              <a:ext uri="{FF2B5EF4-FFF2-40B4-BE49-F238E27FC236}">
                <a16:creationId xmlns:a16="http://schemas.microsoft.com/office/drawing/2014/main" id="{DEA0745D-9916-471F-A61A-C51541C64BD1}"/>
              </a:ext>
            </a:extLst>
          </p:cNvPr>
          <p:cNvCxnSpPr/>
          <p:nvPr/>
        </p:nvCxnSpPr>
        <p:spPr>
          <a:xfrm>
            <a:off x="8374572" y="3295134"/>
            <a:ext cx="1722400" cy="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A05480-38D7-41C3-846E-05967BDAE193}"/>
                  </a:ext>
                </a:extLst>
              </p14:cNvPr>
              <p14:cNvContentPartPr/>
              <p14:nvPr/>
            </p14:nvContentPartPr>
            <p14:xfrm>
              <a:off x="2052720" y="1466640"/>
              <a:ext cx="9915120" cy="438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A05480-38D7-41C3-846E-05967BDAE1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3360" y="1457280"/>
                <a:ext cx="9933840" cy="44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493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0" name="Google Shape;518;p50">
            <a:extLst>
              <a:ext uri="{FF2B5EF4-FFF2-40B4-BE49-F238E27FC236}">
                <a16:creationId xmlns:a16="http://schemas.microsoft.com/office/drawing/2014/main" id="{FBC0D1B2-B205-48F3-A0C4-5E51F14A8214}"/>
              </a:ext>
            </a:extLst>
          </p:cNvPr>
          <p:cNvSpPr/>
          <p:nvPr/>
        </p:nvSpPr>
        <p:spPr>
          <a:xfrm>
            <a:off x="44543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1" name="Google Shape;519;p50">
            <a:extLst>
              <a:ext uri="{FF2B5EF4-FFF2-40B4-BE49-F238E27FC236}">
                <a16:creationId xmlns:a16="http://schemas.microsoft.com/office/drawing/2014/main" id="{AAD7EB1B-588B-47DA-8852-BD1B5BA26E22}"/>
              </a:ext>
            </a:extLst>
          </p:cNvPr>
          <p:cNvSpPr/>
          <p:nvPr/>
        </p:nvSpPr>
        <p:spPr>
          <a:xfrm>
            <a:off x="57959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2" name="Google Shape;520;p50">
            <a:extLst>
              <a:ext uri="{FF2B5EF4-FFF2-40B4-BE49-F238E27FC236}">
                <a16:creationId xmlns:a16="http://schemas.microsoft.com/office/drawing/2014/main" id="{DC825AB3-CC16-4CDA-ABE1-259AD523242D}"/>
              </a:ext>
            </a:extLst>
          </p:cNvPr>
          <p:cNvSpPr/>
          <p:nvPr/>
        </p:nvSpPr>
        <p:spPr>
          <a:xfrm>
            <a:off x="71375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3" name="Google Shape;521;p50">
            <a:extLst>
              <a:ext uri="{FF2B5EF4-FFF2-40B4-BE49-F238E27FC236}">
                <a16:creationId xmlns:a16="http://schemas.microsoft.com/office/drawing/2014/main" id="{4D2F271A-3E51-4F7C-8827-2C76CB647441}"/>
              </a:ext>
            </a:extLst>
          </p:cNvPr>
          <p:cNvSpPr/>
          <p:nvPr/>
        </p:nvSpPr>
        <p:spPr>
          <a:xfrm>
            <a:off x="8479172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4" name="Google Shape;522;p50">
            <a:extLst>
              <a:ext uri="{FF2B5EF4-FFF2-40B4-BE49-F238E27FC236}">
                <a16:creationId xmlns:a16="http://schemas.microsoft.com/office/drawing/2014/main" id="{712C4B5E-4F33-4577-84FB-5FB1E4CAD253}"/>
              </a:ext>
            </a:extLst>
          </p:cNvPr>
          <p:cNvSpPr/>
          <p:nvPr/>
        </p:nvSpPr>
        <p:spPr>
          <a:xfrm>
            <a:off x="44543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5" name="Google Shape;523;p50">
            <a:extLst>
              <a:ext uri="{FF2B5EF4-FFF2-40B4-BE49-F238E27FC236}">
                <a16:creationId xmlns:a16="http://schemas.microsoft.com/office/drawing/2014/main" id="{4367CCF0-155F-4728-9417-9EB2EBCA2542}"/>
              </a:ext>
            </a:extLst>
          </p:cNvPr>
          <p:cNvSpPr/>
          <p:nvPr/>
        </p:nvSpPr>
        <p:spPr>
          <a:xfrm>
            <a:off x="57959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7" name="Google Shape;525;p50">
            <a:extLst>
              <a:ext uri="{FF2B5EF4-FFF2-40B4-BE49-F238E27FC236}">
                <a16:creationId xmlns:a16="http://schemas.microsoft.com/office/drawing/2014/main" id="{EDC3D3B1-FA28-4677-852F-C273BA789CF8}"/>
              </a:ext>
            </a:extLst>
          </p:cNvPr>
          <p:cNvSpPr/>
          <p:nvPr/>
        </p:nvSpPr>
        <p:spPr>
          <a:xfrm>
            <a:off x="8479172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8" name="Google Shape;526;p50">
            <a:extLst>
              <a:ext uri="{FF2B5EF4-FFF2-40B4-BE49-F238E27FC236}">
                <a16:creationId xmlns:a16="http://schemas.microsoft.com/office/drawing/2014/main" id="{1B353405-43BE-4842-B2EF-98D804977B21}"/>
              </a:ext>
            </a:extLst>
          </p:cNvPr>
          <p:cNvSpPr/>
          <p:nvPr/>
        </p:nvSpPr>
        <p:spPr>
          <a:xfrm>
            <a:off x="44543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0" name="Google Shape;528;p50">
            <a:extLst>
              <a:ext uri="{FF2B5EF4-FFF2-40B4-BE49-F238E27FC236}">
                <a16:creationId xmlns:a16="http://schemas.microsoft.com/office/drawing/2014/main" id="{D6660795-FBB6-4F66-886D-F5879F16316E}"/>
              </a:ext>
            </a:extLst>
          </p:cNvPr>
          <p:cNvSpPr/>
          <p:nvPr/>
        </p:nvSpPr>
        <p:spPr>
          <a:xfrm>
            <a:off x="4454360" y="5317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2" name="Google Shape;530;p50">
            <a:extLst>
              <a:ext uri="{FF2B5EF4-FFF2-40B4-BE49-F238E27FC236}">
                <a16:creationId xmlns:a16="http://schemas.microsoft.com/office/drawing/2014/main" id="{EAADE224-7F33-4837-BCA2-5C0B9FAE2341}"/>
              </a:ext>
            </a:extLst>
          </p:cNvPr>
          <p:cNvSpPr/>
          <p:nvPr/>
        </p:nvSpPr>
        <p:spPr>
          <a:xfrm>
            <a:off x="57959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3" name="Google Shape;531;p50">
            <a:extLst>
              <a:ext uri="{FF2B5EF4-FFF2-40B4-BE49-F238E27FC236}">
                <a16:creationId xmlns:a16="http://schemas.microsoft.com/office/drawing/2014/main" id="{A8CAB1F8-4CE4-4C0B-A2B4-815A48F8354B}"/>
              </a:ext>
            </a:extLst>
          </p:cNvPr>
          <p:cNvSpPr/>
          <p:nvPr/>
        </p:nvSpPr>
        <p:spPr>
          <a:xfrm>
            <a:off x="57959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34" name="Google Shape;532;p50">
            <a:extLst>
              <a:ext uri="{FF2B5EF4-FFF2-40B4-BE49-F238E27FC236}">
                <a16:creationId xmlns:a16="http://schemas.microsoft.com/office/drawing/2014/main" id="{BBDC554C-5552-436A-B618-EF55FB24DC71}"/>
              </a:ext>
            </a:extLst>
          </p:cNvPr>
          <p:cNvSpPr/>
          <p:nvPr/>
        </p:nvSpPr>
        <p:spPr>
          <a:xfrm>
            <a:off x="71375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6" name="Google Shape;534;p50">
            <a:extLst>
              <a:ext uri="{FF2B5EF4-FFF2-40B4-BE49-F238E27FC236}">
                <a16:creationId xmlns:a16="http://schemas.microsoft.com/office/drawing/2014/main" id="{75169878-489C-48B5-8B21-CE4289D6E134}"/>
              </a:ext>
            </a:extLst>
          </p:cNvPr>
          <p:cNvSpPr/>
          <p:nvPr/>
        </p:nvSpPr>
        <p:spPr>
          <a:xfrm>
            <a:off x="71375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8" name="Google Shape;536;p50">
            <a:extLst>
              <a:ext uri="{FF2B5EF4-FFF2-40B4-BE49-F238E27FC236}">
                <a16:creationId xmlns:a16="http://schemas.microsoft.com/office/drawing/2014/main" id="{877FF226-57C6-4BC0-86E6-3A5A1D484887}"/>
              </a:ext>
            </a:extLst>
          </p:cNvPr>
          <p:cNvSpPr/>
          <p:nvPr/>
        </p:nvSpPr>
        <p:spPr>
          <a:xfrm>
            <a:off x="8479172" y="4572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287;p39">
            <a:extLst>
              <a:ext uri="{FF2B5EF4-FFF2-40B4-BE49-F238E27FC236}">
                <a16:creationId xmlns:a16="http://schemas.microsoft.com/office/drawing/2014/main" id="{43900E0D-A9C0-4D9C-AE59-D4C4A55D5E3F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287;p39">
            <a:extLst>
              <a:ext uri="{FF2B5EF4-FFF2-40B4-BE49-F238E27FC236}">
                <a16:creationId xmlns:a16="http://schemas.microsoft.com/office/drawing/2014/main" id="{88B0F1CA-60C3-4FDB-A19E-3E606901804E}"/>
              </a:ext>
            </a:extLst>
          </p:cNvPr>
          <p:cNvSpPr/>
          <p:nvPr/>
        </p:nvSpPr>
        <p:spPr>
          <a:xfrm>
            <a:off x="55533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287;p39">
            <a:extLst>
              <a:ext uri="{FF2B5EF4-FFF2-40B4-BE49-F238E27FC236}">
                <a16:creationId xmlns:a16="http://schemas.microsoft.com/office/drawing/2014/main" id="{358A629D-61BD-45B0-89BC-BBB88971E3DC}"/>
              </a:ext>
            </a:extLst>
          </p:cNvPr>
          <p:cNvSpPr/>
          <p:nvPr/>
        </p:nvSpPr>
        <p:spPr>
          <a:xfrm>
            <a:off x="5553351" y="309679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287;p39">
            <a:extLst>
              <a:ext uri="{FF2B5EF4-FFF2-40B4-BE49-F238E27FC236}">
                <a16:creationId xmlns:a16="http://schemas.microsoft.com/office/drawing/2014/main" id="{C7B24E17-1FB7-4746-BB3C-E6F628BFB71D}"/>
              </a:ext>
            </a:extLst>
          </p:cNvPr>
          <p:cNvSpPr/>
          <p:nvPr/>
        </p:nvSpPr>
        <p:spPr>
          <a:xfrm>
            <a:off x="5587028" y="237610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87;p39">
            <a:extLst>
              <a:ext uri="{FF2B5EF4-FFF2-40B4-BE49-F238E27FC236}">
                <a16:creationId xmlns:a16="http://schemas.microsoft.com/office/drawing/2014/main" id="{FD353121-455A-48FE-8484-F2229744BAFD}"/>
              </a:ext>
            </a:extLst>
          </p:cNvPr>
          <p:cNvSpPr/>
          <p:nvPr/>
        </p:nvSpPr>
        <p:spPr>
          <a:xfrm>
            <a:off x="6904960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87;p39">
            <a:extLst>
              <a:ext uri="{FF2B5EF4-FFF2-40B4-BE49-F238E27FC236}">
                <a16:creationId xmlns:a16="http://schemas.microsoft.com/office/drawing/2014/main" id="{D05CBF0D-9AFD-4D52-AF13-7B8577345F61}"/>
              </a:ext>
            </a:extLst>
          </p:cNvPr>
          <p:cNvSpPr/>
          <p:nvPr/>
        </p:nvSpPr>
        <p:spPr>
          <a:xfrm>
            <a:off x="6889889" y="306932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87;p39">
            <a:extLst>
              <a:ext uri="{FF2B5EF4-FFF2-40B4-BE49-F238E27FC236}">
                <a16:creationId xmlns:a16="http://schemas.microsoft.com/office/drawing/2014/main" id="{22E6666D-00F2-4855-855C-1D3099AAD31D}"/>
              </a:ext>
            </a:extLst>
          </p:cNvPr>
          <p:cNvSpPr/>
          <p:nvPr/>
        </p:nvSpPr>
        <p:spPr>
          <a:xfrm>
            <a:off x="6869806" y="466446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287;p39">
            <a:extLst>
              <a:ext uri="{FF2B5EF4-FFF2-40B4-BE49-F238E27FC236}">
                <a16:creationId xmlns:a16="http://schemas.microsoft.com/office/drawing/2014/main" id="{0B7DCCCA-FED1-406D-847E-81FFDE20DBE5}"/>
              </a:ext>
            </a:extLst>
          </p:cNvPr>
          <p:cNvSpPr/>
          <p:nvPr/>
        </p:nvSpPr>
        <p:spPr>
          <a:xfrm>
            <a:off x="5591234" y="538289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87;p39">
            <a:extLst>
              <a:ext uri="{FF2B5EF4-FFF2-40B4-BE49-F238E27FC236}">
                <a16:creationId xmlns:a16="http://schemas.microsoft.com/office/drawing/2014/main" id="{48252581-E7D0-484C-B355-EB8AA3A05C45}"/>
              </a:ext>
            </a:extLst>
          </p:cNvPr>
          <p:cNvSpPr/>
          <p:nvPr/>
        </p:nvSpPr>
        <p:spPr>
          <a:xfrm>
            <a:off x="6904360" y="54641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287;p39">
            <a:extLst>
              <a:ext uri="{FF2B5EF4-FFF2-40B4-BE49-F238E27FC236}">
                <a16:creationId xmlns:a16="http://schemas.microsoft.com/office/drawing/2014/main" id="{4906EDB7-EE35-44DA-8E28-F3CFBC7BDC05}"/>
              </a:ext>
            </a:extLst>
          </p:cNvPr>
          <p:cNvSpPr/>
          <p:nvPr/>
        </p:nvSpPr>
        <p:spPr>
          <a:xfrm>
            <a:off x="8225529" y="5544790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287;p39">
            <a:extLst>
              <a:ext uri="{FF2B5EF4-FFF2-40B4-BE49-F238E27FC236}">
                <a16:creationId xmlns:a16="http://schemas.microsoft.com/office/drawing/2014/main" id="{AD4F7580-3161-4CD6-AE22-F2866FD99F41}"/>
              </a:ext>
            </a:extLst>
          </p:cNvPr>
          <p:cNvSpPr/>
          <p:nvPr/>
        </p:nvSpPr>
        <p:spPr>
          <a:xfrm>
            <a:off x="8206932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287;p39">
            <a:extLst>
              <a:ext uri="{FF2B5EF4-FFF2-40B4-BE49-F238E27FC236}">
                <a16:creationId xmlns:a16="http://schemas.microsoft.com/office/drawing/2014/main" id="{5DE64CD4-8CEE-40D2-A44B-0120B8F0903C}"/>
              </a:ext>
            </a:extLst>
          </p:cNvPr>
          <p:cNvSpPr/>
          <p:nvPr/>
        </p:nvSpPr>
        <p:spPr>
          <a:xfrm>
            <a:off x="9275480" y="241313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287;p39">
            <a:extLst>
              <a:ext uri="{FF2B5EF4-FFF2-40B4-BE49-F238E27FC236}">
                <a16:creationId xmlns:a16="http://schemas.microsoft.com/office/drawing/2014/main" id="{464AA6C3-3E67-49EF-B3F1-D87CAFEC6059}"/>
              </a:ext>
            </a:extLst>
          </p:cNvPr>
          <p:cNvSpPr/>
          <p:nvPr/>
        </p:nvSpPr>
        <p:spPr>
          <a:xfrm>
            <a:off x="9240928" y="31823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ED0E743-A4E2-4715-9E33-9162744E77C7}"/>
              </a:ext>
            </a:extLst>
          </p:cNvPr>
          <p:cNvSpPr/>
          <p:nvPr/>
        </p:nvSpPr>
        <p:spPr>
          <a:xfrm>
            <a:off x="8234307" y="395189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356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C586D7-6026-4EBA-94F3-B9AA5EE9768C}"/>
              </a:ext>
            </a:extLst>
          </p:cNvPr>
          <p:cNvSpPr/>
          <p:nvPr/>
        </p:nvSpPr>
        <p:spPr>
          <a:xfrm>
            <a:off x="8221654" y="1696455"/>
            <a:ext cx="3878943" cy="208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does </a:t>
            </a:r>
            <a:r>
              <a:rPr lang="en-GB" sz="2400" b="1" u="sng" dirty="0">
                <a:solidFill>
                  <a:sysClr val="windowText" lastClr="000000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become garbage?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u="sng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is never garbage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7DD34-342E-49D4-BCCD-9A9AF587F4F7}"/>
              </a:ext>
            </a:extLst>
          </p:cNvPr>
          <p:cNvSpPr txBox="1"/>
          <p:nvPr/>
        </p:nvSpPr>
        <p:spPr>
          <a:xfrm>
            <a:off x="7275007" y="4046710"/>
            <a:ext cx="450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Objects are considered garbage when they become unreachable by the program.</a:t>
            </a:r>
          </a:p>
        </p:txBody>
      </p: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85181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0" name="Google Shape;518;p50">
            <a:extLst>
              <a:ext uri="{FF2B5EF4-FFF2-40B4-BE49-F238E27FC236}">
                <a16:creationId xmlns:a16="http://schemas.microsoft.com/office/drawing/2014/main" id="{FBC0D1B2-B205-48F3-A0C4-5E51F14A8214}"/>
              </a:ext>
            </a:extLst>
          </p:cNvPr>
          <p:cNvSpPr/>
          <p:nvPr/>
        </p:nvSpPr>
        <p:spPr>
          <a:xfrm>
            <a:off x="4454360" y="230261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1" name="Google Shape;519;p50">
            <a:extLst>
              <a:ext uri="{FF2B5EF4-FFF2-40B4-BE49-F238E27FC236}">
                <a16:creationId xmlns:a16="http://schemas.microsoft.com/office/drawing/2014/main" id="{AAD7EB1B-588B-47DA-8852-BD1B5BA26E22}"/>
              </a:ext>
            </a:extLst>
          </p:cNvPr>
          <p:cNvSpPr/>
          <p:nvPr/>
        </p:nvSpPr>
        <p:spPr>
          <a:xfrm>
            <a:off x="5795960" y="230261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2" name="Google Shape;520;p50">
            <a:extLst>
              <a:ext uri="{FF2B5EF4-FFF2-40B4-BE49-F238E27FC236}">
                <a16:creationId xmlns:a16="http://schemas.microsoft.com/office/drawing/2014/main" id="{DC825AB3-CC16-4CDA-ABE1-259AD523242D}"/>
              </a:ext>
            </a:extLst>
          </p:cNvPr>
          <p:cNvSpPr/>
          <p:nvPr/>
        </p:nvSpPr>
        <p:spPr>
          <a:xfrm>
            <a:off x="7137560" y="230261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3" name="Google Shape;521;p50">
            <a:extLst>
              <a:ext uri="{FF2B5EF4-FFF2-40B4-BE49-F238E27FC236}">
                <a16:creationId xmlns:a16="http://schemas.microsoft.com/office/drawing/2014/main" id="{4D2F271A-3E51-4F7C-8827-2C76CB647441}"/>
              </a:ext>
            </a:extLst>
          </p:cNvPr>
          <p:cNvSpPr/>
          <p:nvPr/>
        </p:nvSpPr>
        <p:spPr>
          <a:xfrm>
            <a:off x="8479172" y="2302633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4" name="Google Shape;522;p50">
            <a:extLst>
              <a:ext uri="{FF2B5EF4-FFF2-40B4-BE49-F238E27FC236}">
                <a16:creationId xmlns:a16="http://schemas.microsoft.com/office/drawing/2014/main" id="{712C4B5E-4F33-4577-84FB-5FB1E4CAD253}"/>
              </a:ext>
            </a:extLst>
          </p:cNvPr>
          <p:cNvSpPr/>
          <p:nvPr/>
        </p:nvSpPr>
        <p:spPr>
          <a:xfrm>
            <a:off x="4454360" y="3047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5" name="Google Shape;523;p50">
            <a:extLst>
              <a:ext uri="{FF2B5EF4-FFF2-40B4-BE49-F238E27FC236}">
                <a16:creationId xmlns:a16="http://schemas.microsoft.com/office/drawing/2014/main" id="{4367CCF0-155F-4728-9417-9EB2EBCA2542}"/>
              </a:ext>
            </a:extLst>
          </p:cNvPr>
          <p:cNvSpPr/>
          <p:nvPr/>
        </p:nvSpPr>
        <p:spPr>
          <a:xfrm>
            <a:off x="5795960" y="3047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7" name="Google Shape;525;p50">
            <a:extLst>
              <a:ext uri="{FF2B5EF4-FFF2-40B4-BE49-F238E27FC236}">
                <a16:creationId xmlns:a16="http://schemas.microsoft.com/office/drawing/2014/main" id="{EDC3D3B1-FA28-4677-852F-C273BA789CF8}"/>
              </a:ext>
            </a:extLst>
          </p:cNvPr>
          <p:cNvSpPr/>
          <p:nvPr/>
        </p:nvSpPr>
        <p:spPr>
          <a:xfrm>
            <a:off x="8479172" y="3048000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8" name="Google Shape;526;p50">
            <a:extLst>
              <a:ext uri="{FF2B5EF4-FFF2-40B4-BE49-F238E27FC236}">
                <a16:creationId xmlns:a16="http://schemas.microsoft.com/office/drawing/2014/main" id="{1B353405-43BE-4842-B2EF-98D804977B21}"/>
              </a:ext>
            </a:extLst>
          </p:cNvPr>
          <p:cNvSpPr/>
          <p:nvPr/>
        </p:nvSpPr>
        <p:spPr>
          <a:xfrm>
            <a:off x="4454360" y="3809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0" name="Google Shape;528;p50">
            <a:extLst>
              <a:ext uri="{FF2B5EF4-FFF2-40B4-BE49-F238E27FC236}">
                <a16:creationId xmlns:a16="http://schemas.microsoft.com/office/drawing/2014/main" id="{D6660795-FBB6-4F66-886D-F5879F16316E}"/>
              </a:ext>
            </a:extLst>
          </p:cNvPr>
          <p:cNvSpPr/>
          <p:nvPr/>
        </p:nvSpPr>
        <p:spPr>
          <a:xfrm>
            <a:off x="4454360" y="5317351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2" name="Google Shape;530;p50">
            <a:extLst>
              <a:ext uri="{FF2B5EF4-FFF2-40B4-BE49-F238E27FC236}">
                <a16:creationId xmlns:a16="http://schemas.microsoft.com/office/drawing/2014/main" id="{EAADE224-7F33-4837-BCA2-5C0B9FAE2341}"/>
              </a:ext>
            </a:extLst>
          </p:cNvPr>
          <p:cNvSpPr/>
          <p:nvPr/>
        </p:nvSpPr>
        <p:spPr>
          <a:xfrm>
            <a:off x="5795960" y="4571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3" name="Google Shape;531;p50">
            <a:extLst>
              <a:ext uri="{FF2B5EF4-FFF2-40B4-BE49-F238E27FC236}">
                <a16:creationId xmlns:a16="http://schemas.microsoft.com/office/drawing/2014/main" id="{A8CAB1F8-4CE4-4C0B-A2B4-815A48F8354B}"/>
              </a:ext>
            </a:extLst>
          </p:cNvPr>
          <p:cNvSpPr/>
          <p:nvPr/>
        </p:nvSpPr>
        <p:spPr>
          <a:xfrm>
            <a:off x="5795960" y="5333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34" name="Google Shape;532;p50">
            <a:extLst>
              <a:ext uri="{FF2B5EF4-FFF2-40B4-BE49-F238E27FC236}">
                <a16:creationId xmlns:a16="http://schemas.microsoft.com/office/drawing/2014/main" id="{BBDC554C-5552-436A-B618-EF55FB24DC71}"/>
              </a:ext>
            </a:extLst>
          </p:cNvPr>
          <p:cNvSpPr/>
          <p:nvPr/>
        </p:nvSpPr>
        <p:spPr>
          <a:xfrm>
            <a:off x="7137560" y="3809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6" name="Google Shape;534;p50">
            <a:extLst>
              <a:ext uri="{FF2B5EF4-FFF2-40B4-BE49-F238E27FC236}">
                <a16:creationId xmlns:a16="http://schemas.microsoft.com/office/drawing/2014/main" id="{75169878-489C-48B5-8B21-CE4289D6E134}"/>
              </a:ext>
            </a:extLst>
          </p:cNvPr>
          <p:cNvSpPr/>
          <p:nvPr/>
        </p:nvSpPr>
        <p:spPr>
          <a:xfrm>
            <a:off x="7137560" y="5333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8" name="Google Shape;536;p50">
            <a:extLst>
              <a:ext uri="{FF2B5EF4-FFF2-40B4-BE49-F238E27FC236}">
                <a16:creationId xmlns:a16="http://schemas.microsoft.com/office/drawing/2014/main" id="{877FF226-57C6-4BC0-86E6-3A5A1D484887}"/>
              </a:ext>
            </a:extLst>
          </p:cNvPr>
          <p:cNvSpPr/>
          <p:nvPr/>
        </p:nvSpPr>
        <p:spPr>
          <a:xfrm>
            <a:off x="8479172" y="4572000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287;p39">
            <a:extLst>
              <a:ext uri="{FF2B5EF4-FFF2-40B4-BE49-F238E27FC236}">
                <a16:creationId xmlns:a16="http://schemas.microsoft.com/office/drawing/2014/main" id="{43900E0D-A9C0-4D9C-AE59-D4C4A55D5E3F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287;p39">
            <a:extLst>
              <a:ext uri="{FF2B5EF4-FFF2-40B4-BE49-F238E27FC236}">
                <a16:creationId xmlns:a16="http://schemas.microsoft.com/office/drawing/2014/main" id="{88B0F1CA-60C3-4FDB-A19E-3E606901804E}"/>
              </a:ext>
            </a:extLst>
          </p:cNvPr>
          <p:cNvSpPr/>
          <p:nvPr/>
        </p:nvSpPr>
        <p:spPr>
          <a:xfrm>
            <a:off x="55533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287;p39">
            <a:extLst>
              <a:ext uri="{FF2B5EF4-FFF2-40B4-BE49-F238E27FC236}">
                <a16:creationId xmlns:a16="http://schemas.microsoft.com/office/drawing/2014/main" id="{358A629D-61BD-45B0-89BC-BBB88971E3DC}"/>
              </a:ext>
            </a:extLst>
          </p:cNvPr>
          <p:cNvSpPr/>
          <p:nvPr/>
        </p:nvSpPr>
        <p:spPr>
          <a:xfrm>
            <a:off x="5553351" y="309679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287;p39">
            <a:extLst>
              <a:ext uri="{FF2B5EF4-FFF2-40B4-BE49-F238E27FC236}">
                <a16:creationId xmlns:a16="http://schemas.microsoft.com/office/drawing/2014/main" id="{C7B24E17-1FB7-4746-BB3C-E6F628BFB71D}"/>
              </a:ext>
            </a:extLst>
          </p:cNvPr>
          <p:cNvSpPr/>
          <p:nvPr/>
        </p:nvSpPr>
        <p:spPr>
          <a:xfrm>
            <a:off x="5587028" y="237610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87;p39">
            <a:extLst>
              <a:ext uri="{FF2B5EF4-FFF2-40B4-BE49-F238E27FC236}">
                <a16:creationId xmlns:a16="http://schemas.microsoft.com/office/drawing/2014/main" id="{FD353121-455A-48FE-8484-F2229744BAFD}"/>
              </a:ext>
            </a:extLst>
          </p:cNvPr>
          <p:cNvSpPr/>
          <p:nvPr/>
        </p:nvSpPr>
        <p:spPr>
          <a:xfrm>
            <a:off x="6904960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87;p39">
            <a:extLst>
              <a:ext uri="{FF2B5EF4-FFF2-40B4-BE49-F238E27FC236}">
                <a16:creationId xmlns:a16="http://schemas.microsoft.com/office/drawing/2014/main" id="{D05CBF0D-9AFD-4D52-AF13-7B8577345F61}"/>
              </a:ext>
            </a:extLst>
          </p:cNvPr>
          <p:cNvSpPr/>
          <p:nvPr/>
        </p:nvSpPr>
        <p:spPr>
          <a:xfrm>
            <a:off x="6889889" y="306932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87;p39">
            <a:extLst>
              <a:ext uri="{FF2B5EF4-FFF2-40B4-BE49-F238E27FC236}">
                <a16:creationId xmlns:a16="http://schemas.microsoft.com/office/drawing/2014/main" id="{22E6666D-00F2-4855-855C-1D3099AAD31D}"/>
              </a:ext>
            </a:extLst>
          </p:cNvPr>
          <p:cNvSpPr/>
          <p:nvPr/>
        </p:nvSpPr>
        <p:spPr>
          <a:xfrm>
            <a:off x="6869806" y="466446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287;p39">
            <a:extLst>
              <a:ext uri="{FF2B5EF4-FFF2-40B4-BE49-F238E27FC236}">
                <a16:creationId xmlns:a16="http://schemas.microsoft.com/office/drawing/2014/main" id="{0B7DCCCA-FED1-406D-847E-81FFDE20DBE5}"/>
              </a:ext>
            </a:extLst>
          </p:cNvPr>
          <p:cNvSpPr/>
          <p:nvPr/>
        </p:nvSpPr>
        <p:spPr>
          <a:xfrm>
            <a:off x="5591234" y="538289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87;p39">
            <a:extLst>
              <a:ext uri="{FF2B5EF4-FFF2-40B4-BE49-F238E27FC236}">
                <a16:creationId xmlns:a16="http://schemas.microsoft.com/office/drawing/2014/main" id="{48252581-E7D0-484C-B355-EB8AA3A05C45}"/>
              </a:ext>
            </a:extLst>
          </p:cNvPr>
          <p:cNvSpPr/>
          <p:nvPr/>
        </p:nvSpPr>
        <p:spPr>
          <a:xfrm>
            <a:off x="6904360" y="54641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287;p39">
            <a:extLst>
              <a:ext uri="{FF2B5EF4-FFF2-40B4-BE49-F238E27FC236}">
                <a16:creationId xmlns:a16="http://schemas.microsoft.com/office/drawing/2014/main" id="{4906EDB7-EE35-44DA-8E28-F3CFBC7BDC05}"/>
              </a:ext>
            </a:extLst>
          </p:cNvPr>
          <p:cNvSpPr/>
          <p:nvPr/>
        </p:nvSpPr>
        <p:spPr>
          <a:xfrm>
            <a:off x="8225529" y="5544790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287;p39">
            <a:extLst>
              <a:ext uri="{FF2B5EF4-FFF2-40B4-BE49-F238E27FC236}">
                <a16:creationId xmlns:a16="http://schemas.microsoft.com/office/drawing/2014/main" id="{AD4F7580-3161-4CD6-AE22-F2866FD99F41}"/>
              </a:ext>
            </a:extLst>
          </p:cNvPr>
          <p:cNvSpPr/>
          <p:nvPr/>
        </p:nvSpPr>
        <p:spPr>
          <a:xfrm>
            <a:off x="8206932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287;p39">
            <a:extLst>
              <a:ext uri="{FF2B5EF4-FFF2-40B4-BE49-F238E27FC236}">
                <a16:creationId xmlns:a16="http://schemas.microsoft.com/office/drawing/2014/main" id="{5DE64CD4-8CEE-40D2-A44B-0120B8F0903C}"/>
              </a:ext>
            </a:extLst>
          </p:cNvPr>
          <p:cNvSpPr/>
          <p:nvPr/>
        </p:nvSpPr>
        <p:spPr>
          <a:xfrm>
            <a:off x="9275480" y="241313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287;p39">
            <a:extLst>
              <a:ext uri="{FF2B5EF4-FFF2-40B4-BE49-F238E27FC236}">
                <a16:creationId xmlns:a16="http://schemas.microsoft.com/office/drawing/2014/main" id="{464AA6C3-3E67-49EF-B3F1-D87CAFEC6059}"/>
              </a:ext>
            </a:extLst>
          </p:cNvPr>
          <p:cNvSpPr/>
          <p:nvPr/>
        </p:nvSpPr>
        <p:spPr>
          <a:xfrm>
            <a:off x="9240928" y="31823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2" name="Google Shape;485;p47">
            <a:extLst>
              <a:ext uri="{FF2B5EF4-FFF2-40B4-BE49-F238E27FC236}">
                <a16:creationId xmlns:a16="http://schemas.microsoft.com/office/drawing/2014/main" id="{0D263BDE-7771-43BE-86DC-4D439603E5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3329" y="2400878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85;p47">
            <a:extLst>
              <a:ext uri="{FF2B5EF4-FFF2-40B4-BE49-F238E27FC236}">
                <a16:creationId xmlns:a16="http://schemas.microsoft.com/office/drawing/2014/main" id="{F3655E41-599B-4862-B436-D3EFCD5CF2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980" y="3081907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85;p47">
            <a:extLst>
              <a:ext uri="{FF2B5EF4-FFF2-40B4-BE49-F238E27FC236}">
                <a16:creationId xmlns:a16="http://schemas.microsoft.com/office/drawing/2014/main" id="{C7280A1D-DBA7-401F-B85D-86D0AA8B71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3039" y="3856735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485;p47">
            <a:extLst>
              <a:ext uri="{FF2B5EF4-FFF2-40B4-BE49-F238E27FC236}">
                <a16:creationId xmlns:a16="http://schemas.microsoft.com/office/drawing/2014/main" id="{0FF055F2-5112-4F8E-A2FC-5855463900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2850" y="5432169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485;p47">
            <a:extLst>
              <a:ext uri="{FF2B5EF4-FFF2-40B4-BE49-F238E27FC236}">
                <a16:creationId xmlns:a16="http://schemas.microsoft.com/office/drawing/2014/main" id="{7627E5E8-1A64-47E9-95FC-20D56B8AE2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607" y="2349693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485;p47">
            <a:extLst>
              <a:ext uri="{FF2B5EF4-FFF2-40B4-BE49-F238E27FC236}">
                <a16:creationId xmlns:a16="http://schemas.microsoft.com/office/drawing/2014/main" id="{D6F40F32-A2DE-4A64-847C-80093FBF49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7907" y="3130609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485;p47">
            <a:extLst>
              <a:ext uri="{FF2B5EF4-FFF2-40B4-BE49-F238E27FC236}">
                <a16:creationId xmlns:a16="http://schemas.microsoft.com/office/drawing/2014/main" id="{6F8C0DEA-CD99-433F-A10B-7645BB7B21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453" y="4660675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485;p47">
            <a:extLst>
              <a:ext uri="{FF2B5EF4-FFF2-40B4-BE49-F238E27FC236}">
                <a16:creationId xmlns:a16="http://schemas.microsoft.com/office/drawing/2014/main" id="{E18C619D-B7C5-4EC6-97AF-F2D07A6148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289" y="5456390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485;p47">
            <a:extLst>
              <a:ext uri="{FF2B5EF4-FFF2-40B4-BE49-F238E27FC236}">
                <a16:creationId xmlns:a16="http://schemas.microsoft.com/office/drawing/2014/main" id="{D396B1B2-DFD9-4D5F-8BB4-6576F04066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8623" y="2424130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485;p47">
            <a:extLst>
              <a:ext uri="{FF2B5EF4-FFF2-40B4-BE49-F238E27FC236}">
                <a16:creationId xmlns:a16="http://schemas.microsoft.com/office/drawing/2014/main" id="{1D0BE13D-B2AF-4D06-9522-968FB8C83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2572" y="2362123"/>
            <a:ext cx="524799" cy="52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72" name="Google Shape;485;p47">
            <a:extLst>
              <a:ext uri="{FF2B5EF4-FFF2-40B4-BE49-F238E27FC236}">
                <a16:creationId xmlns:a16="http://schemas.microsoft.com/office/drawing/2014/main" id="{DCF9FB15-DAD1-44C2-94D8-46BE743937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0401" y="3109874"/>
            <a:ext cx="52479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287;p39">
            <a:extLst>
              <a:ext uri="{FF2B5EF4-FFF2-40B4-BE49-F238E27FC236}">
                <a16:creationId xmlns:a16="http://schemas.microsoft.com/office/drawing/2014/main" id="{C806523B-5F94-40C2-8DDA-AC6F16625B48}"/>
              </a:ext>
            </a:extLst>
          </p:cNvPr>
          <p:cNvSpPr/>
          <p:nvPr/>
        </p:nvSpPr>
        <p:spPr>
          <a:xfrm>
            <a:off x="8204906" y="386586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4" name="Google Shape;485;p47">
            <a:extLst>
              <a:ext uri="{FF2B5EF4-FFF2-40B4-BE49-F238E27FC236}">
                <a16:creationId xmlns:a16="http://schemas.microsoft.com/office/drawing/2014/main" id="{0637BF8C-C908-43EC-8D97-447354BF1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350" y="3839645"/>
            <a:ext cx="524799" cy="52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75" name="Google Shape;485;p47">
            <a:extLst>
              <a:ext uri="{FF2B5EF4-FFF2-40B4-BE49-F238E27FC236}">
                <a16:creationId xmlns:a16="http://schemas.microsoft.com/office/drawing/2014/main" id="{148C119E-71EA-45F3-9B80-ED0861F0FC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800" y="4646524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485;p47">
            <a:extLst>
              <a:ext uri="{FF2B5EF4-FFF2-40B4-BE49-F238E27FC236}">
                <a16:creationId xmlns:a16="http://schemas.microsoft.com/office/drawing/2014/main" id="{A097FC4A-849E-4987-A44C-B5A6DCB69F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6280" y="5450493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485;p47">
            <a:extLst>
              <a:ext uri="{FF2B5EF4-FFF2-40B4-BE49-F238E27FC236}">
                <a16:creationId xmlns:a16="http://schemas.microsoft.com/office/drawing/2014/main" id="{66FD61C7-464C-4A0B-BD46-D99E408BE6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8281" y="4712201"/>
            <a:ext cx="524799" cy="5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485;p47">
            <a:extLst>
              <a:ext uri="{FF2B5EF4-FFF2-40B4-BE49-F238E27FC236}">
                <a16:creationId xmlns:a16="http://schemas.microsoft.com/office/drawing/2014/main" id="{7DD50780-61DE-40BA-9B72-5E344B7C8D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8336" y="5291701"/>
            <a:ext cx="524799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418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51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784224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Mark and Sweep</a:t>
            </a:r>
            <a:endParaRPr/>
          </a:p>
        </p:txBody>
      </p:sp>
      <p:sp>
        <p:nvSpPr>
          <p:cNvPr id="508" name="Google Shape;508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>
              <a:buAutoNum type="arabicPeriod"/>
            </a:pPr>
            <a:r>
              <a:rPr lang="en"/>
              <a:t>Stop program</a:t>
            </a:r>
            <a:endParaRPr/>
          </a:p>
          <a:p>
            <a:pPr marL="609585" indent="-558786">
              <a:buAutoNum type="arabicPeriod"/>
            </a:pPr>
            <a:r>
              <a:rPr lang="en"/>
              <a:t>Mark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Walk the heap and mark all objects as garbage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Get the root reference set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Traverse all references (transitive closure)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Unmark reachable objects</a:t>
            </a:r>
            <a:endParaRPr/>
          </a:p>
          <a:p>
            <a:pPr marL="609585" indent="-558786">
              <a:buAutoNum type="arabicPeriod"/>
            </a:pPr>
            <a:r>
              <a:rPr lang="en"/>
              <a:t>Sweep</a:t>
            </a:r>
            <a:endParaRPr/>
          </a:p>
          <a:p>
            <a:pPr marL="1219170" lvl="1" indent="-507987">
              <a:spcBef>
                <a:spcPts val="0"/>
              </a:spcBef>
              <a:buAutoNum type="alphaLcPeriod"/>
            </a:pPr>
            <a:r>
              <a:rPr lang="en"/>
              <a:t>Walk the heap and collect all marked objects</a:t>
            </a:r>
            <a:endParaRPr/>
          </a:p>
          <a:p>
            <a:pPr marL="609585" indent="-558786">
              <a:buAutoNum type="arabicPeriod"/>
            </a:pPr>
            <a:r>
              <a:rPr lang="en"/>
              <a:t>Resume program</a:t>
            </a:r>
            <a:endParaRPr/>
          </a:p>
        </p:txBody>
      </p:sp>
      <p:sp>
        <p:nvSpPr>
          <p:cNvPr id="509" name="Google Shape;50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1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Conservative Garbage Collectors</a:t>
            </a:r>
            <a:endParaRPr sz="4800" dirty="0"/>
          </a:p>
        </p:txBody>
      </p:sp>
      <p:sp>
        <p:nvSpPr>
          <p:cNvPr id="809" name="Google Shape;809;p6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54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E46213-EBC3-4BD7-A33E-2814750FE31C}"/>
              </a:ext>
            </a:extLst>
          </p:cNvPr>
          <p:cNvSpPr/>
          <p:nvPr/>
        </p:nvSpPr>
        <p:spPr>
          <a:xfrm>
            <a:off x="1538029" y="1771410"/>
            <a:ext cx="3508388" cy="216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>
                <a:solidFill>
                  <a:sysClr val="windowText" lastClr="000000"/>
                </a:solidFill>
              </a:rPr>
              <a:t>Which of these is a pointer?</a:t>
            </a:r>
          </a:p>
          <a:p>
            <a:pPr marL="0" indent="0">
              <a:buNone/>
            </a:pPr>
            <a:endParaRPr lang="en-GB">
              <a:solidFill>
                <a:sysClr val="windowText" lastClr="000000"/>
              </a:solidFill>
            </a:endParaRP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0x0</a:t>
            </a: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0xDE</a:t>
            </a: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0x000000DE</a:t>
            </a: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0x6FDD43EF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7B8C49-5D63-2054-87A1-8B1C14E81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Conservative Garbage Collectors</a:t>
            </a:r>
            <a:endParaRPr sz="4800" dirty="0"/>
          </a:p>
        </p:txBody>
      </p:sp>
      <p:sp>
        <p:nvSpPr>
          <p:cNvPr id="815" name="Google Shape;815;p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Walk a C/C++ heap, looking the contents of memory</a:t>
            </a:r>
            <a:endParaRPr dirty="0"/>
          </a:p>
          <a:p>
            <a:pPr marL="609585" indent="-558786"/>
            <a:r>
              <a:rPr lang="en" dirty="0"/>
              <a:t>When something looks like a pointer, assume it is a pointer</a:t>
            </a:r>
            <a:endParaRPr dirty="0"/>
          </a:p>
          <a:p>
            <a:pPr marL="609585" indent="-558786"/>
            <a:r>
              <a:rPr lang="en" dirty="0"/>
              <a:t>No false positives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Does not miss any real pointers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Does not reclaim memory that is not garbage</a:t>
            </a:r>
            <a:endParaRPr dirty="0"/>
          </a:p>
          <a:p>
            <a:pPr marL="609585" indent="-558786"/>
            <a:r>
              <a:rPr lang="en" dirty="0"/>
              <a:t>False negatives</a:t>
            </a:r>
            <a:endParaRPr dirty="0"/>
          </a:p>
          <a:p>
            <a:pPr marL="1219170" lvl="1" indent="-491054">
              <a:spcBef>
                <a:spcPts val="0"/>
              </a:spcBef>
              <a:buSzPts val="2200"/>
            </a:pPr>
            <a:r>
              <a:rPr lang="en" sz="2400" dirty="0"/>
              <a:t>Large numbers look like pointers may keep garbage around</a:t>
            </a:r>
            <a:endParaRPr sz="2400" dirty="0"/>
          </a:p>
        </p:txBody>
      </p:sp>
      <p:sp>
        <p:nvSpPr>
          <p:cNvPr id="816" name="Google Shape;816;p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585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6;p50">
            <a:extLst>
              <a:ext uri="{FF2B5EF4-FFF2-40B4-BE49-F238E27FC236}">
                <a16:creationId xmlns:a16="http://schemas.microsoft.com/office/drawing/2014/main" id="{C5E64477-D90C-407E-98C8-643F5B0EC07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9" name="Google Shape;517;p50">
            <a:extLst>
              <a:ext uri="{FF2B5EF4-FFF2-40B4-BE49-F238E27FC236}">
                <a16:creationId xmlns:a16="http://schemas.microsoft.com/office/drawing/2014/main" id="{71A819AA-7744-4591-849C-6FD8175A532A}"/>
              </a:ext>
            </a:extLst>
          </p:cNvPr>
          <p:cNvSpPr/>
          <p:nvPr/>
        </p:nvSpPr>
        <p:spPr>
          <a:xfrm>
            <a:off x="4454360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20" name="Google Shape;518;p50">
            <a:extLst>
              <a:ext uri="{FF2B5EF4-FFF2-40B4-BE49-F238E27FC236}">
                <a16:creationId xmlns:a16="http://schemas.microsoft.com/office/drawing/2014/main" id="{FBC0D1B2-B205-48F3-A0C4-5E51F14A8214}"/>
              </a:ext>
            </a:extLst>
          </p:cNvPr>
          <p:cNvSpPr/>
          <p:nvPr/>
        </p:nvSpPr>
        <p:spPr>
          <a:xfrm>
            <a:off x="44543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1" name="Google Shape;519;p50">
            <a:extLst>
              <a:ext uri="{FF2B5EF4-FFF2-40B4-BE49-F238E27FC236}">
                <a16:creationId xmlns:a16="http://schemas.microsoft.com/office/drawing/2014/main" id="{AAD7EB1B-588B-47DA-8852-BD1B5BA26E22}"/>
              </a:ext>
            </a:extLst>
          </p:cNvPr>
          <p:cNvSpPr/>
          <p:nvPr/>
        </p:nvSpPr>
        <p:spPr>
          <a:xfrm>
            <a:off x="57959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22" name="Google Shape;520;p50">
            <a:extLst>
              <a:ext uri="{FF2B5EF4-FFF2-40B4-BE49-F238E27FC236}">
                <a16:creationId xmlns:a16="http://schemas.microsoft.com/office/drawing/2014/main" id="{DC825AB3-CC16-4CDA-ABE1-259AD523242D}"/>
              </a:ext>
            </a:extLst>
          </p:cNvPr>
          <p:cNvSpPr/>
          <p:nvPr/>
        </p:nvSpPr>
        <p:spPr>
          <a:xfrm>
            <a:off x="7137560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3" name="Google Shape;521;p50">
            <a:extLst>
              <a:ext uri="{FF2B5EF4-FFF2-40B4-BE49-F238E27FC236}">
                <a16:creationId xmlns:a16="http://schemas.microsoft.com/office/drawing/2014/main" id="{4D2F271A-3E51-4F7C-8827-2C76CB647441}"/>
              </a:ext>
            </a:extLst>
          </p:cNvPr>
          <p:cNvSpPr/>
          <p:nvPr/>
        </p:nvSpPr>
        <p:spPr>
          <a:xfrm>
            <a:off x="8479172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4" name="Google Shape;522;p50">
            <a:extLst>
              <a:ext uri="{FF2B5EF4-FFF2-40B4-BE49-F238E27FC236}">
                <a16:creationId xmlns:a16="http://schemas.microsoft.com/office/drawing/2014/main" id="{712C4B5E-4F33-4577-84FB-5FB1E4CAD253}"/>
              </a:ext>
            </a:extLst>
          </p:cNvPr>
          <p:cNvSpPr/>
          <p:nvPr/>
        </p:nvSpPr>
        <p:spPr>
          <a:xfrm>
            <a:off x="44543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5" name="Google Shape;523;p50">
            <a:extLst>
              <a:ext uri="{FF2B5EF4-FFF2-40B4-BE49-F238E27FC236}">
                <a16:creationId xmlns:a16="http://schemas.microsoft.com/office/drawing/2014/main" id="{4367CCF0-155F-4728-9417-9EB2EBCA2542}"/>
              </a:ext>
            </a:extLst>
          </p:cNvPr>
          <p:cNvSpPr/>
          <p:nvPr/>
        </p:nvSpPr>
        <p:spPr>
          <a:xfrm>
            <a:off x="57959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6" name="Google Shape;524;p50">
            <a:extLst>
              <a:ext uri="{FF2B5EF4-FFF2-40B4-BE49-F238E27FC236}">
                <a16:creationId xmlns:a16="http://schemas.microsoft.com/office/drawing/2014/main" id="{02EE9879-5908-4DB5-BB63-85B3EAC5CEBA}"/>
              </a:ext>
            </a:extLst>
          </p:cNvPr>
          <p:cNvSpPr/>
          <p:nvPr/>
        </p:nvSpPr>
        <p:spPr>
          <a:xfrm>
            <a:off x="7137560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27" name="Google Shape;525;p50">
            <a:extLst>
              <a:ext uri="{FF2B5EF4-FFF2-40B4-BE49-F238E27FC236}">
                <a16:creationId xmlns:a16="http://schemas.microsoft.com/office/drawing/2014/main" id="{EDC3D3B1-FA28-4677-852F-C273BA789CF8}"/>
              </a:ext>
            </a:extLst>
          </p:cNvPr>
          <p:cNvSpPr/>
          <p:nvPr/>
        </p:nvSpPr>
        <p:spPr>
          <a:xfrm>
            <a:off x="8479172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8" name="Google Shape;526;p50">
            <a:extLst>
              <a:ext uri="{FF2B5EF4-FFF2-40B4-BE49-F238E27FC236}">
                <a16:creationId xmlns:a16="http://schemas.microsoft.com/office/drawing/2014/main" id="{1B353405-43BE-4842-B2EF-98D804977B21}"/>
              </a:ext>
            </a:extLst>
          </p:cNvPr>
          <p:cNvSpPr/>
          <p:nvPr/>
        </p:nvSpPr>
        <p:spPr>
          <a:xfrm>
            <a:off x="44543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9" name="Google Shape;527;p50">
            <a:extLst>
              <a:ext uri="{FF2B5EF4-FFF2-40B4-BE49-F238E27FC236}">
                <a16:creationId xmlns:a16="http://schemas.microsoft.com/office/drawing/2014/main" id="{0F3E23EC-86AA-4BB1-8132-97A487361AE0}"/>
              </a:ext>
            </a:extLst>
          </p:cNvPr>
          <p:cNvSpPr/>
          <p:nvPr/>
        </p:nvSpPr>
        <p:spPr>
          <a:xfrm>
            <a:off x="4454360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30" name="Google Shape;528;p50">
            <a:extLst>
              <a:ext uri="{FF2B5EF4-FFF2-40B4-BE49-F238E27FC236}">
                <a16:creationId xmlns:a16="http://schemas.microsoft.com/office/drawing/2014/main" id="{D6660795-FBB6-4F66-886D-F5879F16316E}"/>
              </a:ext>
            </a:extLst>
          </p:cNvPr>
          <p:cNvSpPr/>
          <p:nvPr/>
        </p:nvSpPr>
        <p:spPr>
          <a:xfrm>
            <a:off x="4454360" y="5317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1" name="Google Shape;529;p50">
            <a:extLst>
              <a:ext uri="{FF2B5EF4-FFF2-40B4-BE49-F238E27FC236}">
                <a16:creationId xmlns:a16="http://schemas.microsoft.com/office/drawing/2014/main" id="{678A06E8-98B9-4D1C-9324-1C6B2919534B}"/>
              </a:ext>
            </a:extLst>
          </p:cNvPr>
          <p:cNvSpPr/>
          <p:nvPr/>
        </p:nvSpPr>
        <p:spPr>
          <a:xfrm>
            <a:off x="57959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32" name="Google Shape;530;p50">
            <a:extLst>
              <a:ext uri="{FF2B5EF4-FFF2-40B4-BE49-F238E27FC236}">
                <a16:creationId xmlns:a16="http://schemas.microsoft.com/office/drawing/2014/main" id="{EAADE224-7F33-4837-BCA2-5C0B9FAE2341}"/>
              </a:ext>
            </a:extLst>
          </p:cNvPr>
          <p:cNvSpPr/>
          <p:nvPr/>
        </p:nvSpPr>
        <p:spPr>
          <a:xfrm>
            <a:off x="57959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3" name="Google Shape;531;p50">
            <a:extLst>
              <a:ext uri="{FF2B5EF4-FFF2-40B4-BE49-F238E27FC236}">
                <a16:creationId xmlns:a16="http://schemas.microsoft.com/office/drawing/2014/main" id="{A8CAB1F8-4CE4-4C0B-A2B4-815A48F8354B}"/>
              </a:ext>
            </a:extLst>
          </p:cNvPr>
          <p:cNvSpPr/>
          <p:nvPr/>
        </p:nvSpPr>
        <p:spPr>
          <a:xfrm>
            <a:off x="57959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 dirty="0"/>
          </a:p>
        </p:txBody>
      </p:sp>
      <p:sp>
        <p:nvSpPr>
          <p:cNvPr id="34" name="Google Shape;532;p50">
            <a:extLst>
              <a:ext uri="{FF2B5EF4-FFF2-40B4-BE49-F238E27FC236}">
                <a16:creationId xmlns:a16="http://schemas.microsoft.com/office/drawing/2014/main" id="{BBDC554C-5552-436A-B618-EF55FB24DC71}"/>
              </a:ext>
            </a:extLst>
          </p:cNvPr>
          <p:cNvSpPr/>
          <p:nvPr/>
        </p:nvSpPr>
        <p:spPr>
          <a:xfrm>
            <a:off x="7137560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5" name="Google Shape;533;p50">
            <a:extLst>
              <a:ext uri="{FF2B5EF4-FFF2-40B4-BE49-F238E27FC236}">
                <a16:creationId xmlns:a16="http://schemas.microsoft.com/office/drawing/2014/main" id="{D1049866-9D29-457E-BD0B-706D076EF469}"/>
              </a:ext>
            </a:extLst>
          </p:cNvPr>
          <p:cNvSpPr/>
          <p:nvPr/>
        </p:nvSpPr>
        <p:spPr>
          <a:xfrm>
            <a:off x="7137560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36" name="Google Shape;534;p50">
            <a:extLst>
              <a:ext uri="{FF2B5EF4-FFF2-40B4-BE49-F238E27FC236}">
                <a16:creationId xmlns:a16="http://schemas.microsoft.com/office/drawing/2014/main" id="{75169878-489C-48B5-8B21-CE4289D6E134}"/>
              </a:ext>
            </a:extLst>
          </p:cNvPr>
          <p:cNvSpPr/>
          <p:nvPr/>
        </p:nvSpPr>
        <p:spPr>
          <a:xfrm>
            <a:off x="7137560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7" name="Google Shape;535;p50">
            <a:extLst>
              <a:ext uri="{FF2B5EF4-FFF2-40B4-BE49-F238E27FC236}">
                <a16:creationId xmlns:a16="http://schemas.microsoft.com/office/drawing/2014/main" id="{E3F41F31-805B-4109-B6E7-13B5CA01ADF7}"/>
              </a:ext>
            </a:extLst>
          </p:cNvPr>
          <p:cNvSpPr/>
          <p:nvPr/>
        </p:nvSpPr>
        <p:spPr>
          <a:xfrm>
            <a:off x="8479172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8" name="Google Shape;536;p50">
            <a:extLst>
              <a:ext uri="{FF2B5EF4-FFF2-40B4-BE49-F238E27FC236}">
                <a16:creationId xmlns:a16="http://schemas.microsoft.com/office/drawing/2014/main" id="{877FF226-57C6-4BC0-86E6-3A5A1D484887}"/>
              </a:ext>
            </a:extLst>
          </p:cNvPr>
          <p:cNvSpPr/>
          <p:nvPr/>
        </p:nvSpPr>
        <p:spPr>
          <a:xfrm>
            <a:off x="8479172" y="4572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9" name="Google Shape;537;p50">
            <a:extLst>
              <a:ext uri="{FF2B5EF4-FFF2-40B4-BE49-F238E27FC236}">
                <a16:creationId xmlns:a16="http://schemas.microsoft.com/office/drawing/2014/main" id="{5AAF29C3-9619-4CA4-B93E-1F4D074E090E}"/>
              </a:ext>
            </a:extLst>
          </p:cNvPr>
          <p:cNvSpPr/>
          <p:nvPr/>
        </p:nvSpPr>
        <p:spPr>
          <a:xfrm>
            <a:off x="8479172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Mark and Sweep: Mark</a:t>
            </a:r>
            <a:endParaRPr sz="66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  <p:cxnSp>
        <p:nvCxnSpPr>
          <p:cNvPr id="212" name="Google Shape;212;p35"/>
          <p:cNvCxnSpPr>
            <a:cxnSpLocks/>
          </p:cNvCxnSpPr>
          <p:nvPr/>
        </p:nvCxnSpPr>
        <p:spPr>
          <a:xfrm>
            <a:off x="2846717" y="4804933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35"/>
          <p:cNvCxnSpPr>
            <a:cxnSpLocks/>
          </p:cNvCxnSpPr>
          <p:nvPr/>
        </p:nvCxnSpPr>
        <p:spPr>
          <a:xfrm flipH="1">
            <a:off x="8186808" y="1468966"/>
            <a:ext cx="2204774" cy="17982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20;p35"/>
          <p:cNvCxnSpPr/>
          <p:nvPr/>
        </p:nvCxnSpPr>
        <p:spPr>
          <a:xfrm flipH="1">
            <a:off x="9240928" y="3773491"/>
            <a:ext cx="1262400" cy="391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" name="Google Shape;216;p35">
            <a:extLst>
              <a:ext uri="{FF2B5EF4-FFF2-40B4-BE49-F238E27FC236}">
                <a16:creationId xmlns:a16="http://schemas.microsoft.com/office/drawing/2014/main" id="{F394C045-CD9B-4845-9014-D29302E0E110}"/>
              </a:ext>
            </a:extLst>
          </p:cNvPr>
          <p:cNvCxnSpPr/>
          <p:nvPr/>
        </p:nvCxnSpPr>
        <p:spPr>
          <a:xfrm>
            <a:off x="8029529" y="5294893"/>
            <a:ext cx="662400" cy="44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2" name="Google Shape;217;p35">
            <a:extLst>
              <a:ext uri="{FF2B5EF4-FFF2-40B4-BE49-F238E27FC236}">
                <a16:creationId xmlns:a16="http://schemas.microsoft.com/office/drawing/2014/main" id="{A00A6479-BC13-4A1E-BDEA-6E32E4D03849}"/>
              </a:ext>
            </a:extLst>
          </p:cNvPr>
          <p:cNvCxnSpPr/>
          <p:nvPr/>
        </p:nvCxnSpPr>
        <p:spPr>
          <a:xfrm rot="10800000">
            <a:off x="8360729" y="4741376"/>
            <a:ext cx="662400" cy="1208400"/>
          </a:xfrm>
          <a:prstGeom prst="curvedConnector3">
            <a:avLst>
              <a:gd name="adj1" fmla="val -4793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" name="Google Shape;210;p35">
            <a:extLst>
              <a:ext uri="{FF2B5EF4-FFF2-40B4-BE49-F238E27FC236}">
                <a16:creationId xmlns:a16="http://schemas.microsoft.com/office/drawing/2014/main" id="{B5FDB022-C0A2-4036-94AC-726CFA12C1E6}"/>
              </a:ext>
            </a:extLst>
          </p:cNvPr>
          <p:cNvCxnSpPr/>
          <p:nvPr/>
        </p:nvCxnSpPr>
        <p:spPr>
          <a:xfrm rot="10800000" flipH="1">
            <a:off x="5454204" y="4225000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" name="Google Shape;218;p35">
            <a:extLst>
              <a:ext uri="{FF2B5EF4-FFF2-40B4-BE49-F238E27FC236}">
                <a16:creationId xmlns:a16="http://schemas.microsoft.com/office/drawing/2014/main" id="{95CFCF32-35A9-49F6-954A-78649A2D60F2}"/>
              </a:ext>
            </a:extLst>
          </p:cNvPr>
          <p:cNvCxnSpPr>
            <a:cxnSpLocks/>
          </p:cNvCxnSpPr>
          <p:nvPr/>
        </p:nvCxnSpPr>
        <p:spPr>
          <a:xfrm flipV="1">
            <a:off x="6962551" y="4119135"/>
            <a:ext cx="1818651" cy="182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" name="Google Shape;287;p39">
            <a:extLst>
              <a:ext uri="{FF2B5EF4-FFF2-40B4-BE49-F238E27FC236}">
                <a16:creationId xmlns:a16="http://schemas.microsoft.com/office/drawing/2014/main" id="{CE55250E-4D59-4636-AEE4-156DCEE7F936}"/>
              </a:ext>
            </a:extLst>
          </p:cNvPr>
          <p:cNvSpPr/>
          <p:nvPr/>
        </p:nvSpPr>
        <p:spPr>
          <a:xfrm>
            <a:off x="5593154" y="471220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287;p39">
            <a:extLst>
              <a:ext uri="{FF2B5EF4-FFF2-40B4-BE49-F238E27FC236}">
                <a16:creationId xmlns:a16="http://schemas.microsoft.com/office/drawing/2014/main" id="{43900E0D-A9C0-4D9C-AE59-D4C4A55D5E3F}"/>
              </a:ext>
            </a:extLst>
          </p:cNvPr>
          <p:cNvSpPr/>
          <p:nvPr/>
        </p:nvSpPr>
        <p:spPr>
          <a:xfrm>
            <a:off x="6894951" y="3878043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287;p39">
            <a:extLst>
              <a:ext uri="{FF2B5EF4-FFF2-40B4-BE49-F238E27FC236}">
                <a16:creationId xmlns:a16="http://schemas.microsoft.com/office/drawing/2014/main" id="{7FD8EA2D-0BD2-40FF-8040-70FB480D08BF}"/>
              </a:ext>
            </a:extLst>
          </p:cNvPr>
          <p:cNvSpPr/>
          <p:nvPr/>
        </p:nvSpPr>
        <p:spPr>
          <a:xfrm>
            <a:off x="8276366" y="3317567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287;p39">
            <a:extLst>
              <a:ext uri="{FF2B5EF4-FFF2-40B4-BE49-F238E27FC236}">
                <a16:creationId xmlns:a16="http://schemas.microsoft.com/office/drawing/2014/main" id="{7BF697A2-61EB-43A6-9AAA-EFFF2E9650FD}"/>
              </a:ext>
            </a:extLst>
          </p:cNvPr>
          <p:cNvSpPr/>
          <p:nvPr/>
        </p:nvSpPr>
        <p:spPr>
          <a:xfrm>
            <a:off x="9289195" y="3863911"/>
            <a:ext cx="135200" cy="135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287;p39">
            <a:extLst>
              <a:ext uri="{FF2B5EF4-FFF2-40B4-BE49-F238E27FC236}">
                <a16:creationId xmlns:a16="http://schemas.microsoft.com/office/drawing/2014/main" id="{9493AAF7-798D-41CB-A1B5-726B5548542B}"/>
              </a:ext>
            </a:extLst>
          </p:cNvPr>
          <p:cNvSpPr/>
          <p:nvPr/>
        </p:nvSpPr>
        <p:spPr>
          <a:xfrm>
            <a:off x="8059929" y="4640438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287;p39">
            <a:extLst>
              <a:ext uri="{FF2B5EF4-FFF2-40B4-BE49-F238E27FC236}">
                <a16:creationId xmlns:a16="http://schemas.microsoft.com/office/drawing/2014/main" id="{6C689EB9-BF1B-4DD6-86A8-07A22590D67A}"/>
              </a:ext>
            </a:extLst>
          </p:cNvPr>
          <p:cNvSpPr/>
          <p:nvPr/>
        </p:nvSpPr>
        <p:spPr>
          <a:xfrm>
            <a:off x="9083926" y="53965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287;p39">
            <a:extLst>
              <a:ext uri="{FF2B5EF4-FFF2-40B4-BE49-F238E27FC236}">
                <a16:creationId xmlns:a16="http://schemas.microsoft.com/office/drawing/2014/main" id="{88B0F1CA-60C3-4FDB-A19E-3E606901804E}"/>
              </a:ext>
            </a:extLst>
          </p:cNvPr>
          <p:cNvSpPr/>
          <p:nvPr/>
        </p:nvSpPr>
        <p:spPr>
          <a:xfrm>
            <a:off x="5553351" y="387804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287;p39">
            <a:extLst>
              <a:ext uri="{FF2B5EF4-FFF2-40B4-BE49-F238E27FC236}">
                <a16:creationId xmlns:a16="http://schemas.microsoft.com/office/drawing/2014/main" id="{358A629D-61BD-45B0-89BC-BBB88971E3DC}"/>
              </a:ext>
            </a:extLst>
          </p:cNvPr>
          <p:cNvSpPr/>
          <p:nvPr/>
        </p:nvSpPr>
        <p:spPr>
          <a:xfrm>
            <a:off x="5553351" y="309679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287;p39">
            <a:extLst>
              <a:ext uri="{FF2B5EF4-FFF2-40B4-BE49-F238E27FC236}">
                <a16:creationId xmlns:a16="http://schemas.microsoft.com/office/drawing/2014/main" id="{C7B24E17-1FB7-4746-BB3C-E6F628BFB71D}"/>
              </a:ext>
            </a:extLst>
          </p:cNvPr>
          <p:cNvSpPr/>
          <p:nvPr/>
        </p:nvSpPr>
        <p:spPr>
          <a:xfrm>
            <a:off x="5587028" y="237610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87;p39">
            <a:extLst>
              <a:ext uri="{FF2B5EF4-FFF2-40B4-BE49-F238E27FC236}">
                <a16:creationId xmlns:a16="http://schemas.microsoft.com/office/drawing/2014/main" id="{FD353121-455A-48FE-8484-F2229744BAFD}"/>
              </a:ext>
            </a:extLst>
          </p:cNvPr>
          <p:cNvSpPr/>
          <p:nvPr/>
        </p:nvSpPr>
        <p:spPr>
          <a:xfrm>
            <a:off x="6904960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87;p39">
            <a:extLst>
              <a:ext uri="{FF2B5EF4-FFF2-40B4-BE49-F238E27FC236}">
                <a16:creationId xmlns:a16="http://schemas.microsoft.com/office/drawing/2014/main" id="{D05CBF0D-9AFD-4D52-AF13-7B8577345F61}"/>
              </a:ext>
            </a:extLst>
          </p:cNvPr>
          <p:cNvSpPr/>
          <p:nvPr/>
        </p:nvSpPr>
        <p:spPr>
          <a:xfrm>
            <a:off x="6889889" y="306932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87;p39">
            <a:extLst>
              <a:ext uri="{FF2B5EF4-FFF2-40B4-BE49-F238E27FC236}">
                <a16:creationId xmlns:a16="http://schemas.microsoft.com/office/drawing/2014/main" id="{22E6666D-00F2-4855-855C-1D3099AAD31D}"/>
              </a:ext>
            </a:extLst>
          </p:cNvPr>
          <p:cNvSpPr/>
          <p:nvPr/>
        </p:nvSpPr>
        <p:spPr>
          <a:xfrm>
            <a:off x="6869806" y="466446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287;p39">
            <a:extLst>
              <a:ext uri="{FF2B5EF4-FFF2-40B4-BE49-F238E27FC236}">
                <a16:creationId xmlns:a16="http://schemas.microsoft.com/office/drawing/2014/main" id="{0B7DCCCA-FED1-406D-847E-81FFDE20DBE5}"/>
              </a:ext>
            </a:extLst>
          </p:cNvPr>
          <p:cNvSpPr/>
          <p:nvPr/>
        </p:nvSpPr>
        <p:spPr>
          <a:xfrm>
            <a:off x="5591234" y="5382893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87;p39">
            <a:extLst>
              <a:ext uri="{FF2B5EF4-FFF2-40B4-BE49-F238E27FC236}">
                <a16:creationId xmlns:a16="http://schemas.microsoft.com/office/drawing/2014/main" id="{48252581-E7D0-484C-B355-EB8AA3A05C45}"/>
              </a:ext>
            </a:extLst>
          </p:cNvPr>
          <p:cNvSpPr/>
          <p:nvPr/>
        </p:nvSpPr>
        <p:spPr>
          <a:xfrm>
            <a:off x="6904360" y="5464175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287;p39">
            <a:extLst>
              <a:ext uri="{FF2B5EF4-FFF2-40B4-BE49-F238E27FC236}">
                <a16:creationId xmlns:a16="http://schemas.microsoft.com/office/drawing/2014/main" id="{4906EDB7-EE35-44DA-8E28-F3CFBC7BDC05}"/>
              </a:ext>
            </a:extLst>
          </p:cNvPr>
          <p:cNvSpPr/>
          <p:nvPr/>
        </p:nvSpPr>
        <p:spPr>
          <a:xfrm>
            <a:off x="8225529" y="5544790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287;p39">
            <a:extLst>
              <a:ext uri="{FF2B5EF4-FFF2-40B4-BE49-F238E27FC236}">
                <a16:creationId xmlns:a16="http://schemas.microsoft.com/office/drawing/2014/main" id="{AD4F7580-3161-4CD6-AE22-F2866FD99F41}"/>
              </a:ext>
            </a:extLst>
          </p:cNvPr>
          <p:cNvSpPr/>
          <p:nvPr/>
        </p:nvSpPr>
        <p:spPr>
          <a:xfrm>
            <a:off x="8206932" y="2360081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287;p39">
            <a:extLst>
              <a:ext uri="{FF2B5EF4-FFF2-40B4-BE49-F238E27FC236}">
                <a16:creationId xmlns:a16="http://schemas.microsoft.com/office/drawing/2014/main" id="{5DE64CD4-8CEE-40D2-A44B-0120B8F0903C}"/>
              </a:ext>
            </a:extLst>
          </p:cNvPr>
          <p:cNvSpPr/>
          <p:nvPr/>
        </p:nvSpPr>
        <p:spPr>
          <a:xfrm>
            <a:off x="9275480" y="2413132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287;p39">
            <a:extLst>
              <a:ext uri="{FF2B5EF4-FFF2-40B4-BE49-F238E27FC236}">
                <a16:creationId xmlns:a16="http://schemas.microsoft.com/office/drawing/2014/main" id="{464AA6C3-3E67-49EF-B3F1-D87CAFEC6059}"/>
              </a:ext>
            </a:extLst>
          </p:cNvPr>
          <p:cNvSpPr/>
          <p:nvPr/>
        </p:nvSpPr>
        <p:spPr>
          <a:xfrm>
            <a:off x="9240928" y="318236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287;p39">
            <a:extLst>
              <a:ext uri="{FF2B5EF4-FFF2-40B4-BE49-F238E27FC236}">
                <a16:creationId xmlns:a16="http://schemas.microsoft.com/office/drawing/2014/main" id="{8ED0E743-A4E2-4715-9E33-9162744E77C7}"/>
              </a:ext>
            </a:extLst>
          </p:cNvPr>
          <p:cNvSpPr/>
          <p:nvPr/>
        </p:nvSpPr>
        <p:spPr>
          <a:xfrm>
            <a:off x="8234307" y="3951897"/>
            <a:ext cx="135200" cy="135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3954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71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java.lang.Object</a:t>
            </a:r>
            <a:endParaRPr dirty="0"/>
          </a:p>
        </p:txBody>
      </p:sp>
      <p:sp>
        <p:nvSpPr>
          <p:cNvPr id="381" name="Google Shape;381;p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sp>
        <p:nvSpPr>
          <p:cNvPr id="3" name="Google Shape;382;p59">
            <a:extLst>
              <a:ext uri="{FF2B5EF4-FFF2-40B4-BE49-F238E27FC236}">
                <a16:creationId xmlns:a16="http://schemas.microsoft.com/office/drawing/2014/main" id="{69F55A77-F15A-4675-9632-DFFAA9E8F22F}"/>
              </a:ext>
            </a:extLst>
          </p:cNvPr>
          <p:cNvSpPr txBox="1"/>
          <p:nvPr/>
        </p:nvSpPr>
        <p:spPr>
          <a:xfrm>
            <a:off x="86167" y="1552623"/>
            <a:ext cx="11622400" cy="5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package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java.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lang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Object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Class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hashCode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boolean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equals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(Object obj) {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this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== obj);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protected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clone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CloneNotSupportedException;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String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toString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</a:t>
            </a:r>
            <a:r>
              <a:rPr lang="en" sz="9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getClass().</a:t>
            </a:r>
            <a:r>
              <a:rPr lang="en" sz="9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getName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+ </a:t>
            </a:r>
            <a:r>
              <a:rPr lang="en" sz="9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"@"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Integer.</a:t>
            </a:r>
            <a:r>
              <a:rPr lang="en" sz="9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toHexString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(hashCode());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notify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notifyAll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wait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long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timeout)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InterruptedException;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wait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long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timeout,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nanos)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InterruptedException { ...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wait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InterruptedException { wait(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protected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finalize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Throwable {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5" name="Google Shape;390;p60">
            <a:extLst>
              <a:ext uri="{FF2B5EF4-FFF2-40B4-BE49-F238E27FC236}">
                <a16:creationId xmlns:a16="http://schemas.microsoft.com/office/drawing/2014/main" id="{81978ECC-A864-4322-8843-A18CD1C8342D}"/>
              </a:ext>
            </a:extLst>
          </p:cNvPr>
          <p:cNvSpPr/>
          <p:nvPr/>
        </p:nvSpPr>
        <p:spPr>
          <a:xfrm>
            <a:off x="5399753" y="2014826"/>
            <a:ext cx="1948765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Reflection</a:t>
            </a:r>
            <a:endParaRPr sz="2400" dirty="0"/>
          </a:p>
        </p:txBody>
      </p:sp>
      <p:sp>
        <p:nvSpPr>
          <p:cNvPr id="7" name="Google Shape;391;p60">
            <a:extLst>
              <a:ext uri="{FF2B5EF4-FFF2-40B4-BE49-F238E27FC236}">
                <a16:creationId xmlns:a16="http://schemas.microsoft.com/office/drawing/2014/main" id="{6F98A271-DE0A-4C7F-8178-EB711B7270D5}"/>
              </a:ext>
            </a:extLst>
          </p:cNvPr>
          <p:cNvSpPr/>
          <p:nvPr/>
        </p:nvSpPr>
        <p:spPr>
          <a:xfrm>
            <a:off x="7997743" y="2646192"/>
            <a:ext cx="16416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Equality</a:t>
            </a:r>
            <a:endParaRPr sz="2400" dirty="0"/>
          </a:p>
        </p:txBody>
      </p:sp>
      <p:sp>
        <p:nvSpPr>
          <p:cNvPr id="9" name="Google Shape;392;p60">
            <a:extLst>
              <a:ext uri="{FF2B5EF4-FFF2-40B4-BE49-F238E27FC236}">
                <a16:creationId xmlns:a16="http://schemas.microsoft.com/office/drawing/2014/main" id="{16AC4A33-BDF3-49A8-976B-23B8C504CD2F}"/>
              </a:ext>
            </a:extLst>
          </p:cNvPr>
          <p:cNvSpPr/>
          <p:nvPr/>
        </p:nvSpPr>
        <p:spPr>
          <a:xfrm>
            <a:off x="9146500" y="3476287"/>
            <a:ext cx="16416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Utilities</a:t>
            </a:r>
            <a:endParaRPr sz="2400"/>
          </a:p>
        </p:txBody>
      </p:sp>
      <p:sp>
        <p:nvSpPr>
          <p:cNvPr id="11" name="Google Shape;393;p60">
            <a:extLst>
              <a:ext uri="{FF2B5EF4-FFF2-40B4-BE49-F238E27FC236}">
                <a16:creationId xmlns:a16="http://schemas.microsoft.com/office/drawing/2014/main" id="{DDE301A0-EBA0-4B4F-A926-D05A1F8B7373}"/>
              </a:ext>
            </a:extLst>
          </p:cNvPr>
          <p:cNvSpPr/>
          <p:nvPr/>
        </p:nvSpPr>
        <p:spPr>
          <a:xfrm>
            <a:off x="9967300" y="4574436"/>
            <a:ext cx="20528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Concurrency</a:t>
            </a:r>
            <a:endParaRPr sz="2400" dirty="0"/>
          </a:p>
        </p:txBody>
      </p:sp>
      <p:sp>
        <p:nvSpPr>
          <p:cNvPr id="13" name="Google Shape;394;p60">
            <a:extLst>
              <a:ext uri="{FF2B5EF4-FFF2-40B4-BE49-F238E27FC236}">
                <a16:creationId xmlns:a16="http://schemas.microsoft.com/office/drawing/2014/main" id="{1AED53A7-AC3A-43DF-9C85-FF1671F64355}"/>
              </a:ext>
            </a:extLst>
          </p:cNvPr>
          <p:cNvSpPr/>
          <p:nvPr/>
        </p:nvSpPr>
        <p:spPr>
          <a:xfrm>
            <a:off x="6374135" y="5465393"/>
            <a:ext cx="29704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Garbage Collection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14504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java.lang.Object</a:t>
            </a:r>
            <a:endParaRPr dirty="0"/>
          </a:p>
        </p:txBody>
      </p:sp>
      <p:sp>
        <p:nvSpPr>
          <p:cNvPr id="381" name="Google Shape;381;p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  <p:sp>
        <p:nvSpPr>
          <p:cNvPr id="3" name="Google Shape;382;p59">
            <a:extLst>
              <a:ext uri="{FF2B5EF4-FFF2-40B4-BE49-F238E27FC236}">
                <a16:creationId xmlns:a16="http://schemas.microsoft.com/office/drawing/2014/main" id="{69F55A77-F15A-4675-9632-DFFAA9E8F22F}"/>
              </a:ext>
            </a:extLst>
          </p:cNvPr>
          <p:cNvSpPr txBox="1"/>
          <p:nvPr/>
        </p:nvSpPr>
        <p:spPr>
          <a:xfrm>
            <a:off x="86167" y="1552623"/>
            <a:ext cx="11622400" cy="5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package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java.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lang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Object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Class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hashCode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boolean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equals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(Object obj) {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this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== obj);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protected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clone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CloneNotSupportedException;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String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toString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</a:t>
            </a:r>
            <a:r>
              <a:rPr lang="en" sz="9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getClass().</a:t>
            </a:r>
            <a:r>
              <a:rPr lang="en" sz="9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getName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+ </a:t>
            </a:r>
            <a:r>
              <a:rPr lang="en" sz="9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"@"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Integer.</a:t>
            </a:r>
            <a:r>
              <a:rPr lang="en" sz="9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toHexString</a:t>
            </a:r>
            <a:r>
              <a:rPr lang="en" sz="9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(hashCode());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notify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notifyAll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native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wait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long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timeout)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InterruptedException;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wait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long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timeout,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nanos)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InterruptedException { ...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wait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InterruptedException { wait(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protected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finalize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Throwable {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" name="Google Shape;391;p60">
            <a:extLst>
              <a:ext uri="{FF2B5EF4-FFF2-40B4-BE49-F238E27FC236}">
                <a16:creationId xmlns:a16="http://schemas.microsoft.com/office/drawing/2014/main" id="{6F98A271-DE0A-4C7F-8178-EB711B7270D5}"/>
              </a:ext>
            </a:extLst>
          </p:cNvPr>
          <p:cNvSpPr/>
          <p:nvPr/>
        </p:nvSpPr>
        <p:spPr>
          <a:xfrm>
            <a:off x="7997743" y="2646192"/>
            <a:ext cx="16416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Equality</a:t>
            </a:r>
            <a:endParaRPr sz="2400" dirty="0"/>
          </a:p>
        </p:txBody>
      </p:sp>
      <p:sp>
        <p:nvSpPr>
          <p:cNvPr id="9" name="Google Shape;392;p60">
            <a:extLst>
              <a:ext uri="{FF2B5EF4-FFF2-40B4-BE49-F238E27FC236}">
                <a16:creationId xmlns:a16="http://schemas.microsoft.com/office/drawing/2014/main" id="{16AC4A33-BDF3-49A8-976B-23B8C504CD2F}"/>
              </a:ext>
            </a:extLst>
          </p:cNvPr>
          <p:cNvSpPr/>
          <p:nvPr/>
        </p:nvSpPr>
        <p:spPr>
          <a:xfrm>
            <a:off x="9146500" y="3476287"/>
            <a:ext cx="16416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Utilities</a:t>
            </a:r>
            <a:endParaRPr sz="2400"/>
          </a:p>
        </p:txBody>
      </p:sp>
      <p:sp>
        <p:nvSpPr>
          <p:cNvPr id="11" name="Google Shape;393;p60">
            <a:extLst>
              <a:ext uri="{FF2B5EF4-FFF2-40B4-BE49-F238E27FC236}">
                <a16:creationId xmlns:a16="http://schemas.microsoft.com/office/drawing/2014/main" id="{DDE301A0-EBA0-4B4F-A926-D05A1F8B7373}"/>
              </a:ext>
            </a:extLst>
          </p:cNvPr>
          <p:cNvSpPr/>
          <p:nvPr/>
        </p:nvSpPr>
        <p:spPr>
          <a:xfrm>
            <a:off x="9967300" y="4574436"/>
            <a:ext cx="20528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Concurrency</a:t>
            </a:r>
            <a:endParaRPr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5D8D4D-6283-41CF-A41F-B3296CB95BFB}"/>
              </a:ext>
            </a:extLst>
          </p:cNvPr>
          <p:cNvSpPr/>
          <p:nvPr/>
        </p:nvSpPr>
        <p:spPr>
          <a:xfrm>
            <a:off x="573891" y="2433299"/>
            <a:ext cx="11504606" cy="3217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394;p60">
            <a:extLst>
              <a:ext uri="{FF2B5EF4-FFF2-40B4-BE49-F238E27FC236}">
                <a16:creationId xmlns:a16="http://schemas.microsoft.com/office/drawing/2014/main" id="{1AED53A7-AC3A-43DF-9C85-FF1671F64355}"/>
              </a:ext>
            </a:extLst>
          </p:cNvPr>
          <p:cNvSpPr/>
          <p:nvPr/>
        </p:nvSpPr>
        <p:spPr>
          <a:xfrm>
            <a:off x="6374135" y="5465393"/>
            <a:ext cx="2970400" cy="956400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Garbage Collection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738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C586D7-6026-4EBA-94F3-B9AA5EE9768C}"/>
              </a:ext>
            </a:extLst>
          </p:cNvPr>
          <p:cNvSpPr/>
          <p:nvPr/>
        </p:nvSpPr>
        <p:spPr>
          <a:xfrm>
            <a:off x="8221654" y="1696455"/>
            <a:ext cx="3878943" cy="208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does </a:t>
            </a:r>
            <a:r>
              <a:rPr lang="en-GB" sz="2400" b="1" u="sng" dirty="0">
                <a:solidFill>
                  <a:sysClr val="windowText" lastClr="000000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become garbage?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u="sng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is never garbage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7DD34-342E-49D4-BCCD-9A9AF587F4F7}"/>
              </a:ext>
            </a:extLst>
          </p:cNvPr>
          <p:cNvSpPr txBox="1"/>
          <p:nvPr/>
        </p:nvSpPr>
        <p:spPr>
          <a:xfrm>
            <a:off x="7275007" y="4046710"/>
            <a:ext cx="450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Objects are considered garbage when they become unreachable by the program.</a:t>
            </a:r>
          </a:p>
        </p:txBody>
      </p: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80;p60">
            <a:extLst>
              <a:ext uri="{FF2B5EF4-FFF2-40B4-BE49-F238E27FC236}">
                <a16:creationId xmlns:a16="http://schemas.microsoft.com/office/drawing/2014/main" id="{8690143E-14E6-4403-80A9-96D4ECE148B2}"/>
              </a:ext>
            </a:extLst>
          </p:cNvPr>
          <p:cNvSpPr/>
          <p:nvPr/>
        </p:nvSpPr>
        <p:spPr>
          <a:xfrm>
            <a:off x="1620000" y="46635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81;p60">
            <a:extLst>
              <a:ext uri="{FF2B5EF4-FFF2-40B4-BE49-F238E27FC236}">
                <a16:creationId xmlns:a16="http://schemas.microsoft.com/office/drawing/2014/main" id="{B3A14A20-6D7E-4E8E-A53C-142DF27B6F29}"/>
              </a:ext>
            </a:extLst>
          </p:cNvPr>
          <p:cNvSpPr txBox="1"/>
          <p:nvPr/>
        </p:nvSpPr>
        <p:spPr>
          <a:xfrm>
            <a:off x="1539000" y="5275433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858562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04"/>
          <p:cNvSpPr txBox="1"/>
          <p:nvPr/>
        </p:nvSpPr>
        <p:spPr>
          <a:xfrm>
            <a:off x="89028" y="1326800"/>
            <a:ext cx="5819402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File tmpFile = createAndOpenTempFile();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finalize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tmpFile.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close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true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45" name="Google Shape;845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Garbage Collection and Finalizers</a:t>
            </a:r>
            <a:endParaRPr sz="4400" dirty="0"/>
          </a:p>
        </p:txBody>
      </p:sp>
      <p:sp>
        <p:nvSpPr>
          <p:cNvPr id="846" name="Google Shape;846;p104"/>
          <p:cNvSpPr txBox="1">
            <a:spLocks noGrp="1"/>
          </p:cNvSpPr>
          <p:nvPr>
            <p:ph idx="1"/>
          </p:nvPr>
        </p:nvSpPr>
        <p:spPr>
          <a:xfrm>
            <a:off x="5908430" y="1373274"/>
            <a:ext cx="5247249" cy="18522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74121">
              <a:buSzPts val="2000"/>
            </a:pPr>
            <a:r>
              <a:rPr lang="en" sz="2667" dirty="0"/>
              <a:t>Finalizers are methods that are called when an object is reclaimed by the garbage collector</a:t>
            </a:r>
            <a:endParaRPr sz="2667" dirty="0"/>
          </a:p>
        </p:txBody>
      </p:sp>
      <p:sp>
        <p:nvSpPr>
          <p:cNvPr id="847" name="Google Shape;847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099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04"/>
          <p:cNvSpPr txBox="1"/>
          <p:nvPr/>
        </p:nvSpPr>
        <p:spPr>
          <a:xfrm>
            <a:off x="89028" y="1326800"/>
            <a:ext cx="5819402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File tmpFile = createAndOpenTempFile();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finalize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tmpFile.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close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true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45" name="Google Shape;845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Garbage Collection and Finalizers</a:t>
            </a:r>
            <a:endParaRPr sz="4400" dirty="0"/>
          </a:p>
        </p:txBody>
      </p:sp>
      <p:sp>
        <p:nvSpPr>
          <p:cNvPr id="846" name="Google Shape;846;p104"/>
          <p:cNvSpPr txBox="1">
            <a:spLocks noGrp="1"/>
          </p:cNvSpPr>
          <p:nvPr>
            <p:ph idx="1"/>
          </p:nvPr>
        </p:nvSpPr>
        <p:spPr>
          <a:xfrm>
            <a:off x="5908430" y="1373275"/>
            <a:ext cx="5247249" cy="18924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74121">
              <a:buSzPts val="2000"/>
            </a:pPr>
            <a:r>
              <a:rPr lang="en" sz="2667" dirty="0"/>
              <a:t>Finalizers are methods that are called when an object is reclaimed by the garbage collector</a:t>
            </a:r>
            <a:endParaRPr sz="2667" dirty="0"/>
          </a:p>
        </p:txBody>
      </p:sp>
      <p:sp>
        <p:nvSpPr>
          <p:cNvPr id="847" name="Google Shape;847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61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91E49A-5264-4636-9A28-C21088D1CA72}"/>
              </a:ext>
            </a:extLst>
          </p:cNvPr>
          <p:cNvSpPr/>
          <p:nvPr/>
        </p:nvSpPr>
        <p:spPr>
          <a:xfrm>
            <a:off x="638070" y="3412671"/>
            <a:ext cx="4582049" cy="2915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585" indent="-474121">
              <a:buSzPts val="2000"/>
            </a:pPr>
            <a:r>
              <a:rPr lang="en-GB" sz="2800" dirty="0">
                <a:solidFill>
                  <a:sysClr val="windowText" lastClr="000000"/>
                </a:solidFill>
              </a:rPr>
              <a:t>This code:</a:t>
            </a:r>
          </a:p>
          <a:p>
            <a:pPr marL="609585" indent="-474121">
              <a:buSzPts val="2000"/>
              <a:buAutoNum type="alphaLcParenR"/>
            </a:pPr>
            <a:r>
              <a:rPr lang="en-GB" sz="2000" dirty="0">
                <a:solidFill>
                  <a:sysClr val="windowText" lastClr="000000"/>
                </a:solidFill>
              </a:rPr>
              <a:t>Is OK and a good use of finalizers</a:t>
            </a:r>
          </a:p>
          <a:p>
            <a:pPr marL="609585" indent="-474121">
              <a:buSzPts val="2000"/>
              <a:buAutoNum type="alphaLcParenR"/>
            </a:pPr>
            <a:r>
              <a:rPr lang="en-GB" sz="2000" dirty="0">
                <a:solidFill>
                  <a:sysClr val="windowText" lastClr="000000"/>
                </a:solidFill>
              </a:rPr>
              <a:t>Runs out of memory because it is allocating many objects that are not garbage</a:t>
            </a:r>
          </a:p>
          <a:p>
            <a:pPr marL="609585" indent="-474121">
              <a:buSzPts val="2000"/>
              <a:buAutoNum type="alphaLcParenR"/>
            </a:pPr>
            <a:r>
              <a:rPr lang="en-GB" sz="2000" dirty="0">
                <a:solidFill>
                  <a:sysClr val="windowText" lastClr="000000"/>
                </a:solidFill>
              </a:rPr>
              <a:t>Hits the max limit of open files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9FF4B6-F68A-8148-D715-C1E5B898C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8837" y="475159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86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04"/>
          <p:cNvSpPr txBox="1"/>
          <p:nvPr/>
        </p:nvSpPr>
        <p:spPr>
          <a:xfrm>
            <a:off x="89028" y="1326800"/>
            <a:ext cx="5819402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File tmpFile = createAndOpenTempFile();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finalize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tmpFile.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close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while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true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 }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45" name="Google Shape;845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Garbage Collection and Finalizers</a:t>
            </a:r>
            <a:endParaRPr sz="4400" dirty="0"/>
          </a:p>
        </p:txBody>
      </p:sp>
      <p:sp>
        <p:nvSpPr>
          <p:cNvPr id="846" name="Google Shape;846;p104"/>
          <p:cNvSpPr txBox="1">
            <a:spLocks noGrp="1"/>
          </p:cNvSpPr>
          <p:nvPr>
            <p:ph idx="1"/>
          </p:nvPr>
        </p:nvSpPr>
        <p:spPr>
          <a:xfrm>
            <a:off x="5908430" y="1373275"/>
            <a:ext cx="5247249" cy="18924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74121">
              <a:buSzPts val="2000"/>
            </a:pPr>
            <a:r>
              <a:rPr lang="en" sz="2667" dirty="0"/>
              <a:t>Finalizers are methods that are called when an object is reclaimed by the garbage collector</a:t>
            </a:r>
            <a:endParaRPr sz="2667" dirty="0"/>
          </a:p>
        </p:txBody>
      </p:sp>
      <p:sp>
        <p:nvSpPr>
          <p:cNvPr id="847" name="Google Shape;847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91E49A-5264-4636-9A28-C21088D1CA72}"/>
              </a:ext>
            </a:extLst>
          </p:cNvPr>
          <p:cNvSpPr/>
          <p:nvPr/>
        </p:nvSpPr>
        <p:spPr>
          <a:xfrm>
            <a:off x="638070" y="3412671"/>
            <a:ext cx="4582049" cy="2915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585" indent="-474121">
              <a:buSzPts val="2000"/>
            </a:pPr>
            <a:r>
              <a:rPr lang="en-GB" sz="2800" dirty="0">
                <a:solidFill>
                  <a:sysClr val="windowText" lastClr="000000"/>
                </a:solidFill>
              </a:rPr>
              <a:t>This code:</a:t>
            </a:r>
          </a:p>
          <a:p>
            <a:pPr marL="609585" indent="-474121">
              <a:buSzPts val="2000"/>
              <a:buAutoNum type="alphaLcParenR"/>
            </a:pPr>
            <a:r>
              <a:rPr lang="en-GB" sz="2000" dirty="0">
                <a:solidFill>
                  <a:sysClr val="windowText" lastClr="000000"/>
                </a:solidFill>
              </a:rPr>
              <a:t>Is OK and a good use of finalizers</a:t>
            </a:r>
          </a:p>
          <a:p>
            <a:pPr marL="609585" indent="-474121">
              <a:buSzPts val="2000"/>
              <a:buAutoNum type="alphaLcParenR"/>
            </a:pPr>
            <a:r>
              <a:rPr lang="en-GB" sz="2000" dirty="0">
                <a:solidFill>
                  <a:sysClr val="windowText" lastClr="000000"/>
                </a:solidFill>
              </a:rPr>
              <a:t>Runs out of memory because it is allocating many objects that are not garbage</a:t>
            </a:r>
          </a:p>
          <a:p>
            <a:pPr marL="609585" indent="-474121">
              <a:buSzPts val="2000"/>
              <a:buAutoNum type="alphaLcParenR"/>
            </a:pPr>
            <a:r>
              <a:rPr lang="en-GB" sz="2000" dirty="0">
                <a:solidFill>
                  <a:sysClr val="windowText" lastClr="000000"/>
                </a:solidFill>
              </a:rPr>
              <a:t>Hits the max limit of open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1C40A-25CB-45FD-AF36-7B624C84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31" y="3832085"/>
            <a:ext cx="5238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6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7"/>
          <p:cNvSpPr txBox="1"/>
          <p:nvPr/>
        </p:nvSpPr>
        <p:spPr>
          <a:xfrm>
            <a:off x="307600" y="4548800"/>
            <a:ext cx="8422400" cy="1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static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IDontLikeGC;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finalize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 A.IDontLikeGC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this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70" name="Google Shape;870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You Should not use Finalizers</a:t>
            </a:r>
            <a:endParaRPr sz="5400" dirty="0"/>
          </a:p>
        </p:txBody>
      </p:sp>
      <p:sp>
        <p:nvSpPr>
          <p:cNvPr id="871" name="Google Shape;871;p107"/>
          <p:cNvSpPr txBox="1">
            <a:spLocks noGrp="1"/>
          </p:cNvSpPr>
          <p:nvPr>
            <p:ph idx="1"/>
          </p:nvPr>
        </p:nvSpPr>
        <p:spPr>
          <a:xfrm>
            <a:off x="307600" y="1373274"/>
            <a:ext cx="8037556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82588">
              <a:buSzPts val="2100"/>
            </a:pPr>
            <a:r>
              <a:rPr lang="en" sz="2800" dirty="0"/>
              <a:t>You don’t have any guarantee that finalizers will ever run</a:t>
            </a:r>
            <a:endParaRPr sz="2800" dirty="0"/>
          </a:p>
          <a:p>
            <a:pPr marL="1219170" lvl="1" indent="-431789">
              <a:spcBef>
                <a:spcPts val="0"/>
              </a:spcBef>
              <a:buSzPts val="1500"/>
            </a:pPr>
            <a:r>
              <a:rPr lang="en" dirty="0"/>
              <a:t>Relying on them may cause your program to crash in weird and unexpected ways (e.g., see prev slide)</a:t>
            </a:r>
            <a:endParaRPr dirty="0"/>
          </a:p>
          <a:p>
            <a:pPr marL="609585" indent="-482588">
              <a:buSzPts val="2100"/>
            </a:pPr>
            <a:r>
              <a:rPr lang="en" sz="2800" dirty="0"/>
              <a:t>Finalizers are slow and inefficient</a:t>
            </a:r>
            <a:endParaRPr sz="2800" dirty="0"/>
          </a:p>
          <a:p>
            <a:pPr marL="1219170" lvl="1" indent="-431789">
              <a:spcBef>
                <a:spcPts val="0"/>
              </a:spcBef>
              <a:buSzPts val="1500"/>
            </a:pPr>
            <a:r>
              <a:rPr lang="en" dirty="0"/>
              <a:t>The code below is valid, which means that the GC cannot reclaim an object that has a finalizer on the current cycle</a:t>
            </a:r>
            <a:endParaRPr dirty="0"/>
          </a:p>
          <a:p>
            <a:pPr marL="1219170" lvl="1" indent="-431789">
              <a:spcBef>
                <a:spcPts val="0"/>
              </a:spcBef>
              <a:buSzPts val="1500"/>
            </a:pPr>
            <a:r>
              <a:rPr lang="en" dirty="0"/>
              <a:t>Needs to keep it around until the next GC cycle</a:t>
            </a:r>
            <a:endParaRPr dirty="0"/>
          </a:p>
        </p:txBody>
      </p:sp>
      <p:sp>
        <p:nvSpPr>
          <p:cNvPr id="872" name="Google Shape;872;p1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63</a:t>
            </a:fld>
            <a:endParaRPr/>
          </a:p>
        </p:txBody>
      </p:sp>
      <p:pic>
        <p:nvPicPr>
          <p:cNvPr id="873" name="Google Shape;87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67" y="1734749"/>
            <a:ext cx="3208333" cy="43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725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Java Weak/Soft References</a:t>
            </a:r>
            <a:endParaRPr sz="5400" dirty="0"/>
          </a:p>
        </p:txBody>
      </p:sp>
      <p:sp>
        <p:nvSpPr>
          <p:cNvPr id="879" name="Google Shape;879;p108"/>
          <p:cNvSpPr txBox="1">
            <a:spLocks noGrp="1"/>
          </p:cNvSpPr>
          <p:nvPr>
            <p:ph idx="1"/>
          </p:nvPr>
        </p:nvSpPr>
        <p:spPr>
          <a:xfrm>
            <a:off x="6096000" y="1373274"/>
            <a:ext cx="6188110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82588">
              <a:buSzPts val="2100"/>
            </a:pPr>
            <a:r>
              <a:rPr lang="en" sz="2800" dirty="0"/>
              <a:t>Object only reachable through weak or soft references are considered garbage and can be collected</a:t>
            </a:r>
            <a:endParaRPr sz="2800" dirty="0"/>
          </a:p>
          <a:p>
            <a:pPr marL="609585" indent="-482588">
              <a:buSzPts val="2100"/>
            </a:pPr>
            <a:r>
              <a:rPr lang="en" sz="2800" b="1" dirty="0"/>
              <a:t>Weak References</a:t>
            </a:r>
            <a:r>
              <a:rPr lang="en" sz="2800" dirty="0"/>
              <a:t>:  Collected eagerly as soon as possible</a:t>
            </a:r>
            <a:endParaRPr sz="2800" dirty="0"/>
          </a:p>
          <a:p>
            <a:pPr marL="609585" indent="-482588">
              <a:buSzPts val="2100"/>
            </a:pPr>
            <a:r>
              <a:rPr lang="en" sz="2800" b="1" dirty="0"/>
              <a:t>Soft References</a:t>
            </a:r>
            <a:r>
              <a:rPr lang="en" sz="2800" dirty="0"/>
              <a:t>:  Left as floating garbage for as long as possible</a:t>
            </a:r>
            <a:endParaRPr sz="2800" dirty="0"/>
          </a:p>
          <a:p>
            <a:pPr marL="1219170" lvl="1" indent="-431789">
              <a:spcBef>
                <a:spcPts val="0"/>
              </a:spcBef>
              <a:buSzPts val="1500"/>
            </a:pPr>
            <a:r>
              <a:rPr lang="en" sz="2000" dirty="0"/>
              <a:t>Useful for implementing caches</a:t>
            </a:r>
            <a:endParaRPr sz="2000" dirty="0"/>
          </a:p>
        </p:txBody>
      </p:sp>
      <p:sp>
        <p:nvSpPr>
          <p:cNvPr id="880" name="Google Shape;880;p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64</a:t>
            </a:fld>
            <a:endParaRPr/>
          </a:p>
        </p:txBody>
      </p:sp>
      <p:sp>
        <p:nvSpPr>
          <p:cNvPr id="881" name="Google Shape;881;p108"/>
          <p:cNvSpPr txBox="1"/>
          <p:nvPr/>
        </p:nvSpPr>
        <p:spPr>
          <a:xfrm>
            <a:off x="415599" y="1326800"/>
            <a:ext cx="5904813" cy="50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import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E84B5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java.lang.ref.SoftReference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import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E84B5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java.lang.ref.WeakReference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Object o1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Object o2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WeakReference weak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WeakReference&lt;&gt;(o1);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SoftReference soft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SoftReference&lt;&gt;(o2);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o1.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May be null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o2.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 </a:t>
            </a:r>
            <a:r>
              <a:rPr lang="en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May be null</a:t>
            </a:r>
            <a:endParaRPr sz="16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1600" b="1" dirty="0">
              <a:solidFill>
                <a:srgbClr val="008800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5912783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Java Phantom References</a:t>
            </a:r>
            <a:endParaRPr sz="6000" dirty="0"/>
          </a:p>
        </p:txBody>
      </p:sp>
      <p:sp>
        <p:nvSpPr>
          <p:cNvPr id="887" name="Google Shape;887;p109"/>
          <p:cNvSpPr txBox="1">
            <a:spLocks noGrp="1"/>
          </p:cNvSpPr>
          <p:nvPr>
            <p:ph idx="1"/>
          </p:nvPr>
        </p:nvSpPr>
        <p:spPr>
          <a:xfrm>
            <a:off x="5566786" y="1373274"/>
            <a:ext cx="6355583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82588">
              <a:buSzPts val="2100"/>
            </a:pPr>
            <a:r>
              <a:rPr lang="en" sz="2800" dirty="0"/>
              <a:t>Finalizers done better</a:t>
            </a:r>
            <a:endParaRPr sz="2800" dirty="0"/>
          </a:p>
          <a:p>
            <a:pPr marL="609585" indent="-482588">
              <a:buSzPts val="2100"/>
            </a:pPr>
            <a:r>
              <a:rPr lang="en" sz="2800" dirty="0"/>
              <a:t>You get notified when a phantom reference is enqueued</a:t>
            </a:r>
            <a:endParaRPr sz="2800" dirty="0"/>
          </a:p>
          <a:p>
            <a:pPr marL="609585" indent="-482588">
              <a:buSzPts val="2100"/>
            </a:pPr>
            <a:r>
              <a:rPr lang="en" sz="2800" dirty="0"/>
              <a:t>You then must do the clean-up and then dequeue the object</a:t>
            </a:r>
            <a:endParaRPr sz="2800" dirty="0"/>
          </a:p>
          <a:p>
            <a:pPr marL="1219170" lvl="1" indent="-431789">
              <a:spcBef>
                <a:spcPts val="0"/>
              </a:spcBef>
              <a:buSzPts val="1500"/>
            </a:pPr>
            <a:r>
              <a:rPr lang="en" sz="2000" dirty="0"/>
              <a:t>Only then will the object be collected</a:t>
            </a:r>
            <a:endParaRPr sz="2000" dirty="0"/>
          </a:p>
          <a:p>
            <a:pPr marL="609585" indent="-482588">
              <a:buSzPts val="2100"/>
            </a:pPr>
            <a:r>
              <a:rPr lang="en" sz="2800" dirty="0"/>
              <a:t>No way to get the original reference back</a:t>
            </a:r>
            <a:endParaRPr sz="2800" dirty="0"/>
          </a:p>
          <a:p>
            <a:pPr marL="1219170" lvl="1" indent="-431789">
              <a:spcBef>
                <a:spcPts val="0"/>
              </a:spcBef>
              <a:buSzPts val="1500"/>
            </a:pPr>
            <a:r>
              <a:rPr lang="en" sz="2000" dirty="0"/>
              <a:t>If it is enqueued, you already lost all references</a:t>
            </a:r>
            <a:endParaRPr sz="2000" dirty="0"/>
          </a:p>
        </p:txBody>
      </p:sp>
      <p:sp>
        <p:nvSpPr>
          <p:cNvPr id="888" name="Google Shape;888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65</a:t>
            </a:fld>
            <a:endParaRPr/>
          </a:p>
        </p:txBody>
      </p:sp>
      <p:sp>
        <p:nvSpPr>
          <p:cNvPr id="889" name="Google Shape;889;p109"/>
          <p:cNvSpPr txBox="1"/>
          <p:nvPr/>
        </p:nvSpPr>
        <p:spPr>
          <a:xfrm>
            <a:off x="415600" y="1326800"/>
            <a:ext cx="5367600" cy="5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Object o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ReferenceQueue&lt;Object&gt; q;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q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ReferenceQueue&lt;&gt;();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PhantomReference r;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PhatomReference&lt;&gt;(o, q);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 </a:t>
            </a: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Always returns null</a:t>
            </a:r>
            <a:endParaRPr sz="20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843403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95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Before collection heap is full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67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0" name="Google Shape;520;p50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1" name="Google Shape;521;p50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2" name="Google Shape;522;p50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3" name="Google Shape;523;p50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5" name="Google Shape;525;p50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6" name="Google Shape;526;p50"/>
          <p:cNvSpPr/>
          <p:nvPr/>
        </p:nvSpPr>
        <p:spPr>
          <a:xfrm>
            <a:off x="18777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8" name="Google Shape;528;p50"/>
          <p:cNvSpPr/>
          <p:nvPr/>
        </p:nvSpPr>
        <p:spPr>
          <a:xfrm>
            <a:off x="1877751" y="5317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0" name="Google Shape;530;p50"/>
          <p:cNvSpPr/>
          <p:nvPr/>
        </p:nvSpPr>
        <p:spPr>
          <a:xfrm>
            <a:off x="3219351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2" name="Google Shape;532;p50"/>
          <p:cNvSpPr/>
          <p:nvPr/>
        </p:nvSpPr>
        <p:spPr>
          <a:xfrm>
            <a:off x="45609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3" name="Google Shape;533;p50"/>
          <p:cNvSpPr/>
          <p:nvPr/>
        </p:nvSpPr>
        <p:spPr>
          <a:xfrm>
            <a:off x="4560951" y="4571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534" name="Google Shape;534;p50"/>
          <p:cNvSpPr/>
          <p:nvPr/>
        </p:nvSpPr>
        <p:spPr>
          <a:xfrm>
            <a:off x="45609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536" name="Google Shape;536;p50"/>
          <p:cNvSpPr/>
          <p:nvPr/>
        </p:nvSpPr>
        <p:spPr>
          <a:xfrm>
            <a:off x="5902563" y="4572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7" name="Google Shape;537;p50"/>
          <p:cNvSpPr/>
          <p:nvPr/>
        </p:nvSpPr>
        <p:spPr>
          <a:xfrm>
            <a:off x="5902563" y="5334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Before collection heap is full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68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0" name="Google Shape;520;p50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1" name="Google Shape;521;p50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2" name="Google Shape;522;p50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3" name="Google Shape;523;p50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5" name="Google Shape;525;p50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6" name="Google Shape;526;p50"/>
          <p:cNvSpPr/>
          <p:nvPr/>
        </p:nvSpPr>
        <p:spPr>
          <a:xfrm>
            <a:off x="1877751" y="3809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8" name="Google Shape;528;p50"/>
          <p:cNvSpPr/>
          <p:nvPr/>
        </p:nvSpPr>
        <p:spPr>
          <a:xfrm>
            <a:off x="1877751" y="5317351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0" name="Google Shape;530;p50"/>
          <p:cNvSpPr/>
          <p:nvPr/>
        </p:nvSpPr>
        <p:spPr>
          <a:xfrm>
            <a:off x="3219351" y="4571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2" name="Google Shape;532;p50"/>
          <p:cNvSpPr/>
          <p:nvPr/>
        </p:nvSpPr>
        <p:spPr>
          <a:xfrm>
            <a:off x="4560951" y="3809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3" name="Google Shape;533;p50"/>
          <p:cNvSpPr/>
          <p:nvPr/>
        </p:nvSpPr>
        <p:spPr>
          <a:xfrm>
            <a:off x="4560951" y="4571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534" name="Google Shape;534;p50"/>
          <p:cNvSpPr/>
          <p:nvPr/>
        </p:nvSpPr>
        <p:spPr>
          <a:xfrm>
            <a:off x="4560951" y="5333984"/>
            <a:ext cx="134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536" name="Google Shape;536;p50"/>
          <p:cNvSpPr/>
          <p:nvPr/>
        </p:nvSpPr>
        <p:spPr>
          <a:xfrm>
            <a:off x="5902563" y="4572000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537" name="Google Shape;537;p50"/>
          <p:cNvSpPr/>
          <p:nvPr/>
        </p:nvSpPr>
        <p:spPr>
          <a:xfrm>
            <a:off x="5902563" y="5334000"/>
            <a:ext cx="1011600" cy="762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38680786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Before collection heap is full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69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pic>
        <p:nvPicPr>
          <p:cNvPr id="16" name="Google Shape;633;p86">
            <a:extLst>
              <a:ext uri="{FF2B5EF4-FFF2-40B4-BE49-F238E27FC236}">
                <a16:creationId xmlns:a16="http://schemas.microsoft.com/office/drawing/2014/main" id="{B2BC0A66-1C01-46E3-BF71-4D2779733E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781" y="2714580"/>
            <a:ext cx="2827371" cy="205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6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C586D7-6026-4EBA-94F3-B9AA5EE9768C}"/>
              </a:ext>
            </a:extLst>
          </p:cNvPr>
          <p:cNvSpPr/>
          <p:nvPr/>
        </p:nvSpPr>
        <p:spPr>
          <a:xfrm>
            <a:off x="8221654" y="1696455"/>
            <a:ext cx="3878943" cy="208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does </a:t>
            </a:r>
            <a:r>
              <a:rPr lang="en-GB" sz="2400" b="1" u="sng" dirty="0">
                <a:solidFill>
                  <a:sysClr val="windowText" lastClr="000000"/>
                </a:solidFill>
                <a:latin typeface="Inconsolata"/>
                <a:ea typeface="Inconsolata"/>
                <a:cs typeface="Inconsolata"/>
                <a:sym typeface="Inconsolata"/>
              </a:rPr>
              <a:t>a</a:t>
            </a:r>
            <a:r>
              <a:rPr lang="en-GB" sz="2400" b="1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become garbage?</a:t>
            </a:r>
          </a:p>
          <a:p>
            <a:endParaRPr lang="en-GB" sz="1800" dirty="0">
              <a:solidFill>
                <a:sysClr val="windowText" lastClr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u="sng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is never garbage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</a:p>
          <a:p>
            <a:pPr marL="609585" indent="-482588">
              <a:buSzPts val="2100"/>
              <a:buFont typeface="Proxima Nova"/>
              <a:buAutoNum type="alphaLcParenR"/>
            </a:pPr>
            <a:r>
              <a:rPr lang="en-GB" sz="1800" dirty="0">
                <a:solidFill>
                  <a:sysClr val="windowText" lastClr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7DD34-342E-49D4-BCCD-9A9AF587F4F7}"/>
              </a:ext>
            </a:extLst>
          </p:cNvPr>
          <p:cNvSpPr txBox="1"/>
          <p:nvPr/>
        </p:nvSpPr>
        <p:spPr>
          <a:xfrm>
            <a:off x="7275007" y="4046710"/>
            <a:ext cx="45033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Objects are considered garbage when they become unreachable by the program.</a:t>
            </a:r>
          </a:p>
          <a:p>
            <a:endParaRPr lang="en-GB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-GB" sz="2000" dirty="0">
                <a:latin typeface="Proxima Nova"/>
                <a:ea typeface="Proxima Nova"/>
                <a:cs typeface="Proxima Nova"/>
                <a:sym typeface="Proxima Nova"/>
              </a:rPr>
              <a:t>Object </a:t>
            </a:r>
            <a:r>
              <a:rPr lang="en-GB" sz="2000" u="sng" dirty="0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2000" dirty="0">
                <a:latin typeface="Proxima Nova"/>
                <a:ea typeface="Proxima Nova"/>
                <a:cs typeface="Proxima Nova"/>
                <a:sym typeface="Proxima Nova"/>
              </a:rPr>
              <a:t> will be collected at the next GC cycle</a:t>
            </a:r>
          </a:p>
          <a:p>
            <a:pPr marL="761970" indent="-431789">
              <a:buSzPts val="1500"/>
              <a:buFont typeface="Proxima Nova"/>
              <a:buChar char="○"/>
            </a:pPr>
            <a:r>
              <a:rPr lang="en-GB" sz="1600" dirty="0">
                <a:latin typeface="Proxima Nova"/>
                <a:ea typeface="Proxima Nova"/>
                <a:cs typeface="Proxima Nova"/>
                <a:sym typeface="Proxima Nova"/>
              </a:rPr>
              <a:t>Called </a:t>
            </a:r>
            <a:r>
              <a:rPr lang="en-GB" sz="1600" u="sng" dirty="0">
                <a:latin typeface="Proxima Nova"/>
                <a:ea typeface="Proxima Nova"/>
                <a:cs typeface="Proxima Nova"/>
                <a:sym typeface="Proxima Nova"/>
              </a:rPr>
              <a:t>floating garbage</a:t>
            </a:r>
            <a:r>
              <a:rPr lang="en-GB" sz="1600" dirty="0">
                <a:latin typeface="Proxima Nova"/>
                <a:ea typeface="Proxima Nova"/>
                <a:cs typeface="Proxima Nova"/>
                <a:sym typeface="Proxima Nova"/>
              </a:rPr>
              <a:t> until then</a:t>
            </a:r>
            <a:endParaRPr lang="en-GB" sz="1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80;p60">
            <a:extLst>
              <a:ext uri="{FF2B5EF4-FFF2-40B4-BE49-F238E27FC236}">
                <a16:creationId xmlns:a16="http://schemas.microsoft.com/office/drawing/2014/main" id="{8690143E-14E6-4403-80A9-96D4ECE148B2}"/>
              </a:ext>
            </a:extLst>
          </p:cNvPr>
          <p:cNvSpPr/>
          <p:nvPr/>
        </p:nvSpPr>
        <p:spPr>
          <a:xfrm>
            <a:off x="1620000" y="46635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81;p60">
            <a:extLst>
              <a:ext uri="{FF2B5EF4-FFF2-40B4-BE49-F238E27FC236}">
                <a16:creationId xmlns:a16="http://schemas.microsoft.com/office/drawing/2014/main" id="{B3A14A20-6D7E-4E8E-A53C-142DF27B6F29}"/>
              </a:ext>
            </a:extLst>
          </p:cNvPr>
          <p:cNvSpPr txBox="1"/>
          <p:nvPr/>
        </p:nvSpPr>
        <p:spPr>
          <a:xfrm>
            <a:off x="1539000" y="5275433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002585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Fragmentation leads to inneficient allocation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70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2" name="Google Shape;600;p53">
            <a:extLst>
              <a:ext uri="{FF2B5EF4-FFF2-40B4-BE49-F238E27FC236}">
                <a16:creationId xmlns:a16="http://schemas.microsoft.com/office/drawing/2014/main" id="{61383400-AC0D-4357-B1BA-998210C64C40}"/>
              </a:ext>
            </a:extLst>
          </p:cNvPr>
          <p:cNvSpPr/>
          <p:nvPr/>
        </p:nvSpPr>
        <p:spPr>
          <a:xfrm>
            <a:off x="7683700" y="4730300"/>
            <a:ext cx="3701772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37383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547 -0.35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Fragmentation leads to inneficient allocation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71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4" name="Google Shape;600;p53">
            <a:extLst>
              <a:ext uri="{FF2B5EF4-FFF2-40B4-BE49-F238E27FC236}">
                <a16:creationId xmlns:a16="http://schemas.microsoft.com/office/drawing/2014/main" id="{22807900-6340-46DE-9A76-FDBC77338C6A}"/>
              </a:ext>
            </a:extLst>
          </p:cNvPr>
          <p:cNvSpPr/>
          <p:nvPr/>
        </p:nvSpPr>
        <p:spPr>
          <a:xfrm>
            <a:off x="4560951" y="2302601"/>
            <a:ext cx="3694812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Big Object</a:t>
            </a:r>
            <a:endParaRPr sz="3067" dirty="0"/>
          </a:p>
        </p:txBody>
      </p:sp>
    </p:spTree>
    <p:extLst>
      <p:ext uri="{BB962C8B-B14F-4D97-AF65-F5344CB8AC3E}">
        <p14:creationId xmlns:p14="http://schemas.microsoft.com/office/powerpoint/2010/main" val="24004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30299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Fragmentation leads to inneficient allocation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72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3" name="Google Shape;600;p53">
            <a:extLst>
              <a:ext uri="{FF2B5EF4-FFF2-40B4-BE49-F238E27FC236}">
                <a16:creationId xmlns:a16="http://schemas.microsoft.com/office/drawing/2014/main" id="{E5412870-3F81-4DEF-844D-7822EE4A093D}"/>
              </a:ext>
            </a:extLst>
          </p:cNvPr>
          <p:cNvSpPr/>
          <p:nvPr/>
        </p:nvSpPr>
        <p:spPr>
          <a:xfrm>
            <a:off x="866139" y="3047968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Big Object</a:t>
            </a:r>
            <a:endParaRPr sz="3067" dirty="0"/>
          </a:p>
        </p:txBody>
      </p:sp>
    </p:spTree>
    <p:extLst>
      <p:ext uri="{BB962C8B-B14F-4D97-AF65-F5344CB8AC3E}">
        <p14:creationId xmlns:p14="http://schemas.microsoft.com/office/powerpoint/2010/main" val="4960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0.19296 0.2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Fragmentation leads to inneficient allocation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73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4" name="Google Shape;600;p53">
            <a:extLst>
              <a:ext uri="{FF2B5EF4-FFF2-40B4-BE49-F238E27FC236}">
                <a16:creationId xmlns:a16="http://schemas.microsoft.com/office/drawing/2014/main" id="{D77C950B-2E83-46C7-B536-0C5540714813}"/>
              </a:ext>
            </a:extLst>
          </p:cNvPr>
          <p:cNvSpPr/>
          <p:nvPr/>
        </p:nvSpPr>
        <p:spPr>
          <a:xfrm>
            <a:off x="3219363" y="4563652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527169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idx="1"/>
          </p:nvPr>
        </p:nvSpPr>
        <p:spPr>
          <a:xfrm>
            <a:off x="7055036" y="1373274"/>
            <a:ext cx="4966072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Fragmentation leads to inneficient allocation</a:t>
            </a:r>
          </a:p>
          <a:p>
            <a:pPr marL="609585" indent="-558786"/>
            <a:r>
              <a:rPr lang="en" dirty="0"/>
              <a:t>Fragmentation leads to memory waste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74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4" name="Google Shape;600;p53">
            <a:extLst>
              <a:ext uri="{FF2B5EF4-FFF2-40B4-BE49-F238E27FC236}">
                <a16:creationId xmlns:a16="http://schemas.microsoft.com/office/drawing/2014/main" id="{D77C950B-2E83-46C7-B536-0C5540714813}"/>
              </a:ext>
            </a:extLst>
          </p:cNvPr>
          <p:cNvSpPr/>
          <p:nvPr/>
        </p:nvSpPr>
        <p:spPr>
          <a:xfrm>
            <a:off x="3219363" y="4563652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  <p:sp>
        <p:nvSpPr>
          <p:cNvPr id="2" name="Google Shape;669;p57">
            <a:extLst>
              <a:ext uri="{FF2B5EF4-FFF2-40B4-BE49-F238E27FC236}">
                <a16:creationId xmlns:a16="http://schemas.microsoft.com/office/drawing/2014/main" id="{937ADF19-8AD3-461E-8E76-6F1AF5E4DA71}"/>
              </a:ext>
            </a:extLst>
          </p:cNvPr>
          <p:cNvSpPr/>
          <p:nvPr/>
        </p:nvSpPr>
        <p:spPr>
          <a:xfrm>
            <a:off x="7062500" y="4572000"/>
            <a:ext cx="50364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Bigger Object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23249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Fragmentation</a:t>
            </a:r>
            <a:endParaRPr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75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4" name="Google Shape;600;p53">
            <a:extLst>
              <a:ext uri="{FF2B5EF4-FFF2-40B4-BE49-F238E27FC236}">
                <a16:creationId xmlns:a16="http://schemas.microsoft.com/office/drawing/2014/main" id="{D77C950B-2E83-46C7-B536-0C5540714813}"/>
              </a:ext>
            </a:extLst>
          </p:cNvPr>
          <p:cNvSpPr/>
          <p:nvPr/>
        </p:nvSpPr>
        <p:spPr>
          <a:xfrm>
            <a:off x="3219363" y="4563652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  <p:sp>
        <p:nvSpPr>
          <p:cNvPr id="2" name="Google Shape;669;p57">
            <a:extLst>
              <a:ext uri="{FF2B5EF4-FFF2-40B4-BE49-F238E27FC236}">
                <a16:creationId xmlns:a16="http://schemas.microsoft.com/office/drawing/2014/main" id="{937ADF19-8AD3-461E-8E76-6F1AF5E4DA71}"/>
              </a:ext>
            </a:extLst>
          </p:cNvPr>
          <p:cNvSpPr/>
          <p:nvPr/>
        </p:nvSpPr>
        <p:spPr>
          <a:xfrm>
            <a:off x="7062500" y="4572000"/>
            <a:ext cx="50364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Bigger Object</a:t>
            </a:r>
            <a:endParaRPr sz="3067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9B5BA1-707D-41B3-9390-68885B2EE082}"/>
              </a:ext>
            </a:extLst>
          </p:cNvPr>
          <p:cNvSpPr/>
          <p:nvPr/>
        </p:nvSpPr>
        <p:spPr>
          <a:xfrm>
            <a:off x="7350369" y="1597688"/>
            <a:ext cx="4536831" cy="2637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What happens now?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Not enough memory, throw </a:t>
            </a:r>
            <a:r>
              <a:rPr lang="en-US" dirty="0" err="1">
                <a:solidFill>
                  <a:sysClr val="windowText" lastClr="000000"/>
                </a:solidFill>
              </a:rPr>
              <a:t>OutOfMemoryError</a:t>
            </a:r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Split the bigger object in many small objects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Move other objects to make room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3358A4-AF25-41CD-907A-621CF7DE5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7979" y="5531525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85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Compacting</a:t>
            </a:r>
            <a:endParaRPr dirty="0"/>
          </a:p>
        </p:txBody>
      </p:sp>
      <p:sp>
        <p:nvSpPr>
          <p:cNvPr id="515" name="Google Shape;515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76</a:t>
            </a:fld>
            <a:endParaRPr/>
          </a:p>
        </p:txBody>
      </p:sp>
      <p:sp>
        <p:nvSpPr>
          <p:cNvPr id="516" name="Google Shape;516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517" name="Google Shape;517;p50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518" name="Google Shape;518;p50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519" name="Google Shape;519;p50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524" name="Google Shape;524;p50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527" name="Google Shape;527;p50"/>
          <p:cNvSpPr/>
          <p:nvPr/>
        </p:nvSpPr>
        <p:spPr>
          <a:xfrm>
            <a:off x="1877751" y="45553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529" name="Google Shape;529;p50"/>
          <p:cNvSpPr/>
          <p:nvPr/>
        </p:nvSpPr>
        <p:spPr>
          <a:xfrm>
            <a:off x="3219351" y="3809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531" name="Google Shape;531;p50"/>
          <p:cNvSpPr/>
          <p:nvPr/>
        </p:nvSpPr>
        <p:spPr>
          <a:xfrm>
            <a:off x="3219351" y="5333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535" name="Google Shape;535;p50"/>
          <p:cNvSpPr/>
          <p:nvPr/>
        </p:nvSpPr>
        <p:spPr>
          <a:xfrm>
            <a:off x="5902563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4" name="Google Shape;600;p53">
            <a:extLst>
              <a:ext uri="{FF2B5EF4-FFF2-40B4-BE49-F238E27FC236}">
                <a16:creationId xmlns:a16="http://schemas.microsoft.com/office/drawing/2014/main" id="{D77C950B-2E83-46C7-B536-0C5540714813}"/>
              </a:ext>
            </a:extLst>
          </p:cNvPr>
          <p:cNvSpPr/>
          <p:nvPr/>
        </p:nvSpPr>
        <p:spPr>
          <a:xfrm>
            <a:off x="3219363" y="4563652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13513942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0"/>
          <p:cNvSpPr/>
          <p:nvPr/>
        </p:nvSpPr>
        <p:spPr>
          <a:xfrm>
            <a:off x="6859517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10" name="Google Shape;710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Compacting</a:t>
            </a:r>
            <a:endParaRPr/>
          </a:p>
        </p:txBody>
      </p:sp>
      <p:sp>
        <p:nvSpPr>
          <p:cNvPr id="711" name="Google Shape;711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77</a:t>
            </a:fld>
            <a:endParaRPr/>
          </a:p>
        </p:txBody>
      </p:sp>
      <p:sp>
        <p:nvSpPr>
          <p:cNvPr id="712" name="Google Shape;712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13" name="Google Shape;713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14" name="Google Shape;714;p60"/>
          <p:cNvSpPr/>
          <p:nvPr/>
        </p:nvSpPr>
        <p:spPr>
          <a:xfrm>
            <a:off x="6224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o1</a:t>
            </a:r>
            <a:endParaRPr sz="3067" dirty="0"/>
          </a:p>
        </p:txBody>
      </p:sp>
      <p:sp>
        <p:nvSpPr>
          <p:cNvPr id="715" name="Google Shape;715;p60"/>
          <p:cNvSpPr/>
          <p:nvPr/>
        </p:nvSpPr>
        <p:spPr>
          <a:xfrm>
            <a:off x="19640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16" name="Google Shape;716;p60"/>
          <p:cNvSpPr/>
          <p:nvPr/>
        </p:nvSpPr>
        <p:spPr>
          <a:xfrm>
            <a:off x="33056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d</a:t>
            </a:r>
            <a:endParaRPr sz="3067" dirty="0"/>
          </a:p>
        </p:txBody>
      </p:sp>
      <p:sp>
        <p:nvSpPr>
          <p:cNvPr id="717" name="Google Shape;717;p60"/>
          <p:cNvSpPr/>
          <p:nvPr/>
        </p:nvSpPr>
        <p:spPr>
          <a:xfrm>
            <a:off x="622451" y="44907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718" name="Google Shape;718;p60"/>
          <p:cNvSpPr/>
          <p:nvPr/>
        </p:nvSpPr>
        <p:spPr>
          <a:xfrm>
            <a:off x="1964039" y="3745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a</a:t>
            </a:r>
            <a:endParaRPr sz="3067" dirty="0"/>
          </a:p>
        </p:txBody>
      </p:sp>
      <p:sp>
        <p:nvSpPr>
          <p:cNvPr id="719" name="Google Shape;719;p60"/>
          <p:cNvSpPr/>
          <p:nvPr/>
        </p:nvSpPr>
        <p:spPr>
          <a:xfrm>
            <a:off x="4647251" y="37454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0" name="Google Shape;720;p60"/>
          <p:cNvSpPr/>
          <p:nvPr/>
        </p:nvSpPr>
        <p:spPr>
          <a:xfrm>
            <a:off x="1964051" y="5269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730" name="Google Shape;730;p60"/>
          <p:cNvSpPr/>
          <p:nvPr/>
        </p:nvSpPr>
        <p:spPr>
          <a:xfrm>
            <a:off x="5988867" y="2865133"/>
            <a:ext cx="731600" cy="23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03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5125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51289 -0.000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51289 -0.1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51224 -0.219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0286 -0.11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62135 -0.220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68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62057 -0.3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Compacting</a:t>
            </a:r>
            <a:endParaRPr/>
          </a:p>
        </p:txBody>
      </p:sp>
      <p:sp>
        <p:nvSpPr>
          <p:cNvPr id="711" name="Google Shape;711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78</a:t>
            </a:fld>
            <a:endParaRPr/>
          </a:p>
        </p:txBody>
      </p:sp>
      <p:sp>
        <p:nvSpPr>
          <p:cNvPr id="712" name="Google Shape;712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13" name="Google Shape;713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14" name="Google Shape;714;p60"/>
          <p:cNvSpPr/>
          <p:nvPr/>
        </p:nvSpPr>
        <p:spPr>
          <a:xfrm>
            <a:off x="6224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o1</a:t>
            </a:r>
            <a:endParaRPr sz="3067" dirty="0"/>
          </a:p>
        </p:txBody>
      </p:sp>
      <p:sp>
        <p:nvSpPr>
          <p:cNvPr id="715" name="Google Shape;715;p60"/>
          <p:cNvSpPr/>
          <p:nvPr/>
        </p:nvSpPr>
        <p:spPr>
          <a:xfrm>
            <a:off x="19640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16" name="Google Shape;716;p60"/>
          <p:cNvSpPr/>
          <p:nvPr/>
        </p:nvSpPr>
        <p:spPr>
          <a:xfrm>
            <a:off x="33056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17" name="Google Shape;717;p60"/>
          <p:cNvSpPr/>
          <p:nvPr/>
        </p:nvSpPr>
        <p:spPr>
          <a:xfrm>
            <a:off x="622451" y="44907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18" name="Google Shape;718;p60"/>
          <p:cNvSpPr/>
          <p:nvPr/>
        </p:nvSpPr>
        <p:spPr>
          <a:xfrm>
            <a:off x="1964039" y="3745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19" name="Google Shape;719;p60"/>
          <p:cNvSpPr/>
          <p:nvPr/>
        </p:nvSpPr>
        <p:spPr>
          <a:xfrm>
            <a:off x="4647251" y="37454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0" name="Google Shape;720;p60"/>
          <p:cNvSpPr/>
          <p:nvPr/>
        </p:nvSpPr>
        <p:spPr>
          <a:xfrm>
            <a:off x="1964051" y="5269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721" name="Google Shape;721;p60"/>
          <p:cNvSpPr/>
          <p:nvPr/>
        </p:nvSpPr>
        <p:spPr>
          <a:xfrm>
            <a:off x="622439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22" name="Google Shape;722;p60"/>
          <p:cNvSpPr/>
          <p:nvPr/>
        </p:nvSpPr>
        <p:spPr>
          <a:xfrm>
            <a:off x="622439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23" name="Google Shape;723;p60"/>
          <p:cNvSpPr/>
          <p:nvPr/>
        </p:nvSpPr>
        <p:spPr>
          <a:xfrm>
            <a:off x="6224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724" name="Google Shape;724;p60"/>
          <p:cNvSpPr/>
          <p:nvPr/>
        </p:nvSpPr>
        <p:spPr>
          <a:xfrm>
            <a:off x="19640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25" name="Google Shape;725;p60"/>
          <p:cNvSpPr/>
          <p:nvPr/>
        </p:nvSpPr>
        <p:spPr>
          <a:xfrm>
            <a:off x="33056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26" name="Google Shape;726;p60"/>
          <p:cNvSpPr/>
          <p:nvPr/>
        </p:nvSpPr>
        <p:spPr>
          <a:xfrm>
            <a:off x="19640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27" name="Google Shape;727;p60"/>
          <p:cNvSpPr/>
          <p:nvPr/>
        </p:nvSpPr>
        <p:spPr>
          <a:xfrm>
            <a:off x="6224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28" name="Google Shape;728;p60"/>
          <p:cNvSpPr/>
          <p:nvPr/>
        </p:nvSpPr>
        <p:spPr>
          <a:xfrm>
            <a:off x="4647251" y="22380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9" name="Google Shape;729;p60"/>
          <p:cNvSpPr/>
          <p:nvPr/>
        </p:nvSpPr>
        <p:spPr>
          <a:xfrm>
            <a:off x="33056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23" name="Google Shape;745;p61">
            <a:extLst>
              <a:ext uri="{FF2B5EF4-FFF2-40B4-BE49-F238E27FC236}">
                <a16:creationId xmlns:a16="http://schemas.microsoft.com/office/drawing/2014/main" id="{655CF6CB-C22D-4700-AF5D-7DA9E351E1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88838" y="1752281"/>
            <a:ext cx="6307738" cy="41168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Extra step after collection</a:t>
            </a:r>
            <a:endParaRPr dirty="0"/>
          </a:p>
          <a:p>
            <a:pPr marL="609585" indent="-558786"/>
            <a:r>
              <a:rPr lang="en" dirty="0"/>
              <a:t>Solves the fragmentation problem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7937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79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 is Garbage?</a:t>
            </a:r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333" name="Google Shape;333;p57"/>
          <p:cNvSpPr txBox="1"/>
          <p:nvPr/>
        </p:nvSpPr>
        <p:spPr>
          <a:xfrm>
            <a:off x="118033" y="1429000"/>
            <a:ext cx="88652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01: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02: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A();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03: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list.</a:t>
            </a:r>
            <a:r>
              <a:rPr lang="en" sz="26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(a);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04: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667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05: 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 = </a:t>
            </a:r>
            <a:r>
              <a:rPr lang="en" sz="26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null</a:t>
            </a:r>
            <a:r>
              <a:rPr lang="en" sz="26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6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414819" y="1909545"/>
            <a:ext cx="5559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342;p58">
            <a:extLst>
              <a:ext uri="{FF2B5EF4-FFF2-40B4-BE49-F238E27FC236}">
                <a16:creationId xmlns:a16="http://schemas.microsoft.com/office/drawing/2014/main" id="{6447C619-69E9-44B5-937A-36AAD6B9C69A}"/>
              </a:ext>
            </a:extLst>
          </p:cNvPr>
          <p:cNvSpPr/>
          <p:nvPr/>
        </p:nvSpPr>
        <p:spPr>
          <a:xfrm>
            <a:off x="3493467" y="3960567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0" name="Google Shape;343;p58">
            <a:extLst>
              <a:ext uri="{FF2B5EF4-FFF2-40B4-BE49-F238E27FC236}">
                <a16:creationId xmlns:a16="http://schemas.microsoft.com/office/drawing/2014/main" id="{A01E1DA9-8930-41B1-AD14-452A8F5955E6}"/>
              </a:ext>
            </a:extLst>
          </p:cNvPr>
          <p:cNvSpPr/>
          <p:nvPr/>
        </p:nvSpPr>
        <p:spPr>
          <a:xfrm>
            <a:off x="2822833" y="5345033"/>
            <a:ext cx="1341600" cy="762000"/>
          </a:xfrm>
          <a:prstGeom prst="rect">
            <a:avLst/>
          </a:prstGeom>
          <a:solidFill>
            <a:srgbClr val="9494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  <p:sp>
        <p:nvSpPr>
          <p:cNvPr id="11" name="Google Shape;344;p58">
            <a:extLst>
              <a:ext uri="{FF2B5EF4-FFF2-40B4-BE49-F238E27FC236}">
                <a16:creationId xmlns:a16="http://schemas.microsoft.com/office/drawing/2014/main" id="{E872BA15-239C-4E09-A4DE-65FEBF3E35D6}"/>
              </a:ext>
            </a:extLst>
          </p:cNvPr>
          <p:cNvSpPr/>
          <p:nvPr/>
        </p:nvSpPr>
        <p:spPr>
          <a:xfrm>
            <a:off x="118033" y="4206700"/>
            <a:ext cx="13416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locals</a:t>
            </a:r>
            <a:endParaRPr sz="3067"/>
          </a:p>
        </p:txBody>
      </p:sp>
      <p:cxnSp>
        <p:nvCxnSpPr>
          <p:cNvPr id="12" name="Google Shape;345;p58">
            <a:extLst>
              <a:ext uri="{FF2B5EF4-FFF2-40B4-BE49-F238E27FC236}">
                <a16:creationId xmlns:a16="http://schemas.microsoft.com/office/drawing/2014/main" id="{934D24E2-E1FF-4BEE-B55F-707000D78D1F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1459633" y="4587700"/>
            <a:ext cx="1363200" cy="113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346;p58">
            <a:extLst>
              <a:ext uri="{FF2B5EF4-FFF2-40B4-BE49-F238E27FC236}">
                <a16:creationId xmlns:a16="http://schemas.microsoft.com/office/drawing/2014/main" id="{257D4CE9-909B-4A3C-AA36-C73D7288BE50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rot="10800000" flipH="1">
            <a:off x="1459633" y="4341700"/>
            <a:ext cx="2034000" cy="24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347;p58">
            <a:extLst>
              <a:ext uri="{FF2B5EF4-FFF2-40B4-BE49-F238E27FC236}">
                <a16:creationId xmlns:a16="http://schemas.microsoft.com/office/drawing/2014/main" id="{3A7638CA-1B21-4821-86B9-183474E6FE51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rot="10800000" flipH="1">
            <a:off x="3493633" y="4722633"/>
            <a:ext cx="670800" cy="6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7DD34-342E-49D4-BCCD-9A9AF587F4F7}"/>
              </a:ext>
            </a:extLst>
          </p:cNvPr>
          <p:cNvSpPr txBox="1"/>
          <p:nvPr/>
        </p:nvSpPr>
        <p:spPr>
          <a:xfrm>
            <a:off x="7275007" y="4046710"/>
            <a:ext cx="45033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Objects are considered garbage when they become unreachable by the pro</a:t>
            </a:r>
          </a:p>
          <a:p>
            <a:endParaRPr lang="en-GB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-GB" sz="2000" dirty="0">
                <a:latin typeface="Proxima Nova"/>
                <a:ea typeface="Proxima Nova"/>
                <a:cs typeface="Proxima Nova"/>
                <a:sym typeface="Proxima Nova"/>
              </a:rPr>
              <a:t>Object </a:t>
            </a:r>
            <a:r>
              <a:rPr lang="en-GB" sz="2000" u="sng" dirty="0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2000" dirty="0">
                <a:latin typeface="Proxima Nova"/>
                <a:ea typeface="Proxima Nova"/>
                <a:cs typeface="Proxima Nova"/>
                <a:sym typeface="Proxima Nova"/>
              </a:rPr>
              <a:t> will be collected at the next GC cycle</a:t>
            </a:r>
          </a:p>
          <a:p>
            <a:pPr marL="761970" indent="-431789">
              <a:buSzPts val="1500"/>
              <a:buFont typeface="Proxima Nova"/>
              <a:buChar char="○"/>
            </a:pPr>
            <a:r>
              <a:rPr lang="en-GB" sz="1600" dirty="0">
                <a:latin typeface="Proxima Nova"/>
                <a:ea typeface="Proxima Nova"/>
                <a:cs typeface="Proxima Nova"/>
                <a:sym typeface="Proxima Nova"/>
              </a:rPr>
              <a:t>Called </a:t>
            </a:r>
            <a:r>
              <a:rPr lang="en-GB" sz="1600" u="sng" dirty="0">
                <a:latin typeface="Proxima Nova"/>
                <a:ea typeface="Proxima Nova"/>
                <a:cs typeface="Proxima Nova"/>
                <a:sym typeface="Proxima Nova"/>
              </a:rPr>
              <a:t>floating garbage</a:t>
            </a:r>
            <a:r>
              <a:rPr lang="en-GB" sz="1600" dirty="0">
                <a:latin typeface="Proxima Nova"/>
                <a:ea typeface="Proxima Nova"/>
                <a:cs typeface="Proxima Nova"/>
                <a:sym typeface="Proxima Nova"/>
              </a:rPr>
              <a:t> until then</a:t>
            </a:r>
            <a:endParaRPr lang="en-GB" sz="1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362;p59">
            <a:extLst>
              <a:ext uri="{FF2B5EF4-FFF2-40B4-BE49-F238E27FC236}">
                <a16:creationId xmlns:a16="http://schemas.microsoft.com/office/drawing/2014/main" id="{114EC8C2-CAC9-4F35-A087-88D3B9A6D5F1}"/>
              </a:ext>
            </a:extLst>
          </p:cNvPr>
          <p:cNvSpPr/>
          <p:nvPr/>
        </p:nvSpPr>
        <p:spPr>
          <a:xfrm>
            <a:off x="2071500" y="40037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3;p59">
            <a:extLst>
              <a:ext uri="{FF2B5EF4-FFF2-40B4-BE49-F238E27FC236}">
                <a16:creationId xmlns:a16="http://schemas.microsoft.com/office/drawing/2014/main" id="{C3E07634-8972-49D7-8627-3FFFE9DF8357}"/>
              </a:ext>
            </a:extLst>
          </p:cNvPr>
          <p:cNvSpPr txBox="1"/>
          <p:nvPr/>
        </p:nvSpPr>
        <p:spPr>
          <a:xfrm>
            <a:off x="1990500" y="3681900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Line 4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380;p60">
            <a:extLst>
              <a:ext uri="{FF2B5EF4-FFF2-40B4-BE49-F238E27FC236}">
                <a16:creationId xmlns:a16="http://schemas.microsoft.com/office/drawing/2014/main" id="{8690143E-14E6-4403-80A9-96D4ECE148B2}"/>
              </a:ext>
            </a:extLst>
          </p:cNvPr>
          <p:cNvSpPr/>
          <p:nvPr/>
        </p:nvSpPr>
        <p:spPr>
          <a:xfrm>
            <a:off x="1620000" y="4663500"/>
            <a:ext cx="922000" cy="922000"/>
          </a:xfrm>
          <a:prstGeom prst="mathMultiply">
            <a:avLst>
              <a:gd name="adj1" fmla="val 1164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81;p60">
            <a:extLst>
              <a:ext uri="{FF2B5EF4-FFF2-40B4-BE49-F238E27FC236}">
                <a16:creationId xmlns:a16="http://schemas.microsoft.com/office/drawing/2014/main" id="{B3A14A20-6D7E-4E8E-A53C-142DF27B6F29}"/>
              </a:ext>
            </a:extLst>
          </p:cNvPr>
          <p:cNvSpPr txBox="1"/>
          <p:nvPr/>
        </p:nvSpPr>
        <p:spPr>
          <a:xfrm>
            <a:off x="1539000" y="5275433"/>
            <a:ext cx="108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Line 5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391;p61">
            <a:extLst>
              <a:ext uri="{FF2B5EF4-FFF2-40B4-BE49-F238E27FC236}">
                <a16:creationId xmlns:a16="http://schemas.microsoft.com/office/drawing/2014/main" id="{171C54CC-1850-420C-B063-41BA44B851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855" t="32160" r="1881" b="38049"/>
          <a:stretch/>
        </p:blipFill>
        <p:spPr>
          <a:xfrm>
            <a:off x="5985067" y="2195334"/>
            <a:ext cx="5346000" cy="252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392;p61">
            <a:extLst>
              <a:ext uri="{FF2B5EF4-FFF2-40B4-BE49-F238E27FC236}">
                <a16:creationId xmlns:a16="http://schemas.microsoft.com/office/drawing/2014/main" id="{B8E5DECF-26B4-4AA6-9B9F-A9E59F8D4C77}"/>
              </a:ext>
            </a:extLst>
          </p:cNvPr>
          <p:cNvCxnSpPr/>
          <p:nvPr/>
        </p:nvCxnSpPr>
        <p:spPr>
          <a:xfrm rot="10800000" flipH="1">
            <a:off x="6480067" y="4014633"/>
            <a:ext cx="5004000" cy="1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95387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Compacting</a:t>
            </a:r>
            <a:endParaRPr/>
          </a:p>
        </p:txBody>
      </p:sp>
      <p:sp>
        <p:nvSpPr>
          <p:cNvPr id="711" name="Google Shape;711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80</a:t>
            </a:fld>
            <a:endParaRPr/>
          </a:p>
        </p:txBody>
      </p:sp>
      <p:sp>
        <p:nvSpPr>
          <p:cNvPr id="712" name="Google Shape;712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13" name="Google Shape;713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14" name="Google Shape;714;p60"/>
          <p:cNvSpPr/>
          <p:nvPr/>
        </p:nvSpPr>
        <p:spPr>
          <a:xfrm>
            <a:off x="6224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o1</a:t>
            </a:r>
            <a:endParaRPr sz="3067" dirty="0"/>
          </a:p>
        </p:txBody>
      </p:sp>
      <p:sp>
        <p:nvSpPr>
          <p:cNvPr id="715" name="Google Shape;715;p60"/>
          <p:cNvSpPr/>
          <p:nvPr/>
        </p:nvSpPr>
        <p:spPr>
          <a:xfrm>
            <a:off x="19640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16" name="Google Shape;716;p60"/>
          <p:cNvSpPr/>
          <p:nvPr/>
        </p:nvSpPr>
        <p:spPr>
          <a:xfrm>
            <a:off x="33056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17" name="Google Shape;717;p60"/>
          <p:cNvSpPr/>
          <p:nvPr/>
        </p:nvSpPr>
        <p:spPr>
          <a:xfrm>
            <a:off x="622451" y="44907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18" name="Google Shape;718;p60"/>
          <p:cNvSpPr/>
          <p:nvPr/>
        </p:nvSpPr>
        <p:spPr>
          <a:xfrm>
            <a:off x="1964039" y="3745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19" name="Google Shape;719;p60"/>
          <p:cNvSpPr/>
          <p:nvPr/>
        </p:nvSpPr>
        <p:spPr>
          <a:xfrm>
            <a:off x="4647251" y="37454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0" name="Google Shape;720;p60"/>
          <p:cNvSpPr/>
          <p:nvPr/>
        </p:nvSpPr>
        <p:spPr>
          <a:xfrm>
            <a:off x="1964051" y="5269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721" name="Google Shape;721;p60"/>
          <p:cNvSpPr/>
          <p:nvPr/>
        </p:nvSpPr>
        <p:spPr>
          <a:xfrm>
            <a:off x="622439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22" name="Google Shape;722;p60"/>
          <p:cNvSpPr/>
          <p:nvPr/>
        </p:nvSpPr>
        <p:spPr>
          <a:xfrm>
            <a:off x="622439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23" name="Google Shape;723;p60"/>
          <p:cNvSpPr/>
          <p:nvPr/>
        </p:nvSpPr>
        <p:spPr>
          <a:xfrm>
            <a:off x="6224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724" name="Google Shape;724;p60"/>
          <p:cNvSpPr/>
          <p:nvPr/>
        </p:nvSpPr>
        <p:spPr>
          <a:xfrm>
            <a:off x="19640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25" name="Google Shape;725;p60"/>
          <p:cNvSpPr/>
          <p:nvPr/>
        </p:nvSpPr>
        <p:spPr>
          <a:xfrm>
            <a:off x="33056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26" name="Google Shape;726;p60"/>
          <p:cNvSpPr/>
          <p:nvPr/>
        </p:nvSpPr>
        <p:spPr>
          <a:xfrm>
            <a:off x="19640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27" name="Google Shape;727;p60"/>
          <p:cNvSpPr/>
          <p:nvPr/>
        </p:nvSpPr>
        <p:spPr>
          <a:xfrm>
            <a:off x="6224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28" name="Google Shape;728;p60"/>
          <p:cNvSpPr/>
          <p:nvPr/>
        </p:nvSpPr>
        <p:spPr>
          <a:xfrm>
            <a:off x="4647251" y="22380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9" name="Google Shape;729;p60"/>
          <p:cNvSpPr/>
          <p:nvPr/>
        </p:nvSpPr>
        <p:spPr>
          <a:xfrm>
            <a:off x="33056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23" name="Google Shape;745;p61">
            <a:extLst>
              <a:ext uri="{FF2B5EF4-FFF2-40B4-BE49-F238E27FC236}">
                <a16:creationId xmlns:a16="http://schemas.microsoft.com/office/drawing/2014/main" id="{655CF6CB-C22D-4700-AF5D-7DA9E351E1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88838" y="1752281"/>
            <a:ext cx="6307738" cy="41168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Extra step after collection</a:t>
            </a:r>
            <a:endParaRPr dirty="0"/>
          </a:p>
          <a:p>
            <a:pPr marL="609585" indent="-558786"/>
            <a:r>
              <a:rPr lang="en" dirty="0"/>
              <a:t>Solves the fragmentation problem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4E13F5-7048-4029-B058-8A9A5BBF0DEF}"/>
              </a:ext>
            </a:extLst>
          </p:cNvPr>
          <p:cNvSpPr/>
          <p:nvPr/>
        </p:nvSpPr>
        <p:spPr>
          <a:xfrm>
            <a:off x="6940258" y="3429000"/>
            <a:ext cx="4939290" cy="226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>
                <a:solidFill>
                  <a:sysClr val="windowText" lastClr="000000"/>
                </a:solidFill>
              </a:rPr>
              <a:t>Can malloc compact the heap in C/C++?</a:t>
            </a: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Yes, just like in Java</a:t>
            </a: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Yes, but it’s very slow and nobody does it</a:t>
            </a:r>
          </a:p>
          <a:p>
            <a:pPr marL="609585" indent="-558786">
              <a:buAutoNum type="alphaLcParenR"/>
            </a:pPr>
            <a:r>
              <a:rPr lang="en-GB">
                <a:solidFill>
                  <a:sysClr val="windowText" lastClr="000000"/>
                </a:solidFill>
              </a:rPr>
              <a:t>No, it is impossible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FAB05E-BA4A-6BD0-9D2B-04787088C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70694" y="5287070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5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Compacting</a:t>
            </a:r>
            <a:endParaRPr/>
          </a:p>
        </p:txBody>
      </p:sp>
      <p:sp>
        <p:nvSpPr>
          <p:cNvPr id="766" name="Google Shape;766;p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Can malloc compact the heap in C/C++?</a:t>
            </a:r>
            <a:endParaRPr/>
          </a:p>
          <a:p>
            <a:pPr marL="0" indent="609585">
              <a:buNone/>
            </a:pPr>
            <a:r>
              <a:rPr lang="en" b="1"/>
              <a:t>No, it is impossible</a:t>
            </a:r>
            <a:endParaRPr/>
          </a:p>
          <a:p>
            <a:pPr marL="609585" indent="0">
              <a:buNone/>
            </a:pPr>
            <a:endParaRPr sz="1467"/>
          </a:p>
          <a:p>
            <a:pPr marL="609585" indent="-558786"/>
            <a:r>
              <a:rPr lang="en"/>
              <a:t>After moving objects, the GC fixes all the references to those objects</a:t>
            </a:r>
            <a:endParaRPr/>
          </a:p>
          <a:p>
            <a:pPr marL="609585" indent="-558786"/>
            <a:r>
              <a:rPr lang="en"/>
              <a:t>In C/C++, we would have to fix all the pointers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Impossible to walk the heap in C/C++</a:t>
            </a:r>
            <a:endParaRPr/>
          </a:p>
        </p:txBody>
      </p:sp>
      <p:sp>
        <p:nvSpPr>
          <p:cNvPr id="767" name="Google Shape;767;p6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81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Compacting</a:t>
            </a:r>
            <a:endParaRPr/>
          </a:p>
        </p:txBody>
      </p:sp>
      <p:sp>
        <p:nvSpPr>
          <p:cNvPr id="711" name="Google Shape;711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82</a:t>
            </a:fld>
            <a:endParaRPr/>
          </a:p>
        </p:txBody>
      </p:sp>
      <p:sp>
        <p:nvSpPr>
          <p:cNvPr id="712" name="Google Shape;712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13" name="Google Shape;713;p60"/>
          <p:cNvSpPr/>
          <p:nvPr/>
        </p:nvSpPr>
        <p:spPr>
          <a:xfrm>
            <a:off x="622451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14" name="Google Shape;714;p60"/>
          <p:cNvSpPr/>
          <p:nvPr/>
        </p:nvSpPr>
        <p:spPr>
          <a:xfrm>
            <a:off x="6224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o1</a:t>
            </a:r>
            <a:endParaRPr sz="3067" dirty="0"/>
          </a:p>
        </p:txBody>
      </p:sp>
      <p:sp>
        <p:nvSpPr>
          <p:cNvPr id="715" name="Google Shape;715;p60"/>
          <p:cNvSpPr/>
          <p:nvPr/>
        </p:nvSpPr>
        <p:spPr>
          <a:xfrm>
            <a:off x="1964039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16" name="Google Shape;716;p60"/>
          <p:cNvSpPr/>
          <p:nvPr/>
        </p:nvSpPr>
        <p:spPr>
          <a:xfrm>
            <a:off x="3305639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17" name="Google Shape;717;p60"/>
          <p:cNvSpPr/>
          <p:nvPr/>
        </p:nvSpPr>
        <p:spPr>
          <a:xfrm>
            <a:off x="622451" y="4490751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18" name="Google Shape;718;p60"/>
          <p:cNvSpPr/>
          <p:nvPr/>
        </p:nvSpPr>
        <p:spPr>
          <a:xfrm>
            <a:off x="1964039" y="3745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19" name="Google Shape;719;p60"/>
          <p:cNvSpPr/>
          <p:nvPr/>
        </p:nvSpPr>
        <p:spPr>
          <a:xfrm>
            <a:off x="4647251" y="37454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0" name="Google Shape;720;p60"/>
          <p:cNvSpPr/>
          <p:nvPr/>
        </p:nvSpPr>
        <p:spPr>
          <a:xfrm>
            <a:off x="1964051" y="5269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721" name="Google Shape;721;p60"/>
          <p:cNvSpPr/>
          <p:nvPr/>
        </p:nvSpPr>
        <p:spPr>
          <a:xfrm>
            <a:off x="6859517" y="17135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722" name="Google Shape;722;p60"/>
          <p:cNvSpPr/>
          <p:nvPr/>
        </p:nvSpPr>
        <p:spPr>
          <a:xfrm>
            <a:off x="6859517" y="17135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723" name="Google Shape;723;p60"/>
          <p:cNvSpPr/>
          <p:nvPr/>
        </p:nvSpPr>
        <p:spPr>
          <a:xfrm>
            <a:off x="6859517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724" name="Google Shape;724;p60"/>
          <p:cNvSpPr/>
          <p:nvPr/>
        </p:nvSpPr>
        <p:spPr>
          <a:xfrm>
            <a:off x="8201117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725" name="Google Shape;725;p60"/>
          <p:cNvSpPr/>
          <p:nvPr/>
        </p:nvSpPr>
        <p:spPr>
          <a:xfrm>
            <a:off x="9542717" y="22380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726" name="Google Shape;726;p60"/>
          <p:cNvSpPr/>
          <p:nvPr/>
        </p:nvSpPr>
        <p:spPr>
          <a:xfrm>
            <a:off x="8201117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727" name="Google Shape;727;p60"/>
          <p:cNvSpPr/>
          <p:nvPr/>
        </p:nvSpPr>
        <p:spPr>
          <a:xfrm>
            <a:off x="6859517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728" name="Google Shape;728;p60"/>
          <p:cNvSpPr/>
          <p:nvPr/>
        </p:nvSpPr>
        <p:spPr>
          <a:xfrm>
            <a:off x="10884329" y="22380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729" name="Google Shape;729;p60"/>
          <p:cNvSpPr/>
          <p:nvPr/>
        </p:nvSpPr>
        <p:spPr>
          <a:xfrm>
            <a:off x="9542717" y="29833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730" name="Google Shape;730;p60"/>
          <p:cNvSpPr/>
          <p:nvPr/>
        </p:nvSpPr>
        <p:spPr>
          <a:xfrm>
            <a:off x="5988867" y="2865133"/>
            <a:ext cx="731600" cy="23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9EE35C-18B2-4849-B8B3-390C97B8E01A}"/>
                  </a:ext>
                </a:extLst>
              </p14:cNvPr>
              <p14:cNvContentPartPr/>
              <p14:nvPr/>
            </p14:nvContentPartPr>
            <p14:xfrm>
              <a:off x="2877120" y="594000"/>
              <a:ext cx="6959160" cy="466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9EE35C-18B2-4849-B8B3-390C97B8E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7760" y="584640"/>
                <a:ext cx="6977880" cy="468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31" name="Google Shape;831;p69"/>
          <p:cNvSpPr txBox="1">
            <a:spLocks noGrp="1"/>
          </p:cNvSpPr>
          <p:nvPr>
            <p:ph idx="1"/>
          </p:nvPr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Keep a pointer to the start of the free space</a:t>
            </a:r>
            <a:endParaRPr dirty="0"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83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cxnSp>
        <p:nvCxnSpPr>
          <p:cNvPr id="20" name="Google Shape;833;p69">
            <a:extLst>
              <a:ext uri="{FF2B5EF4-FFF2-40B4-BE49-F238E27FC236}">
                <a16:creationId xmlns:a16="http://schemas.microsoft.com/office/drawing/2014/main" id="{8A6778DD-A3CC-447B-8F2E-C067C552D309}"/>
              </a:ext>
            </a:extLst>
          </p:cNvPr>
          <p:cNvCxnSpPr>
            <a:cxnSpLocks/>
          </p:cNvCxnSpPr>
          <p:nvPr/>
        </p:nvCxnSpPr>
        <p:spPr>
          <a:xfrm>
            <a:off x="1097280" y="1969969"/>
            <a:ext cx="794787" cy="1860998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31" name="Google Shape;831;p69"/>
          <p:cNvSpPr txBox="1">
            <a:spLocks noGrp="1"/>
          </p:cNvSpPr>
          <p:nvPr>
            <p:ph idx="1"/>
          </p:nvPr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-GB" dirty="0"/>
              <a:t>Keep a pointer to the start of the free space</a:t>
            </a:r>
          </a:p>
          <a:p>
            <a:pPr marL="609585" indent="-558786"/>
            <a:r>
              <a:rPr lang="en-GB" dirty="0"/>
              <a:t>Allocate:</a:t>
            </a:r>
          </a:p>
          <a:p>
            <a:pPr marL="1066785" lvl="1" indent="-558786"/>
            <a:r>
              <a:rPr lang="en-GB" dirty="0"/>
              <a:t>Put object on memory referred to by pointer</a:t>
            </a:r>
          </a:p>
          <a:p>
            <a:pPr marL="1066785" lvl="1" indent="-558786"/>
            <a:endParaRPr lang="en-GB" dirty="0"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84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cxnSp>
        <p:nvCxnSpPr>
          <p:cNvPr id="833" name="Google Shape;833;p69"/>
          <p:cNvCxnSpPr>
            <a:cxnSpLocks/>
          </p:cNvCxnSpPr>
          <p:nvPr/>
        </p:nvCxnSpPr>
        <p:spPr>
          <a:xfrm>
            <a:off x="1097280" y="1969969"/>
            <a:ext cx="794787" cy="1860998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2" name="Google Shape;874;p71">
            <a:extLst>
              <a:ext uri="{FF2B5EF4-FFF2-40B4-BE49-F238E27FC236}">
                <a16:creationId xmlns:a16="http://schemas.microsoft.com/office/drawing/2014/main" id="{6F2C7CAE-B54A-462D-8866-FCAD166B6D16}"/>
              </a:ext>
            </a:extLst>
          </p:cNvPr>
          <p:cNvSpPr/>
          <p:nvPr/>
        </p:nvSpPr>
        <p:spPr>
          <a:xfrm>
            <a:off x="7694622" y="5064130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Big Object</a:t>
            </a:r>
            <a:endParaRPr sz="3067" dirty="0"/>
          </a:p>
        </p:txBody>
      </p:sp>
    </p:spTree>
    <p:extLst>
      <p:ext uri="{BB962C8B-B14F-4D97-AF65-F5344CB8AC3E}">
        <p14:creationId xmlns:p14="http://schemas.microsoft.com/office/powerpoint/2010/main" val="30895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47656 -0.182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31" name="Google Shape;831;p69"/>
          <p:cNvSpPr txBox="1">
            <a:spLocks noGrp="1"/>
          </p:cNvSpPr>
          <p:nvPr>
            <p:ph idx="1"/>
          </p:nvPr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-GB" dirty="0"/>
              <a:t>Keep a pointer to the start of the free space</a:t>
            </a:r>
          </a:p>
          <a:p>
            <a:pPr marL="609585" indent="-558786"/>
            <a:r>
              <a:rPr lang="en-GB" dirty="0"/>
              <a:t>Allocate:</a:t>
            </a:r>
          </a:p>
          <a:p>
            <a:pPr marL="1066785" lvl="1" indent="-558786"/>
            <a:r>
              <a:rPr lang="en-GB" dirty="0"/>
              <a:t>Put object on memory referred to by pointer</a:t>
            </a:r>
          </a:p>
          <a:p>
            <a:pPr marL="1066785" lvl="1" indent="-558786"/>
            <a:r>
              <a:rPr lang="en-GB" sz="2000" dirty="0"/>
              <a:t>“Bump” the pointer to the end of the new object</a:t>
            </a:r>
          </a:p>
          <a:p>
            <a:pPr marL="1066785" lvl="1" indent="-558786"/>
            <a:endParaRPr lang="en-GB" dirty="0"/>
          </a:p>
          <a:p>
            <a:pPr marL="1066785" lvl="1" indent="-558786"/>
            <a:endParaRPr lang="en-GB" dirty="0"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85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cxnSp>
        <p:nvCxnSpPr>
          <p:cNvPr id="833" name="Google Shape;833;p69"/>
          <p:cNvCxnSpPr>
            <a:cxnSpLocks/>
          </p:cNvCxnSpPr>
          <p:nvPr/>
        </p:nvCxnSpPr>
        <p:spPr>
          <a:xfrm>
            <a:off x="1097280" y="1969969"/>
            <a:ext cx="794787" cy="1860998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cxnSp>
        <p:nvCxnSpPr>
          <p:cNvPr id="20" name="Google Shape;833;p69">
            <a:extLst>
              <a:ext uri="{FF2B5EF4-FFF2-40B4-BE49-F238E27FC236}">
                <a16:creationId xmlns:a16="http://schemas.microsoft.com/office/drawing/2014/main" id="{26E1FFF7-49EB-49F6-A89D-DC45BA7B4DE7}"/>
              </a:ext>
            </a:extLst>
          </p:cNvPr>
          <p:cNvCxnSpPr>
            <a:cxnSpLocks/>
          </p:cNvCxnSpPr>
          <p:nvPr/>
        </p:nvCxnSpPr>
        <p:spPr>
          <a:xfrm>
            <a:off x="1090122" y="1980619"/>
            <a:ext cx="4493896" cy="1829349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874;p71">
            <a:extLst>
              <a:ext uri="{FF2B5EF4-FFF2-40B4-BE49-F238E27FC236}">
                <a16:creationId xmlns:a16="http://schemas.microsoft.com/office/drawing/2014/main" id="{E6E79736-DB1D-4D1A-ABC7-1491FDF35310}"/>
              </a:ext>
            </a:extLst>
          </p:cNvPr>
          <p:cNvSpPr/>
          <p:nvPr/>
        </p:nvSpPr>
        <p:spPr>
          <a:xfrm>
            <a:off x="1890473" y="3809968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</p:spTree>
    <p:extLst>
      <p:ext uri="{BB962C8B-B14F-4D97-AF65-F5344CB8AC3E}">
        <p14:creationId xmlns:p14="http://schemas.microsoft.com/office/powerpoint/2010/main" val="6977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86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9" name="Google Shape;874;p71">
            <a:extLst>
              <a:ext uri="{FF2B5EF4-FFF2-40B4-BE49-F238E27FC236}">
                <a16:creationId xmlns:a16="http://schemas.microsoft.com/office/drawing/2014/main" id="{8238B20C-7ABC-4BB2-A384-0490A8CCD963}"/>
              </a:ext>
            </a:extLst>
          </p:cNvPr>
          <p:cNvSpPr/>
          <p:nvPr/>
        </p:nvSpPr>
        <p:spPr>
          <a:xfrm>
            <a:off x="1890473" y="3809968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  <p:cxnSp>
        <p:nvCxnSpPr>
          <p:cNvPr id="20" name="Google Shape;833;p69">
            <a:extLst>
              <a:ext uri="{FF2B5EF4-FFF2-40B4-BE49-F238E27FC236}">
                <a16:creationId xmlns:a16="http://schemas.microsoft.com/office/drawing/2014/main" id="{26E1FFF7-49EB-49F6-A89D-DC45BA7B4DE7}"/>
              </a:ext>
            </a:extLst>
          </p:cNvPr>
          <p:cNvCxnSpPr>
            <a:cxnSpLocks/>
          </p:cNvCxnSpPr>
          <p:nvPr/>
        </p:nvCxnSpPr>
        <p:spPr>
          <a:xfrm>
            <a:off x="1090122" y="1980619"/>
            <a:ext cx="4493896" cy="1829349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831;p69">
            <a:extLst>
              <a:ext uri="{FF2B5EF4-FFF2-40B4-BE49-F238E27FC236}">
                <a16:creationId xmlns:a16="http://schemas.microsoft.com/office/drawing/2014/main" id="{B2D989BC-AC82-47C7-AB62-F9B79D9DCB9B}"/>
              </a:ext>
            </a:extLst>
          </p:cNvPr>
          <p:cNvSpPr txBox="1">
            <a:spLocks/>
          </p:cNvSpPr>
          <p:nvPr/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58786"/>
            <a:r>
              <a:rPr lang="en-GB"/>
              <a:t>Keep a pointer to the start of the free space</a:t>
            </a:r>
          </a:p>
          <a:p>
            <a:pPr marL="609585" indent="-558786"/>
            <a:r>
              <a:rPr lang="en-GB"/>
              <a:t>Allocate:</a:t>
            </a:r>
          </a:p>
          <a:p>
            <a:pPr marL="1066785" lvl="1" indent="-558786"/>
            <a:r>
              <a:rPr lang="en-GB"/>
              <a:t>Put object on memory referred to by pointer</a:t>
            </a:r>
          </a:p>
          <a:p>
            <a:pPr marL="1066785" lvl="1" indent="-558786"/>
            <a:r>
              <a:rPr lang="en-GB"/>
              <a:t>“Bump” the pointer to the end of the new object</a:t>
            </a:r>
          </a:p>
          <a:p>
            <a:pPr marL="1066785" lvl="1" indent="-558786"/>
            <a:endParaRPr lang="en-GB"/>
          </a:p>
          <a:p>
            <a:pPr marL="1066785" lvl="1" indent="-558786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6166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87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9" name="Google Shape;874;p71">
            <a:extLst>
              <a:ext uri="{FF2B5EF4-FFF2-40B4-BE49-F238E27FC236}">
                <a16:creationId xmlns:a16="http://schemas.microsoft.com/office/drawing/2014/main" id="{8238B20C-7ABC-4BB2-A384-0490A8CCD963}"/>
              </a:ext>
            </a:extLst>
          </p:cNvPr>
          <p:cNvSpPr/>
          <p:nvPr/>
        </p:nvSpPr>
        <p:spPr>
          <a:xfrm>
            <a:off x="1890473" y="3809968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  <p:cxnSp>
        <p:nvCxnSpPr>
          <p:cNvPr id="20" name="Google Shape;833;p69">
            <a:extLst>
              <a:ext uri="{FF2B5EF4-FFF2-40B4-BE49-F238E27FC236}">
                <a16:creationId xmlns:a16="http://schemas.microsoft.com/office/drawing/2014/main" id="{26E1FFF7-49EB-49F6-A89D-DC45BA7B4DE7}"/>
              </a:ext>
            </a:extLst>
          </p:cNvPr>
          <p:cNvCxnSpPr>
            <a:cxnSpLocks/>
          </p:cNvCxnSpPr>
          <p:nvPr/>
        </p:nvCxnSpPr>
        <p:spPr>
          <a:xfrm>
            <a:off x="1090122" y="1980619"/>
            <a:ext cx="4493896" cy="1829349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831;p69">
            <a:extLst>
              <a:ext uri="{FF2B5EF4-FFF2-40B4-BE49-F238E27FC236}">
                <a16:creationId xmlns:a16="http://schemas.microsoft.com/office/drawing/2014/main" id="{B2D989BC-AC82-47C7-AB62-F9B79D9DCB9B}"/>
              </a:ext>
            </a:extLst>
          </p:cNvPr>
          <p:cNvSpPr txBox="1">
            <a:spLocks/>
          </p:cNvSpPr>
          <p:nvPr/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58786"/>
            <a:r>
              <a:rPr lang="en-GB" dirty="0"/>
              <a:t>Keep a pointer to the start of the free space</a:t>
            </a:r>
          </a:p>
          <a:p>
            <a:pPr marL="609585" indent="-558786"/>
            <a:r>
              <a:rPr lang="en-GB" dirty="0"/>
              <a:t>Allocate</a:t>
            </a:r>
          </a:p>
          <a:p>
            <a:pPr marL="609585" indent="-558786"/>
            <a:r>
              <a:rPr lang="en-GB" dirty="0"/>
              <a:t>Garbage Collect</a:t>
            </a:r>
          </a:p>
          <a:p>
            <a:pPr marL="1066785" lvl="1" indent="-558786"/>
            <a:r>
              <a:rPr lang="en-GB" dirty="0"/>
              <a:t>When pointer goes over a threshold</a:t>
            </a:r>
          </a:p>
          <a:p>
            <a:pPr marL="1066785" lvl="1" indent="-558786"/>
            <a:r>
              <a:rPr lang="en-GB" dirty="0"/>
              <a:t>AKA Water mark</a:t>
            </a:r>
          </a:p>
          <a:p>
            <a:pPr marL="1066785" lvl="1" indent="-558786"/>
            <a:endParaRPr lang="en-GB" dirty="0"/>
          </a:p>
          <a:p>
            <a:pPr marL="1066785" lvl="1" indent="-558786"/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E3211E5-8A71-4690-9F72-C9641135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046" b="38912"/>
          <a:stretch/>
        </p:blipFill>
        <p:spPr>
          <a:xfrm>
            <a:off x="1445635" y="5105308"/>
            <a:ext cx="6096000" cy="7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82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88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9" name="Google Shape;874;p71">
            <a:extLst>
              <a:ext uri="{FF2B5EF4-FFF2-40B4-BE49-F238E27FC236}">
                <a16:creationId xmlns:a16="http://schemas.microsoft.com/office/drawing/2014/main" id="{8238B20C-7ABC-4BB2-A384-0490A8CCD963}"/>
              </a:ext>
            </a:extLst>
          </p:cNvPr>
          <p:cNvSpPr/>
          <p:nvPr/>
        </p:nvSpPr>
        <p:spPr>
          <a:xfrm>
            <a:off x="1890473" y="3809968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  <p:sp>
        <p:nvSpPr>
          <p:cNvPr id="22" name="Google Shape;831;p69">
            <a:extLst>
              <a:ext uri="{FF2B5EF4-FFF2-40B4-BE49-F238E27FC236}">
                <a16:creationId xmlns:a16="http://schemas.microsoft.com/office/drawing/2014/main" id="{B2D989BC-AC82-47C7-AB62-F9B79D9DCB9B}"/>
              </a:ext>
            </a:extLst>
          </p:cNvPr>
          <p:cNvSpPr txBox="1">
            <a:spLocks/>
          </p:cNvSpPr>
          <p:nvPr/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58786"/>
            <a:r>
              <a:rPr lang="en-GB" dirty="0"/>
              <a:t>Keep a pointer to the start of the free space</a:t>
            </a:r>
          </a:p>
          <a:p>
            <a:pPr marL="609585" indent="-558786"/>
            <a:r>
              <a:rPr lang="en-GB" dirty="0"/>
              <a:t>Allocate</a:t>
            </a:r>
          </a:p>
          <a:p>
            <a:pPr marL="609585" indent="-558786"/>
            <a:r>
              <a:rPr lang="en-GB" dirty="0"/>
              <a:t>Garbage Collect</a:t>
            </a:r>
          </a:p>
          <a:p>
            <a:pPr marL="1066785" lvl="1" indent="-558786"/>
            <a:r>
              <a:rPr lang="en-GB" dirty="0"/>
              <a:t>When pointer goes over a threshold</a:t>
            </a:r>
          </a:p>
          <a:p>
            <a:pPr marL="1066785" lvl="1" indent="-558786"/>
            <a:r>
              <a:rPr lang="en-GB" dirty="0"/>
              <a:t>AKA Water mark</a:t>
            </a:r>
          </a:p>
          <a:p>
            <a:pPr marL="1066785" lvl="1" indent="-558786"/>
            <a:endParaRPr lang="en-GB" dirty="0"/>
          </a:p>
          <a:p>
            <a:pPr marL="1066785" lvl="1" indent="-558786"/>
            <a:endParaRPr lang="en-GB" dirty="0"/>
          </a:p>
        </p:txBody>
      </p:sp>
      <p:sp>
        <p:nvSpPr>
          <p:cNvPr id="2" name="Google Shape;835;p69">
            <a:extLst>
              <a:ext uri="{FF2B5EF4-FFF2-40B4-BE49-F238E27FC236}">
                <a16:creationId xmlns:a16="http://schemas.microsoft.com/office/drawing/2014/main" id="{3A579161-BE91-4106-ABCB-98C92725FEC5}"/>
              </a:ext>
            </a:extLst>
          </p:cNvPr>
          <p:cNvSpPr/>
          <p:nvPr/>
        </p:nvSpPr>
        <p:spPr>
          <a:xfrm>
            <a:off x="5590379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" name="Google Shape;835;p69">
            <a:extLst>
              <a:ext uri="{FF2B5EF4-FFF2-40B4-BE49-F238E27FC236}">
                <a16:creationId xmlns:a16="http://schemas.microsoft.com/office/drawing/2014/main" id="{116A3E7F-7C99-438E-8846-B61C86D6CDA0}"/>
              </a:ext>
            </a:extLst>
          </p:cNvPr>
          <p:cNvSpPr/>
          <p:nvPr/>
        </p:nvSpPr>
        <p:spPr>
          <a:xfrm>
            <a:off x="1877739" y="4570896"/>
            <a:ext cx="2388186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" name="Google Shape;835;p69">
            <a:extLst>
              <a:ext uri="{FF2B5EF4-FFF2-40B4-BE49-F238E27FC236}">
                <a16:creationId xmlns:a16="http://schemas.microsoft.com/office/drawing/2014/main" id="{DCFF494E-0346-4198-A541-56FA8E9692CF}"/>
              </a:ext>
            </a:extLst>
          </p:cNvPr>
          <p:cNvSpPr/>
          <p:nvPr/>
        </p:nvSpPr>
        <p:spPr>
          <a:xfrm>
            <a:off x="4265925" y="4572000"/>
            <a:ext cx="2648226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" name="Google Shape;835;p69">
            <a:extLst>
              <a:ext uri="{FF2B5EF4-FFF2-40B4-BE49-F238E27FC236}">
                <a16:creationId xmlns:a16="http://schemas.microsoft.com/office/drawing/2014/main" id="{541D4DEE-FA4A-4DED-B402-812B2C0A9690}"/>
              </a:ext>
            </a:extLst>
          </p:cNvPr>
          <p:cNvSpPr/>
          <p:nvPr/>
        </p:nvSpPr>
        <p:spPr>
          <a:xfrm>
            <a:off x="6601978" y="3807792"/>
            <a:ext cx="305557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cxnSp>
        <p:nvCxnSpPr>
          <p:cNvPr id="20" name="Google Shape;833;p69">
            <a:extLst>
              <a:ext uri="{FF2B5EF4-FFF2-40B4-BE49-F238E27FC236}">
                <a16:creationId xmlns:a16="http://schemas.microsoft.com/office/drawing/2014/main" id="{26E1FFF7-49EB-49F6-A89D-DC45BA7B4DE7}"/>
              </a:ext>
            </a:extLst>
          </p:cNvPr>
          <p:cNvCxnSpPr>
            <a:cxnSpLocks/>
          </p:cNvCxnSpPr>
          <p:nvPr/>
        </p:nvCxnSpPr>
        <p:spPr>
          <a:xfrm>
            <a:off x="1090122" y="1980619"/>
            <a:ext cx="5824041" cy="3353381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E3211E5-8A71-4690-9F72-C9641135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046" b="38912"/>
          <a:stretch/>
        </p:blipFill>
        <p:spPr>
          <a:xfrm>
            <a:off x="1445635" y="5105308"/>
            <a:ext cx="6096000" cy="7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51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Bump-pointer</a:t>
            </a:r>
            <a:endParaRPr/>
          </a:p>
        </p:txBody>
      </p:sp>
      <p:sp>
        <p:nvSpPr>
          <p:cNvPr id="822" name="Google Shape;822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89</a:t>
            </a:fld>
            <a:endParaRPr/>
          </a:p>
        </p:txBody>
      </p:sp>
      <p:sp>
        <p:nvSpPr>
          <p:cNvPr id="823" name="Google Shape;823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824" name="Google Shape;824;p69"/>
          <p:cNvSpPr/>
          <p:nvPr/>
        </p:nvSpPr>
        <p:spPr>
          <a:xfrm>
            <a:off x="1877751" y="1778117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Heap</a:t>
            </a:r>
            <a:endParaRPr sz="2400"/>
          </a:p>
        </p:txBody>
      </p:sp>
      <p:sp>
        <p:nvSpPr>
          <p:cNvPr id="825" name="Google Shape;825;p69"/>
          <p:cNvSpPr/>
          <p:nvPr/>
        </p:nvSpPr>
        <p:spPr>
          <a:xfrm>
            <a:off x="18777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o1</a:t>
            </a:r>
            <a:endParaRPr sz="3067"/>
          </a:p>
        </p:txBody>
      </p:sp>
      <p:sp>
        <p:nvSpPr>
          <p:cNvPr id="826" name="Google Shape;826;p69"/>
          <p:cNvSpPr/>
          <p:nvPr/>
        </p:nvSpPr>
        <p:spPr>
          <a:xfrm>
            <a:off x="32193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o2</a:t>
            </a:r>
            <a:endParaRPr sz="3067"/>
          </a:p>
        </p:txBody>
      </p:sp>
      <p:sp>
        <p:nvSpPr>
          <p:cNvPr id="827" name="Google Shape;827;p69"/>
          <p:cNvSpPr/>
          <p:nvPr/>
        </p:nvSpPr>
        <p:spPr>
          <a:xfrm>
            <a:off x="4560951" y="2302617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828" name="Google Shape;828;p69"/>
          <p:cNvSpPr/>
          <p:nvPr/>
        </p:nvSpPr>
        <p:spPr>
          <a:xfrm>
            <a:off x="32193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829" name="Google Shape;829;p69"/>
          <p:cNvSpPr/>
          <p:nvPr/>
        </p:nvSpPr>
        <p:spPr>
          <a:xfrm>
            <a:off x="18777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830" name="Google Shape;830;p69"/>
          <p:cNvSpPr/>
          <p:nvPr/>
        </p:nvSpPr>
        <p:spPr>
          <a:xfrm>
            <a:off x="5902563" y="2302633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832" name="Google Shape;832;p69"/>
          <p:cNvSpPr/>
          <p:nvPr/>
        </p:nvSpPr>
        <p:spPr>
          <a:xfrm>
            <a:off x="4560951" y="3047984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o3</a:t>
            </a:r>
            <a:endParaRPr sz="3067"/>
          </a:p>
        </p:txBody>
      </p:sp>
      <p:sp>
        <p:nvSpPr>
          <p:cNvPr id="834" name="Google Shape;834;p69"/>
          <p:cNvSpPr txBox="1"/>
          <p:nvPr/>
        </p:nvSpPr>
        <p:spPr>
          <a:xfrm>
            <a:off x="0" y="1454369"/>
            <a:ext cx="251908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next-free-ptr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5" name="Google Shape;835;p69"/>
          <p:cNvSpPr/>
          <p:nvPr/>
        </p:nvSpPr>
        <p:spPr>
          <a:xfrm>
            <a:off x="5902563" y="3048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9" name="Google Shape;874;p71">
            <a:extLst>
              <a:ext uri="{FF2B5EF4-FFF2-40B4-BE49-F238E27FC236}">
                <a16:creationId xmlns:a16="http://schemas.microsoft.com/office/drawing/2014/main" id="{8238B20C-7ABC-4BB2-A384-0490A8CCD963}"/>
              </a:ext>
            </a:extLst>
          </p:cNvPr>
          <p:cNvSpPr/>
          <p:nvPr/>
        </p:nvSpPr>
        <p:spPr>
          <a:xfrm>
            <a:off x="1890473" y="3809968"/>
            <a:ext cx="36948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Big Object</a:t>
            </a:r>
            <a:endParaRPr sz="3067"/>
          </a:p>
        </p:txBody>
      </p:sp>
      <p:sp>
        <p:nvSpPr>
          <p:cNvPr id="22" name="Google Shape;831;p69">
            <a:extLst>
              <a:ext uri="{FF2B5EF4-FFF2-40B4-BE49-F238E27FC236}">
                <a16:creationId xmlns:a16="http://schemas.microsoft.com/office/drawing/2014/main" id="{B2D989BC-AC82-47C7-AB62-F9B79D9DCB9B}"/>
              </a:ext>
            </a:extLst>
          </p:cNvPr>
          <p:cNvSpPr txBox="1">
            <a:spLocks/>
          </p:cNvSpPr>
          <p:nvPr/>
        </p:nvSpPr>
        <p:spPr>
          <a:xfrm>
            <a:off x="7289092" y="1562090"/>
            <a:ext cx="4241529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558786"/>
            <a:r>
              <a:rPr lang="en-GB" dirty="0"/>
              <a:t>Keep a pointer to the start of the free space</a:t>
            </a:r>
          </a:p>
          <a:p>
            <a:pPr marL="609585" indent="-558786"/>
            <a:r>
              <a:rPr lang="en-GB" dirty="0"/>
              <a:t>Allocate</a:t>
            </a:r>
          </a:p>
          <a:p>
            <a:pPr marL="609585" indent="-558786"/>
            <a:r>
              <a:rPr lang="en-GB" dirty="0"/>
              <a:t>Garbage Collect</a:t>
            </a:r>
          </a:p>
          <a:p>
            <a:pPr marL="1066785" lvl="1" indent="-558786"/>
            <a:r>
              <a:rPr lang="en-GB" dirty="0"/>
              <a:t>When pointer goes over a threshold</a:t>
            </a:r>
          </a:p>
          <a:p>
            <a:pPr marL="1066785" lvl="1" indent="-558786"/>
            <a:r>
              <a:rPr lang="en-GB" dirty="0"/>
              <a:t>AKA Water mark</a:t>
            </a:r>
          </a:p>
          <a:p>
            <a:pPr marL="1066785" lvl="1" indent="-558786"/>
            <a:endParaRPr lang="en-GB" dirty="0"/>
          </a:p>
          <a:p>
            <a:pPr marL="1066785" lvl="1" indent="-558786"/>
            <a:endParaRPr lang="en-GB" dirty="0"/>
          </a:p>
        </p:txBody>
      </p:sp>
      <p:sp>
        <p:nvSpPr>
          <p:cNvPr id="2" name="Google Shape;835;p69">
            <a:extLst>
              <a:ext uri="{FF2B5EF4-FFF2-40B4-BE49-F238E27FC236}">
                <a16:creationId xmlns:a16="http://schemas.microsoft.com/office/drawing/2014/main" id="{3A579161-BE91-4106-ABCB-98C92725FEC5}"/>
              </a:ext>
            </a:extLst>
          </p:cNvPr>
          <p:cNvSpPr/>
          <p:nvPr/>
        </p:nvSpPr>
        <p:spPr>
          <a:xfrm>
            <a:off x="5590379" y="3810000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3" name="Google Shape;835;p69">
            <a:extLst>
              <a:ext uri="{FF2B5EF4-FFF2-40B4-BE49-F238E27FC236}">
                <a16:creationId xmlns:a16="http://schemas.microsoft.com/office/drawing/2014/main" id="{116A3E7F-7C99-438E-8846-B61C86D6CDA0}"/>
              </a:ext>
            </a:extLst>
          </p:cNvPr>
          <p:cNvSpPr/>
          <p:nvPr/>
        </p:nvSpPr>
        <p:spPr>
          <a:xfrm>
            <a:off x="1877739" y="4570896"/>
            <a:ext cx="2388186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4" name="Google Shape;835;p69">
            <a:extLst>
              <a:ext uri="{FF2B5EF4-FFF2-40B4-BE49-F238E27FC236}">
                <a16:creationId xmlns:a16="http://schemas.microsoft.com/office/drawing/2014/main" id="{DCFF494E-0346-4198-A541-56FA8E9692CF}"/>
              </a:ext>
            </a:extLst>
          </p:cNvPr>
          <p:cNvSpPr/>
          <p:nvPr/>
        </p:nvSpPr>
        <p:spPr>
          <a:xfrm>
            <a:off x="4265925" y="4572000"/>
            <a:ext cx="2648226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6" name="Google Shape;835;p69">
            <a:extLst>
              <a:ext uri="{FF2B5EF4-FFF2-40B4-BE49-F238E27FC236}">
                <a16:creationId xmlns:a16="http://schemas.microsoft.com/office/drawing/2014/main" id="{541D4DEE-FA4A-4DED-B402-812B2C0A9690}"/>
              </a:ext>
            </a:extLst>
          </p:cNvPr>
          <p:cNvSpPr/>
          <p:nvPr/>
        </p:nvSpPr>
        <p:spPr>
          <a:xfrm>
            <a:off x="6601978" y="3807792"/>
            <a:ext cx="305557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E3211E5-8A71-4690-9F72-C9641135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046" b="38912"/>
          <a:stretch/>
        </p:blipFill>
        <p:spPr>
          <a:xfrm>
            <a:off x="1445635" y="5105308"/>
            <a:ext cx="6096000" cy="702304"/>
          </a:xfrm>
          <a:prstGeom prst="rect">
            <a:avLst/>
          </a:prstGeom>
        </p:spPr>
      </p:pic>
      <p:sp>
        <p:nvSpPr>
          <p:cNvPr id="7" name="Google Shape;835;p69">
            <a:extLst>
              <a:ext uri="{FF2B5EF4-FFF2-40B4-BE49-F238E27FC236}">
                <a16:creationId xmlns:a16="http://schemas.microsoft.com/office/drawing/2014/main" id="{F1C0D189-77FE-47D7-AC27-C433A75C483B}"/>
              </a:ext>
            </a:extLst>
          </p:cNvPr>
          <p:cNvSpPr/>
          <p:nvPr/>
        </p:nvSpPr>
        <p:spPr>
          <a:xfrm>
            <a:off x="1877751" y="5331808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cxnSp>
        <p:nvCxnSpPr>
          <p:cNvPr id="20" name="Google Shape;833;p69">
            <a:extLst>
              <a:ext uri="{FF2B5EF4-FFF2-40B4-BE49-F238E27FC236}">
                <a16:creationId xmlns:a16="http://schemas.microsoft.com/office/drawing/2014/main" id="{26E1FFF7-49EB-49F6-A89D-DC45BA7B4DE7}"/>
              </a:ext>
            </a:extLst>
          </p:cNvPr>
          <p:cNvCxnSpPr>
            <a:cxnSpLocks/>
          </p:cNvCxnSpPr>
          <p:nvPr/>
        </p:nvCxnSpPr>
        <p:spPr>
          <a:xfrm>
            <a:off x="1090122" y="1980619"/>
            <a:ext cx="1799229" cy="4077290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6686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13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Bump pointer</a:t>
            </a:r>
            <a:endParaRPr/>
          </a:p>
        </p:txBody>
      </p:sp>
      <p:sp>
        <p:nvSpPr>
          <p:cNvPr id="1014" name="Google Shape;1014;p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Keep a pointer to the next free block</a:t>
            </a:r>
            <a:endParaRPr dirty="0"/>
          </a:p>
          <a:p>
            <a:pPr marL="609585" indent="-558786"/>
            <a:r>
              <a:rPr lang="en" dirty="0"/>
              <a:t>Allocate memory: advance the pointer</a:t>
            </a:r>
            <a:endParaRPr dirty="0"/>
          </a:p>
          <a:p>
            <a:pPr marL="609585" indent="-558786"/>
            <a:r>
              <a:rPr lang="en" dirty="0"/>
              <a:t>Free memory: reset the pointer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Old contents will be overwritten</a:t>
            </a:r>
            <a:endParaRPr dirty="0"/>
          </a:p>
          <a:p>
            <a:pPr marL="609585" indent="-558786"/>
            <a:r>
              <a:rPr lang="en" dirty="0"/>
              <a:t>Fast allocation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Compacting GC guarantees no fragmentation</a:t>
            </a:r>
            <a:endParaRPr dirty="0"/>
          </a:p>
          <a:p>
            <a:pPr marL="609585" indent="-558786"/>
            <a:r>
              <a:rPr lang="en" dirty="0"/>
              <a:t>Trigger GC when pointer above certain address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High-water mark</a:t>
            </a:r>
            <a:endParaRPr dirty="0"/>
          </a:p>
        </p:txBody>
      </p:sp>
      <p:sp>
        <p:nvSpPr>
          <p:cNvPr id="1015" name="Google Shape;1015;p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90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91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133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Comparison</a:t>
            </a:r>
            <a:endParaRPr/>
          </a:p>
        </p:txBody>
      </p:sp>
      <p:sp>
        <p:nvSpPr>
          <p:cNvPr id="1021" name="Google Shape;1021;p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Reference Counting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No whole program pauses, more responsive programs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Simple implementation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Circular references lead to memory leaks</a:t>
            </a:r>
            <a:endParaRPr/>
          </a:p>
          <a:p>
            <a:pPr marL="609585" indent="-558786"/>
            <a:r>
              <a:rPr lang="en"/>
              <a:t>Tracing (e.g., mark-and-sweep)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Whole program pauses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Very short in practice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More complex implementation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Collects all non-reachable data, no mem leaks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Can compact memory, less fragmentation</a:t>
            </a:r>
            <a:endParaRPr/>
          </a:p>
        </p:txBody>
      </p:sp>
      <p:sp>
        <p:nvSpPr>
          <p:cNvPr id="1022" name="Google Shape;1022;p7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92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Comparison</a:t>
            </a:r>
            <a:endParaRPr/>
          </a:p>
        </p:txBody>
      </p:sp>
      <p:sp>
        <p:nvSpPr>
          <p:cNvPr id="1028" name="Google Shape;1028;p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Reference counting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Short-lived programs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E.g., scripts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Restartable programs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Responsive programs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E.g., mobile apps</a:t>
            </a:r>
            <a:endParaRPr/>
          </a:p>
          <a:p>
            <a:pPr marL="609585" indent="-558786"/>
            <a:r>
              <a:rPr lang="en"/>
              <a:t>Tracing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Long-lived programs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Throughput vs latency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E.g., server software</a:t>
            </a:r>
            <a:endParaRPr/>
          </a:p>
        </p:txBody>
      </p:sp>
      <p:sp>
        <p:nvSpPr>
          <p:cNvPr id="1029" name="Google Shape;1029;p8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93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Comparison</a:t>
            </a:r>
            <a:endParaRPr/>
          </a:p>
        </p:txBody>
      </p:sp>
      <p:sp>
        <p:nvSpPr>
          <p:cNvPr id="1035" name="Google Shape;1035;p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Reference counting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Short-lived programs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E.g., scripts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Restartable programs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Responsive programs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E.g., mobile apps</a:t>
            </a:r>
            <a:endParaRPr/>
          </a:p>
          <a:p>
            <a:pPr marL="609585" indent="-558786"/>
            <a:r>
              <a:rPr lang="en"/>
              <a:t>Tracing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Long-lived programs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Throughput vs latency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E.g., server software</a:t>
            </a:r>
            <a:endParaRPr/>
          </a:p>
        </p:txBody>
      </p:sp>
      <p:sp>
        <p:nvSpPr>
          <p:cNvPr id="1036" name="Google Shape;1036;p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94</a:t>
            </a:fld>
            <a:endParaRPr/>
          </a:p>
        </p:txBody>
      </p:sp>
      <p:sp>
        <p:nvSpPr>
          <p:cNvPr id="1037" name="Google Shape;1037;p81"/>
          <p:cNvSpPr txBox="1">
            <a:spLocks noGrp="1"/>
          </p:cNvSpPr>
          <p:nvPr>
            <p:ph type="body" idx="4294967295"/>
          </p:nvPr>
        </p:nvSpPr>
        <p:spPr>
          <a:xfrm>
            <a:off x="6511925" y="1327150"/>
            <a:ext cx="5680075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But the real world is weird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Java on smartphones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Android, tracing-gc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PHP on servers</a:t>
            </a:r>
            <a:endParaRPr/>
          </a:p>
          <a:p>
            <a:pPr marL="1828754" lvl="2" indent="-457189">
              <a:spcBef>
                <a:spcPts val="0"/>
              </a:spcBef>
            </a:pPr>
            <a:r>
              <a:rPr lang="en"/>
              <a:t>Reference counting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Garbage Collection</a:t>
            </a:r>
            <a:endParaRPr/>
          </a:p>
        </p:txBody>
      </p:sp>
      <p:sp>
        <p:nvSpPr>
          <p:cNvPr id="1043" name="Google Shape;1043;p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Reference counting:</a:t>
            </a:r>
            <a:endParaRPr/>
          </a:p>
          <a:p>
            <a:pPr marL="609585" indent="-558786"/>
            <a:r>
              <a:rPr lang="en"/>
              <a:t>C++ smart pointers</a:t>
            </a:r>
            <a:endParaRPr/>
          </a:p>
          <a:p>
            <a:pPr marL="609585" indent="-558786"/>
            <a:r>
              <a:rPr lang="en"/>
              <a:t>Rust alloc::rc</a:t>
            </a:r>
            <a:endParaRPr/>
          </a:p>
          <a:p>
            <a:pPr marL="609585" indent="-558786"/>
            <a:r>
              <a:rPr lang="en"/>
              <a:t>Perl</a:t>
            </a:r>
            <a:endParaRPr/>
          </a:p>
          <a:p>
            <a:pPr marL="609585" indent="-558786"/>
            <a:r>
              <a:rPr lang="en"/>
              <a:t>Python</a:t>
            </a:r>
            <a:endParaRPr/>
          </a:p>
          <a:p>
            <a:pPr marL="609585" indent="-558786"/>
            <a:r>
              <a:rPr lang="en"/>
              <a:t>PHP</a:t>
            </a:r>
            <a:endParaRPr/>
          </a:p>
          <a:p>
            <a:pPr marL="609585" indent="-558786"/>
            <a:r>
              <a:rPr lang="en"/>
              <a:t>Swift</a:t>
            </a:r>
            <a:endParaRPr/>
          </a:p>
        </p:txBody>
      </p:sp>
      <p:sp>
        <p:nvSpPr>
          <p:cNvPr id="1044" name="Google Shape;1044;p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ts val="1000"/>
              </a:pPr>
              <a:t>95</a:t>
            </a:fld>
            <a:endParaRPr/>
          </a:p>
        </p:txBody>
      </p:sp>
      <p:sp>
        <p:nvSpPr>
          <p:cNvPr id="1045" name="Google Shape;1045;p82"/>
          <p:cNvSpPr txBox="1">
            <a:spLocks noGrp="1"/>
          </p:cNvSpPr>
          <p:nvPr>
            <p:ph type="body" idx="4294967295"/>
          </p:nvPr>
        </p:nvSpPr>
        <p:spPr>
          <a:xfrm>
            <a:off x="7629525" y="1327150"/>
            <a:ext cx="4562475" cy="51276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Tracing:</a:t>
            </a:r>
            <a:endParaRPr dirty="0"/>
          </a:p>
          <a:p>
            <a:pPr marL="609585" indent="-558786"/>
            <a:r>
              <a:rPr lang="en" dirty="0"/>
              <a:t>Java</a:t>
            </a:r>
            <a:endParaRPr dirty="0"/>
          </a:p>
          <a:p>
            <a:pPr marL="609585" indent="-558786"/>
            <a:r>
              <a:rPr lang="en" dirty="0"/>
              <a:t>C# / .NET</a:t>
            </a:r>
            <a:endParaRPr dirty="0"/>
          </a:p>
          <a:p>
            <a:pPr marL="609585" indent="-558786"/>
            <a:r>
              <a:rPr lang="en" dirty="0"/>
              <a:t>OCaml</a:t>
            </a:r>
            <a:endParaRPr dirty="0"/>
          </a:p>
          <a:p>
            <a:pPr marL="609585" indent="-558786"/>
            <a:r>
              <a:rPr lang="en" dirty="0"/>
              <a:t>Go</a:t>
            </a:r>
            <a:endParaRPr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96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19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97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1108" name="Google Shape;1108;p90"/>
          <p:cNvSpPr/>
          <p:nvPr/>
        </p:nvSpPr>
        <p:spPr>
          <a:xfrm>
            <a:off x="10219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09" name="Google Shape;1109;p90"/>
          <p:cNvSpPr/>
          <p:nvPr/>
        </p:nvSpPr>
        <p:spPr>
          <a:xfrm>
            <a:off x="23635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0" name="Google Shape;1110;p90"/>
          <p:cNvSpPr/>
          <p:nvPr/>
        </p:nvSpPr>
        <p:spPr>
          <a:xfrm>
            <a:off x="37051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1111" name="Google Shape;1111;p90"/>
          <p:cNvSpPr/>
          <p:nvPr/>
        </p:nvSpPr>
        <p:spPr>
          <a:xfrm>
            <a:off x="5046732" y="2065424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2" name="Google Shape;1112;p90"/>
          <p:cNvSpPr/>
          <p:nvPr/>
        </p:nvSpPr>
        <p:spPr>
          <a:xfrm>
            <a:off x="10219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3" name="Google Shape;1113;p90"/>
          <p:cNvSpPr/>
          <p:nvPr/>
        </p:nvSpPr>
        <p:spPr>
          <a:xfrm>
            <a:off x="23635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14" name="Google Shape;1114;p90"/>
          <p:cNvSpPr/>
          <p:nvPr/>
        </p:nvSpPr>
        <p:spPr>
          <a:xfrm>
            <a:off x="37051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5" name="Google Shape;1115;p90"/>
          <p:cNvSpPr/>
          <p:nvPr/>
        </p:nvSpPr>
        <p:spPr>
          <a:xfrm>
            <a:off x="5046732" y="2810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1116" name="Google Shape;1116;p90"/>
          <p:cNvSpPr/>
          <p:nvPr/>
        </p:nvSpPr>
        <p:spPr>
          <a:xfrm>
            <a:off x="10219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7" name="Google Shape;1117;p90"/>
          <p:cNvSpPr/>
          <p:nvPr/>
        </p:nvSpPr>
        <p:spPr>
          <a:xfrm>
            <a:off x="1021920" y="4318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18" name="Google Shape;1118;p90"/>
          <p:cNvSpPr/>
          <p:nvPr/>
        </p:nvSpPr>
        <p:spPr>
          <a:xfrm>
            <a:off x="1021920" y="5080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9" name="Google Shape;1119;p90"/>
          <p:cNvSpPr/>
          <p:nvPr/>
        </p:nvSpPr>
        <p:spPr>
          <a:xfrm>
            <a:off x="23635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0" name="Google Shape;1120;p90"/>
          <p:cNvSpPr/>
          <p:nvPr/>
        </p:nvSpPr>
        <p:spPr>
          <a:xfrm>
            <a:off x="23635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1" name="Google Shape;1121;p90"/>
          <p:cNvSpPr/>
          <p:nvPr/>
        </p:nvSpPr>
        <p:spPr>
          <a:xfrm>
            <a:off x="23635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2" name="Google Shape;1122;p90"/>
          <p:cNvSpPr/>
          <p:nvPr/>
        </p:nvSpPr>
        <p:spPr>
          <a:xfrm>
            <a:off x="37051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3" name="Google Shape;1123;p90"/>
          <p:cNvSpPr/>
          <p:nvPr/>
        </p:nvSpPr>
        <p:spPr>
          <a:xfrm>
            <a:off x="37051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1124" name="Google Shape;1124;p90"/>
          <p:cNvSpPr/>
          <p:nvPr/>
        </p:nvSpPr>
        <p:spPr>
          <a:xfrm>
            <a:off x="37051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5" name="Google Shape;1125;p90"/>
          <p:cNvSpPr/>
          <p:nvPr/>
        </p:nvSpPr>
        <p:spPr>
          <a:xfrm>
            <a:off x="5046732" y="3572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6" name="Google Shape;1126;p90"/>
          <p:cNvSpPr/>
          <p:nvPr/>
        </p:nvSpPr>
        <p:spPr>
          <a:xfrm>
            <a:off x="5046732" y="4334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7" name="Google Shape;1127;p90"/>
          <p:cNvSpPr/>
          <p:nvPr/>
        </p:nvSpPr>
        <p:spPr>
          <a:xfrm>
            <a:off x="5046732" y="5096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1128" name="Google Shape;1128;p90"/>
          <p:cNvCxnSpPr>
            <a:endCxn id="1110" idx="0"/>
          </p:cNvCxnSpPr>
          <p:nvPr/>
        </p:nvCxnSpPr>
        <p:spPr>
          <a:xfrm flipH="1">
            <a:off x="4375920" y="1143008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9" name="Google Shape;1129;p90"/>
          <p:cNvCxnSpPr>
            <a:endCxn id="1115" idx="0"/>
          </p:cNvCxnSpPr>
          <p:nvPr/>
        </p:nvCxnSpPr>
        <p:spPr>
          <a:xfrm flipH="1">
            <a:off x="5552532" y="880391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0" name="Google Shape;1130;p90"/>
          <p:cNvCxnSpPr>
            <a:cxnSpLocks/>
          </p:cNvCxnSpPr>
          <p:nvPr/>
        </p:nvCxnSpPr>
        <p:spPr>
          <a:xfrm>
            <a:off x="-440247" y="4621208"/>
            <a:ext cx="1820400" cy="13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2" name="Google Shape;1132;p90"/>
          <p:cNvCxnSpPr>
            <a:endCxn id="1119" idx="0"/>
          </p:cNvCxnSpPr>
          <p:nvPr/>
        </p:nvCxnSpPr>
        <p:spPr>
          <a:xfrm rot="10800000" flipH="1">
            <a:off x="2051120" y="3572775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3" name="Google Shape;1133;p90"/>
          <p:cNvCxnSpPr/>
          <p:nvPr/>
        </p:nvCxnSpPr>
        <p:spPr>
          <a:xfrm>
            <a:off x="4609136" y="4890991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4" name="Google Shape;1134;p90"/>
          <p:cNvCxnSpPr>
            <a:stCxn id="1127" idx="0"/>
            <a:endCxn id="1123" idx="0"/>
          </p:cNvCxnSpPr>
          <p:nvPr/>
        </p:nvCxnSpPr>
        <p:spPr>
          <a:xfrm rot="5400000" flipH="1">
            <a:off x="4583132" y="4127391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5" name="Google Shape;1135;p90"/>
          <p:cNvCxnSpPr>
            <a:endCxn id="1115" idx="1"/>
          </p:cNvCxnSpPr>
          <p:nvPr/>
        </p:nvCxnSpPr>
        <p:spPr>
          <a:xfrm rot="10800000" flipH="1">
            <a:off x="3392332" y="3191791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98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1108" name="Google Shape;1108;p90"/>
          <p:cNvSpPr/>
          <p:nvPr/>
        </p:nvSpPr>
        <p:spPr>
          <a:xfrm>
            <a:off x="10219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09" name="Google Shape;1109;p90"/>
          <p:cNvSpPr/>
          <p:nvPr/>
        </p:nvSpPr>
        <p:spPr>
          <a:xfrm>
            <a:off x="23635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0" name="Google Shape;1110;p90"/>
          <p:cNvSpPr/>
          <p:nvPr/>
        </p:nvSpPr>
        <p:spPr>
          <a:xfrm>
            <a:off x="37051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1111" name="Google Shape;1111;p90"/>
          <p:cNvSpPr/>
          <p:nvPr/>
        </p:nvSpPr>
        <p:spPr>
          <a:xfrm>
            <a:off x="5046732" y="2065424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2" name="Google Shape;1112;p90"/>
          <p:cNvSpPr/>
          <p:nvPr/>
        </p:nvSpPr>
        <p:spPr>
          <a:xfrm>
            <a:off x="10219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3" name="Google Shape;1113;p90"/>
          <p:cNvSpPr/>
          <p:nvPr/>
        </p:nvSpPr>
        <p:spPr>
          <a:xfrm>
            <a:off x="23635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14" name="Google Shape;1114;p90"/>
          <p:cNvSpPr/>
          <p:nvPr/>
        </p:nvSpPr>
        <p:spPr>
          <a:xfrm>
            <a:off x="37051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5" name="Google Shape;1115;p90"/>
          <p:cNvSpPr/>
          <p:nvPr/>
        </p:nvSpPr>
        <p:spPr>
          <a:xfrm>
            <a:off x="5046732" y="2810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1116" name="Google Shape;1116;p90"/>
          <p:cNvSpPr/>
          <p:nvPr/>
        </p:nvSpPr>
        <p:spPr>
          <a:xfrm>
            <a:off x="10219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7" name="Google Shape;1117;p90"/>
          <p:cNvSpPr/>
          <p:nvPr/>
        </p:nvSpPr>
        <p:spPr>
          <a:xfrm>
            <a:off x="1021920" y="4318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18" name="Google Shape;1118;p90"/>
          <p:cNvSpPr/>
          <p:nvPr/>
        </p:nvSpPr>
        <p:spPr>
          <a:xfrm>
            <a:off x="1021920" y="5080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9" name="Google Shape;1119;p90"/>
          <p:cNvSpPr/>
          <p:nvPr/>
        </p:nvSpPr>
        <p:spPr>
          <a:xfrm>
            <a:off x="23635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0" name="Google Shape;1120;p90"/>
          <p:cNvSpPr/>
          <p:nvPr/>
        </p:nvSpPr>
        <p:spPr>
          <a:xfrm>
            <a:off x="23635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1" name="Google Shape;1121;p90"/>
          <p:cNvSpPr/>
          <p:nvPr/>
        </p:nvSpPr>
        <p:spPr>
          <a:xfrm>
            <a:off x="23635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2" name="Google Shape;1122;p90"/>
          <p:cNvSpPr/>
          <p:nvPr/>
        </p:nvSpPr>
        <p:spPr>
          <a:xfrm>
            <a:off x="37051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3" name="Google Shape;1123;p90"/>
          <p:cNvSpPr/>
          <p:nvPr/>
        </p:nvSpPr>
        <p:spPr>
          <a:xfrm>
            <a:off x="37051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1124" name="Google Shape;1124;p90"/>
          <p:cNvSpPr/>
          <p:nvPr/>
        </p:nvSpPr>
        <p:spPr>
          <a:xfrm>
            <a:off x="37051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5" name="Google Shape;1125;p90"/>
          <p:cNvSpPr/>
          <p:nvPr/>
        </p:nvSpPr>
        <p:spPr>
          <a:xfrm>
            <a:off x="5046732" y="3572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6" name="Google Shape;1126;p90"/>
          <p:cNvSpPr/>
          <p:nvPr/>
        </p:nvSpPr>
        <p:spPr>
          <a:xfrm>
            <a:off x="5046732" y="4334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7" name="Google Shape;1127;p90"/>
          <p:cNvSpPr/>
          <p:nvPr/>
        </p:nvSpPr>
        <p:spPr>
          <a:xfrm>
            <a:off x="5046732" y="5096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1128" name="Google Shape;1128;p90"/>
          <p:cNvCxnSpPr>
            <a:endCxn id="1110" idx="0"/>
          </p:cNvCxnSpPr>
          <p:nvPr/>
        </p:nvCxnSpPr>
        <p:spPr>
          <a:xfrm flipH="1">
            <a:off x="4375920" y="1143008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9" name="Google Shape;1129;p90"/>
          <p:cNvCxnSpPr>
            <a:endCxn id="1115" idx="0"/>
          </p:cNvCxnSpPr>
          <p:nvPr/>
        </p:nvCxnSpPr>
        <p:spPr>
          <a:xfrm flipH="1">
            <a:off x="5552532" y="880391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0" name="Google Shape;1130;p90"/>
          <p:cNvCxnSpPr>
            <a:cxnSpLocks/>
          </p:cNvCxnSpPr>
          <p:nvPr/>
        </p:nvCxnSpPr>
        <p:spPr>
          <a:xfrm>
            <a:off x="-440247" y="4621208"/>
            <a:ext cx="1820400" cy="135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2" name="Google Shape;1132;p90"/>
          <p:cNvCxnSpPr>
            <a:endCxn id="1119" idx="0"/>
          </p:cNvCxnSpPr>
          <p:nvPr/>
        </p:nvCxnSpPr>
        <p:spPr>
          <a:xfrm rot="10800000" flipH="1">
            <a:off x="2051120" y="3572775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3" name="Google Shape;1133;p90"/>
          <p:cNvCxnSpPr/>
          <p:nvPr/>
        </p:nvCxnSpPr>
        <p:spPr>
          <a:xfrm>
            <a:off x="4609136" y="4890991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4" name="Google Shape;1134;p90"/>
          <p:cNvCxnSpPr>
            <a:stCxn id="1127" idx="0"/>
            <a:endCxn id="1123" idx="0"/>
          </p:cNvCxnSpPr>
          <p:nvPr/>
        </p:nvCxnSpPr>
        <p:spPr>
          <a:xfrm rot="5400000" flipH="1">
            <a:off x="4583132" y="4127391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5" name="Google Shape;1135;p90"/>
          <p:cNvCxnSpPr>
            <a:endCxn id="1115" idx="1"/>
          </p:cNvCxnSpPr>
          <p:nvPr/>
        </p:nvCxnSpPr>
        <p:spPr>
          <a:xfrm rot="10800000" flipH="1">
            <a:off x="3392332" y="3191791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4" name="Google Shape;1173;p91">
            <a:extLst>
              <a:ext uri="{FF2B5EF4-FFF2-40B4-BE49-F238E27FC236}">
                <a16:creationId xmlns:a16="http://schemas.microsoft.com/office/drawing/2014/main" id="{C8A88482-60C4-409E-9DD8-1D7B6AB22133}"/>
              </a:ext>
            </a:extLst>
          </p:cNvPr>
          <p:cNvSpPr txBox="1"/>
          <p:nvPr/>
        </p:nvSpPr>
        <p:spPr>
          <a:xfrm>
            <a:off x="-63583" y="3304175"/>
            <a:ext cx="1332000" cy="2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Found live object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21937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Copying Garbage Collector</a:t>
            </a:r>
            <a:endParaRPr sz="5400" dirty="0"/>
          </a:p>
        </p:txBody>
      </p:sp>
      <p:sp>
        <p:nvSpPr>
          <p:cNvPr id="1104" name="Google Shape;1104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99</a:t>
            </a:fld>
            <a:endParaRPr/>
          </a:p>
        </p:txBody>
      </p:sp>
      <p:sp>
        <p:nvSpPr>
          <p:cNvPr id="1105" name="Google Shape;1105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Nursery</a:t>
            </a:r>
            <a:endParaRPr sz="2400"/>
          </a:p>
        </p:txBody>
      </p:sp>
      <p:sp>
        <p:nvSpPr>
          <p:cNvPr id="1106" name="Google Shape;1106;p90"/>
          <p:cNvSpPr/>
          <p:nvPr/>
        </p:nvSpPr>
        <p:spPr>
          <a:xfrm>
            <a:off x="60583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Unused</a:t>
            </a:r>
            <a:endParaRPr sz="2400"/>
          </a:p>
        </p:txBody>
      </p:sp>
      <p:sp>
        <p:nvSpPr>
          <p:cNvPr id="1107" name="Google Shape;1107;p90"/>
          <p:cNvSpPr/>
          <p:nvPr/>
        </p:nvSpPr>
        <p:spPr>
          <a:xfrm>
            <a:off x="1021920" y="1540908"/>
            <a:ext cx="5036400" cy="4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Used</a:t>
            </a:r>
            <a:endParaRPr sz="2400"/>
          </a:p>
        </p:txBody>
      </p:sp>
      <p:sp>
        <p:nvSpPr>
          <p:cNvPr id="1108" name="Google Shape;1108;p90"/>
          <p:cNvSpPr/>
          <p:nvPr/>
        </p:nvSpPr>
        <p:spPr>
          <a:xfrm>
            <a:off x="10219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09" name="Google Shape;1109;p90"/>
          <p:cNvSpPr/>
          <p:nvPr/>
        </p:nvSpPr>
        <p:spPr>
          <a:xfrm>
            <a:off x="23635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0" name="Google Shape;1110;p90"/>
          <p:cNvSpPr/>
          <p:nvPr/>
        </p:nvSpPr>
        <p:spPr>
          <a:xfrm>
            <a:off x="3705120" y="2065408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d</a:t>
            </a:r>
            <a:endParaRPr sz="3067"/>
          </a:p>
        </p:txBody>
      </p:sp>
      <p:sp>
        <p:nvSpPr>
          <p:cNvPr id="1111" name="Google Shape;1111;p90"/>
          <p:cNvSpPr/>
          <p:nvPr/>
        </p:nvSpPr>
        <p:spPr>
          <a:xfrm>
            <a:off x="5046732" y="2065424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2" name="Google Shape;1112;p90"/>
          <p:cNvSpPr/>
          <p:nvPr/>
        </p:nvSpPr>
        <p:spPr>
          <a:xfrm>
            <a:off x="10219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3" name="Google Shape;1113;p90"/>
          <p:cNvSpPr/>
          <p:nvPr/>
        </p:nvSpPr>
        <p:spPr>
          <a:xfrm>
            <a:off x="23635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a</a:t>
            </a:r>
            <a:endParaRPr sz="3067"/>
          </a:p>
        </p:txBody>
      </p:sp>
      <p:sp>
        <p:nvSpPr>
          <p:cNvPr id="1114" name="Google Shape;1114;p90"/>
          <p:cNvSpPr/>
          <p:nvPr/>
        </p:nvSpPr>
        <p:spPr>
          <a:xfrm>
            <a:off x="3705120" y="2810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5" name="Google Shape;1115;p90"/>
          <p:cNvSpPr/>
          <p:nvPr/>
        </p:nvSpPr>
        <p:spPr>
          <a:xfrm>
            <a:off x="5046732" y="2810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e</a:t>
            </a:r>
            <a:endParaRPr sz="3067"/>
          </a:p>
        </p:txBody>
      </p:sp>
      <p:sp>
        <p:nvSpPr>
          <p:cNvPr id="1116" name="Google Shape;1116;p90"/>
          <p:cNvSpPr/>
          <p:nvPr/>
        </p:nvSpPr>
        <p:spPr>
          <a:xfrm>
            <a:off x="10219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7" name="Google Shape;1117;p90"/>
          <p:cNvSpPr/>
          <p:nvPr/>
        </p:nvSpPr>
        <p:spPr>
          <a:xfrm>
            <a:off x="1021920" y="4318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list</a:t>
            </a:r>
            <a:endParaRPr sz="3067"/>
          </a:p>
        </p:txBody>
      </p:sp>
      <p:sp>
        <p:nvSpPr>
          <p:cNvPr id="1118" name="Google Shape;1118;p90"/>
          <p:cNvSpPr/>
          <p:nvPr/>
        </p:nvSpPr>
        <p:spPr>
          <a:xfrm>
            <a:off x="1021920" y="5080142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19" name="Google Shape;1119;p90"/>
          <p:cNvSpPr/>
          <p:nvPr/>
        </p:nvSpPr>
        <p:spPr>
          <a:xfrm>
            <a:off x="23635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0" name="Google Shape;1120;p90"/>
          <p:cNvSpPr/>
          <p:nvPr/>
        </p:nvSpPr>
        <p:spPr>
          <a:xfrm>
            <a:off x="23635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1" name="Google Shape;1121;p90"/>
          <p:cNvSpPr/>
          <p:nvPr/>
        </p:nvSpPr>
        <p:spPr>
          <a:xfrm>
            <a:off x="23635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2" name="Google Shape;1122;p90"/>
          <p:cNvSpPr/>
          <p:nvPr/>
        </p:nvSpPr>
        <p:spPr>
          <a:xfrm>
            <a:off x="3705120" y="3572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3" name="Google Shape;1123;p90"/>
          <p:cNvSpPr/>
          <p:nvPr/>
        </p:nvSpPr>
        <p:spPr>
          <a:xfrm>
            <a:off x="3705120" y="4334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c</a:t>
            </a:r>
            <a:endParaRPr sz="3067"/>
          </a:p>
        </p:txBody>
      </p:sp>
      <p:sp>
        <p:nvSpPr>
          <p:cNvPr id="1124" name="Google Shape;1124;p90"/>
          <p:cNvSpPr/>
          <p:nvPr/>
        </p:nvSpPr>
        <p:spPr>
          <a:xfrm>
            <a:off x="3705120" y="50967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5" name="Google Shape;1125;p90"/>
          <p:cNvSpPr/>
          <p:nvPr/>
        </p:nvSpPr>
        <p:spPr>
          <a:xfrm>
            <a:off x="5046732" y="3572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6" name="Google Shape;1126;p90"/>
          <p:cNvSpPr/>
          <p:nvPr/>
        </p:nvSpPr>
        <p:spPr>
          <a:xfrm>
            <a:off x="5046732" y="4334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067"/>
          </a:p>
        </p:txBody>
      </p:sp>
      <p:sp>
        <p:nvSpPr>
          <p:cNvPr id="1127" name="Google Shape;1127;p90"/>
          <p:cNvSpPr/>
          <p:nvPr/>
        </p:nvSpPr>
        <p:spPr>
          <a:xfrm>
            <a:off x="5046732" y="5096791"/>
            <a:ext cx="101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/>
              <a:t>x</a:t>
            </a:r>
            <a:endParaRPr sz="3067"/>
          </a:p>
        </p:txBody>
      </p:sp>
      <p:cxnSp>
        <p:nvCxnSpPr>
          <p:cNvPr id="1128" name="Google Shape;1128;p90"/>
          <p:cNvCxnSpPr>
            <a:endCxn id="1110" idx="0"/>
          </p:cNvCxnSpPr>
          <p:nvPr/>
        </p:nvCxnSpPr>
        <p:spPr>
          <a:xfrm flipH="1">
            <a:off x="4375920" y="1143008"/>
            <a:ext cx="197200" cy="9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9" name="Google Shape;1129;p90"/>
          <p:cNvCxnSpPr>
            <a:endCxn id="1115" idx="0"/>
          </p:cNvCxnSpPr>
          <p:nvPr/>
        </p:nvCxnSpPr>
        <p:spPr>
          <a:xfrm flipH="1">
            <a:off x="5552532" y="880391"/>
            <a:ext cx="526000" cy="19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0" name="Google Shape;1130;p90"/>
          <p:cNvCxnSpPr>
            <a:cxnSpLocks/>
          </p:cNvCxnSpPr>
          <p:nvPr/>
        </p:nvCxnSpPr>
        <p:spPr>
          <a:xfrm>
            <a:off x="-440247" y="4621208"/>
            <a:ext cx="1820400" cy="135200"/>
          </a:xfrm>
          <a:prstGeom prst="straightConnector1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2" name="Google Shape;1132;p90"/>
          <p:cNvCxnSpPr>
            <a:endCxn id="1119" idx="0"/>
          </p:cNvCxnSpPr>
          <p:nvPr/>
        </p:nvCxnSpPr>
        <p:spPr>
          <a:xfrm rot="10800000" flipH="1">
            <a:off x="2051120" y="3572775"/>
            <a:ext cx="983200" cy="80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3" name="Google Shape;1133;p90"/>
          <p:cNvCxnSpPr/>
          <p:nvPr/>
        </p:nvCxnSpPr>
        <p:spPr>
          <a:xfrm>
            <a:off x="4609136" y="4890991"/>
            <a:ext cx="857200" cy="59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4" name="Google Shape;1134;p90"/>
          <p:cNvCxnSpPr>
            <a:stCxn id="1127" idx="0"/>
            <a:endCxn id="1123" idx="0"/>
          </p:cNvCxnSpPr>
          <p:nvPr/>
        </p:nvCxnSpPr>
        <p:spPr>
          <a:xfrm rot="5400000" flipH="1">
            <a:off x="4583132" y="4127391"/>
            <a:ext cx="762000" cy="1176800"/>
          </a:xfrm>
          <a:prstGeom prst="curvedConnector3">
            <a:avLst>
              <a:gd name="adj1" fmla="val 14166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5" name="Google Shape;1135;p90"/>
          <p:cNvCxnSpPr>
            <a:endCxn id="1115" idx="1"/>
          </p:cNvCxnSpPr>
          <p:nvPr/>
        </p:nvCxnSpPr>
        <p:spPr>
          <a:xfrm rot="10800000" flipH="1">
            <a:off x="3392332" y="3191791"/>
            <a:ext cx="1654400" cy="1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5" name="Google Shape;1211;p92">
            <a:extLst>
              <a:ext uri="{FF2B5EF4-FFF2-40B4-BE49-F238E27FC236}">
                <a16:creationId xmlns:a16="http://schemas.microsoft.com/office/drawing/2014/main" id="{509176FF-0C1F-474A-83C3-6BD35AD124D8}"/>
              </a:ext>
            </a:extLst>
          </p:cNvPr>
          <p:cNvSpPr txBox="1"/>
          <p:nvPr/>
        </p:nvSpPr>
        <p:spPr>
          <a:xfrm>
            <a:off x="7008532" y="3015791"/>
            <a:ext cx="1442800" cy="2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Copy it to the unused space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1117;p90">
            <a:extLst>
              <a:ext uri="{FF2B5EF4-FFF2-40B4-BE49-F238E27FC236}">
                <a16:creationId xmlns:a16="http://schemas.microsoft.com/office/drawing/2014/main" id="{E5A48C97-1EFE-482C-894D-9BC7C351EB31}"/>
              </a:ext>
            </a:extLst>
          </p:cNvPr>
          <p:cNvSpPr/>
          <p:nvPr/>
        </p:nvSpPr>
        <p:spPr>
          <a:xfrm>
            <a:off x="1021920" y="4314375"/>
            <a:ext cx="1341600" cy="7620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/>
              <a:t>list</a:t>
            </a:r>
            <a:endParaRPr sz="3067" dirty="0"/>
          </a:p>
        </p:txBody>
      </p:sp>
    </p:spTree>
    <p:extLst>
      <p:ext uri="{BB962C8B-B14F-4D97-AF65-F5344CB8AC3E}">
        <p14:creationId xmlns:p14="http://schemas.microsoft.com/office/powerpoint/2010/main" val="23957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41315 -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 - &amp;quot;Click to add a much longer title here&amp;quot;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b1dd57b-8061-4cc3-99fd-3ccf9b15f8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aae6e18-808f-48bc-acc5-3d837638f6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d0cfb2e-400a-4ddf-ad28-34949503f6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25325e1-7402-47fd-ac73-cce2a31d2e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879a6b7-ef24-46d9-acd5-b4b1ad6cee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dc7742-d48d-4fdb-8d3e-4b958011415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39bffd4-07e1-411f-8801-911259b6674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f1a7804-59f2-4ff7-9c0b-0f1c4fbbfc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40b3c83-a26d-4c23-b7c5-947c36eeb2e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a50915-b336-4db9-80b9-91e63656f1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5ccbf8e-13ce-4319-bc26-f8aeaeb3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be22ac-c644-4ac8-a129-eaa71d33bea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880b544-62a1-4e87-af00-4adec26d00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7a970a3-d577-420d-a057-f606dcdcbec6"/>
</p:tagLst>
</file>

<file path=ppt/theme/theme1.xml><?xml version="1.0" encoding="utf-8"?>
<a:theme xmlns:a="http://schemas.openxmlformats.org/drawingml/2006/main" name="1_Custom Design">
  <a:themeElements>
    <a:clrScheme name="UIC Engineering Theme Colors">
      <a:dk1>
        <a:srgbClr val="001E61"/>
      </a:dk1>
      <a:lt1>
        <a:srgbClr val="FFFFFF"/>
      </a:lt1>
      <a:dk2>
        <a:srgbClr val="00B5E2"/>
      </a:dk2>
      <a:lt2>
        <a:srgbClr val="949493"/>
      </a:lt2>
      <a:accent1>
        <a:srgbClr val="FFC72C"/>
      </a:accent1>
      <a:accent2>
        <a:srgbClr val="00AEC7"/>
      </a:accent2>
      <a:accent3>
        <a:srgbClr val="FF7500"/>
      </a:accent3>
      <a:accent4>
        <a:srgbClr val="10069F"/>
      </a:accent4>
      <a:accent5>
        <a:srgbClr val="2CD5C3"/>
      </a:accent5>
      <a:accent6>
        <a:srgbClr val="80276C"/>
      </a:accent6>
      <a:hlink>
        <a:srgbClr val="EDE813"/>
      </a:hlink>
      <a:folHlink>
        <a:srgbClr val="D5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5610</Words>
  <Application>Microsoft Office PowerPoint</Application>
  <PresentationFormat>Widescreen</PresentationFormat>
  <Paragraphs>1681</Paragraphs>
  <Slides>139</Slides>
  <Notes>138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7" baseType="lpstr">
      <vt:lpstr>Arial</vt:lpstr>
      <vt:lpstr>Calibri</vt:lpstr>
      <vt:lpstr>Courier New</vt:lpstr>
      <vt:lpstr>Helvetica</vt:lpstr>
      <vt:lpstr>Inconsolata</vt:lpstr>
      <vt:lpstr>Pixel Miners</vt:lpstr>
      <vt:lpstr>Proxima Nova</vt:lpstr>
      <vt:lpstr>1_Custom Design</vt:lpstr>
      <vt:lpstr>PowerPoint Presentation</vt:lpstr>
      <vt:lpstr>PowerPoint Presentation</vt:lpstr>
      <vt:lpstr>What is Garbage?</vt:lpstr>
      <vt:lpstr>What is Garbage?</vt:lpstr>
      <vt:lpstr>What is Garbage?</vt:lpstr>
      <vt:lpstr>What is Garbage?</vt:lpstr>
      <vt:lpstr>What is Garbage?</vt:lpstr>
      <vt:lpstr>What is Garbage?</vt:lpstr>
      <vt:lpstr>PowerPoint Presentation</vt:lpstr>
      <vt:lpstr>Garbage Collection</vt:lpstr>
      <vt:lpstr>What is Garbage?</vt:lpstr>
      <vt:lpstr>Garbage Collection</vt:lpstr>
      <vt:lpstr>Defining Garbage</vt:lpstr>
      <vt:lpstr>Defining Garbage</vt:lpstr>
      <vt:lpstr>Defining Garbage</vt:lpstr>
      <vt:lpstr>Reference Counting</vt:lpstr>
      <vt:lpstr>Reference Counting</vt:lpstr>
      <vt:lpstr>Reference Counting</vt:lpstr>
      <vt:lpstr>Reference Counting</vt:lpstr>
      <vt:lpstr>Reference Counting</vt:lpstr>
      <vt:lpstr>PowerPoint Presentation</vt:lpstr>
      <vt:lpstr>Reference Counting</vt:lpstr>
      <vt:lpstr>Circular References</vt:lpstr>
      <vt:lpstr>Circular References</vt:lpstr>
      <vt:lpstr>Circular References</vt:lpstr>
      <vt:lpstr>Circular References</vt:lpstr>
      <vt:lpstr>Circular References</vt:lpstr>
      <vt:lpstr>Reference Counting</vt:lpstr>
      <vt:lpstr>PowerPoint Presentation</vt:lpstr>
      <vt:lpstr>Root References</vt:lpstr>
      <vt:lpstr>Root References</vt:lpstr>
      <vt:lpstr>Mark and Sweep</vt:lpstr>
      <vt:lpstr>Mark and Sweep</vt:lpstr>
      <vt:lpstr>Mark and Sweep: Mark</vt:lpstr>
      <vt:lpstr>Mark and Sweep: Mark</vt:lpstr>
      <vt:lpstr>Mark and Sweep: Mark</vt:lpstr>
      <vt:lpstr>Mark and Sweep</vt:lpstr>
      <vt:lpstr>Mark and Sweep: Mark</vt:lpstr>
      <vt:lpstr>Mark and Sweep: Mark</vt:lpstr>
      <vt:lpstr>Mark and Sweep: Mark</vt:lpstr>
      <vt:lpstr>Mark and Sweep: Mark</vt:lpstr>
      <vt:lpstr>Mark and Sweep: Mark</vt:lpstr>
      <vt:lpstr>Mark and Sweep</vt:lpstr>
      <vt:lpstr>Mark and Sweep: Sweep</vt:lpstr>
      <vt:lpstr>Mark and Sweep: Sweep</vt:lpstr>
      <vt:lpstr>Mark and Sweep: Mark</vt:lpstr>
      <vt:lpstr>PowerPoint Presentation</vt:lpstr>
      <vt:lpstr>Object representation </vt:lpstr>
      <vt:lpstr>Mark and Sweep: Mark</vt:lpstr>
      <vt:lpstr>Mark and Sweep: Mark</vt:lpstr>
      <vt:lpstr>Mark and Sweep: Mark</vt:lpstr>
      <vt:lpstr>Mark and Sweep</vt:lpstr>
      <vt:lpstr>PowerPoint Presentation</vt:lpstr>
      <vt:lpstr>Conservative Garbage Collectors</vt:lpstr>
      <vt:lpstr>Conservative Garbage Collectors</vt:lpstr>
      <vt:lpstr>Mark and Sweep: Mark</vt:lpstr>
      <vt:lpstr>PowerPoint Presentation</vt:lpstr>
      <vt:lpstr>java.lang.Object</vt:lpstr>
      <vt:lpstr>java.lang.Object</vt:lpstr>
      <vt:lpstr>Garbage Collection and Finalizers</vt:lpstr>
      <vt:lpstr>Garbage Collection and Finalizers</vt:lpstr>
      <vt:lpstr>Garbage Collection and Finalizers</vt:lpstr>
      <vt:lpstr>You Should not use Finalizers</vt:lpstr>
      <vt:lpstr>Java Weak/Soft References</vt:lpstr>
      <vt:lpstr>Java Phantom References</vt:lpstr>
      <vt:lpstr>PowerPoint Presentation</vt:lpstr>
      <vt:lpstr>Fragmentation</vt:lpstr>
      <vt:lpstr>Fragmentation</vt:lpstr>
      <vt:lpstr>Fragmentation</vt:lpstr>
      <vt:lpstr>Fragmentation</vt:lpstr>
      <vt:lpstr>Fragmentation</vt:lpstr>
      <vt:lpstr>Fragmentation</vt:lpstr>
      <vt:lpstr>Fragmentation</vt:lpstr>
      <vt:lpstr>Fragmentation</vt:lpstr>
      <vt:lpstr>Fragmentation</vt:lpstr>
      <vt:lpstr>Compacting</vt:lpstr>
      <vt:lpstr>Compacting</vt:lpstr>
      <vt:lpstr>Compacting</vt:lpstr>
      <vt:lpstr>PowerPoint Presentation</vt:lpstr>
      <vt:lpstr>Compacting</vt:lpstr>
      <vt:lpstr>Compacting</vt:lpstr>
      <vt:lpstr>Compacting</vt:lpstr>
      <vt:lpstr>Bump-pointer</vt:lpstr>
      <vt:lpstr>Bump-pointer</vt:lpstr>
      <vt:lpstr>Bump-pointer</vt:lpstr>
      <vt:lpstr>Bump-pointer</vt:lpstr>
      <vt:lpstr>Bump-pointer</vt:lpstr>
      <vt:lpstr>Bump-pointer</vt:lpstr>
      <vt:lpstr>Bump-pointer</vt:lpstr>
      <vt:lpstr>Bump pointer</vt:lpstr>
      <vt:lpstr>PowerPoint Presentation</vt:lpstr>
      <vt:lpstr>Comparison</vt:lpstr>
      <vt:lpstr>Comparison</vt:lpstr>
      <vt:lpstr>Comparison</vt:lpstr>
      <vt:lpstr>Garbage Collection</vt:lpstr>
      <vt:lpstr>PowerPoint Presentation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Collector</vt:lpstr>
      <vt:lpstr>Copying Garbage Collection</vt:lpstr>
      <vt:lpstr>Copying Garbage Collection</vt:lpstr>
      <vt:lpstr>Copying Garbage Collection</vt:lpstr>
      <vt:lpstr>PowerPoint Presentation</vt:lpstr>
      <vt:lpstr>Lifetime of Objects</vt:lpstr>
      <vt:lpstr>Generational Garbage Collection</vt:lpstr>
      <vt:lpstr>JVM generations</vt:lpstr>
      <vt:lpstr>Nursery (aka eden)</vt:lpstr>
      <vt:lpstr>Nursery (aka eden)</vt:lpstr>
      <vt:lpstr>Semi-spaces</vt:lpstr>
      <vt:lpstr>Semi-spaces</vt:lpstr>
      <vt:lpstr>Semi-spaces</vt:lpstr>
      <vt:lpstr>Semi-spaces</vt:lpstr>
      <vt:lpstr>Semi-spaces</vt:lpstr>
      <vt:lpstr>Tenured Space</vt:lpstr>
      <vt:lpstr>Tenured Space</vt:lpstr>
      <vt:lpstr>Tenured Space</vt:lpstr>
      <vt:lpstr>Tenured Space</vt:lpstr>
      <vt:lpstr>Tenured Space</vt:lpstr>
      <vt:lpstr>Tenured Space</vt:lpstr>
      <vt:lpstr>Tenured Space</vt:lpstr>
      <vt:lpstr>Permanent Generation (PermGen)</vt:lpstr>
      <vt:lpstr>GC frequency</vt:lpstr>
      <vt:lpstr>GC frequency</vt:lpstr>
      <vt:lpstr>GC frequency</vt:lpstr>
      <vt:lpstr>GC frequency</vt:lpstr>
      <vt:lpstr>PowerPoint Presentation</vt:lpstr>
      <vt:lpstr>VisualVM / VisualGC demo</vt:lpstr>
      <vt:lpstr>Garbage-First (G1) Collector</vt:lpstr>
      <vt:lpstr>G1 Collector Heap</vt:lpstr>
      <vt:lpstr>G1 Collector Heap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Ganchinho de Pina, Luis Gabriel</dc:creator>
  <cp:lastModifiedBy>Mansky, William</cp:lastModifiedBy>
  <cp:revision>972</cp:revision>
  <dcterms:created xsi:type="dcterms:W3CDTF">2020-07-14T16:43:32Z</dcterms:created>
  <dcterms:modified xsi:type="dcterms:W3CDTF">2023-04-20T19:16:54Z</dcterms:modified>
</cp:coreProperties>
</file>