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4.xml" ContentType="application/inkml+xml"/>
  <Override PartName="/ppt/ink/ink5.xml" ContentType="application/inkml+xml"/>
  <Override PartName="/ppt/notesSlides/notesSlide21.xml" ContentType="application/vnd.openxmlformats-officedocument.presentationml.notesSlide+xml"/>
  <Override PartName="/ppt/ink/ink6.xml" ContentType="application/inkml+xml"/>
  <Override PartName="/ppt/ink/ink7.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8.xml" ContentType="application/inkml+xml"/>
  <Override PartName="/ppt/notesSlides/notesSlide33.xml" ContentType="application/vnd.openxmlformats-officedocument.presentationml.notesSlide+xml"/>
  <Override PartName="/ppt/ink/ink9.xml" ContentType="application/inkml+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7.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9.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ink/ink10.xml" ContentType="application/inkml+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ink/ink11.xml" ContentType="application/inkml+xml"/>
  <Override PartName="/ppt/notesSlides/notesSlide66.xml" ContentType="application/vnd.openxmlformats-officedocument.presentationml.notesSlide+xml"/>
  <Override PartName="/ppt/ink/ink12.xml" ContentType="application/inkml+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ink/ink13.xml" ContentType="application/inkml+xml"/>
  <Override PartName="/ppt/notesSlides/notesSlide70.xml" ContentType="application/vnd.openxmlformats-officedocument.presentationml.notesSlide+xml"/>
  <Override PartName="/ppt/ink/ink14.xml" ContentType="application/inkml+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ink/ink15.xml" ContentType="application/inkml+xml"/>
  <Override PartName="/ppt/notesSlides/notesSlide73.xml" ContentType="application/vnd.openxmlformats-officedocument.presentationml.notesSlide+xml"/>
  <Override PartName="/ppt/ink/ink16.xml" ContentType="application/inkml+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10.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ink/ink17.xml" ContentType="application/inkml+xml"/>
  <Override PartName="/ppt/notesSlides/notesSlide90.xml" ContentType="application/vnd.openxmlformats-officedocument.presentationml.notesSlide+xml"/>
  <Override PartName="/ppt/ink/ink18.xml" ContentType="application/inkml+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ink/ink19.xml" ContentType="application/inkml+xml"/>
  <Override PartName="/ppt/notesSlides/notesSlide95.xml" ContentType="application/vnd.openxmlformats-officedocument.presentationml.notesSlide+xml"/>
  <Override PartName="/ppt/ink/ink20.xml" ContentType="application/inkml+xml"/>
  <Override PartName="/ppt/notesSlides/notesSlide96.xml" ContentType="application/vnd.openxmlformats-officedocument.presentationml.notesSlide+xml"/>
  <Override PartName="/ppt/ink/ink21.xml" ContentType="application/inkml+xml"/>
  <Override PartName="/ppt/notesSlides/notesSlide97.xml" ContentType="application/vnd.openxmlformats-officedocument.presentationml.notesSlide+xml"/>
  <Override PartName="/ppt/tags/tag11.xml" ContentType="application/vnd.openxmlformats-officedocument.presentationml.tags+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ags/tag12.xml" ContentType="application/vnd.openxmlformats-officedocument.presentationml.tags+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tags/tag13.xml" ContentType="application/vnd.openxmlformats-officedocument.presentationml.tag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ink/ink22.xml" ContentType="application/inkml+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tags/tag14.xml" ContentType="application/vnd.openxmlformats-officedocument.presentationml.tags+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tags/tag15.xml" ContentType="application/vnd.openxmlformats-officedocument.presentationml.tags+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ink/ink23.xml" ContentType="application/inkml+xml"/>
  <Override PartName="/ppt/notesSlides/notesSlide135.xml" ContentType="application/vnd.openxmlformats-officedocument.presentationml.notesSlide+xml"/>
  <Override PartName="/ppt/ink/ink24.xml" ContentType="application/inkml+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ink/ink25.xml" ContentType="application/inkml+xml"/>
  <Override PartName="/ppt/notesSlides/notesSlide142.xml" ContentType="application/vnd.openxmlformats-officedocument.presentationml.notesSlide+xml"/>
  <Override PartName="/ppt/tags/tag16.xml" ContentType="application/vnd.openxmlformats-officedocument.presentationml.tags+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ink/ink26.xml" ContentType="application/inkml+xml"/>
  <Override PartName="/ppt/tags/tag17.xml" ContentType="application/vnd.openxmlformats-officedocument.presentationml.tags+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tags/tag18.xml" ContentType="application/vnd.openxmlformats-officedocument.presentationml.tags+xml"/>
  <Override PartName="/ppt/notesSlides/notesSlide1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167"/>
  </p:notesMasterIdLst>
  <p:handoutMasterIdLst>
    <p:handoutMasterId r:id="rId168"/>
  </p:handoutMasterIdLst>
  <p:sldIdLst>
    <p:sldId id="280" r:id="rId2"/>
    <p:sldId id="1000" r:id="rId3"/>
    <p:sldId id="1094" r:id="rId4"/>
    <p:sldId id="1242" r:id="rId5"/>
    <p:sldId id="279" r:id="rId6"/>
    <p:sldId id="321" r:id="rId7"/>
    <p:sldId id="281" r:id="rId8"/>
    <p:sldId id="282" r:id="rId9"/>
    <p:sldId id="1211" r:id="rId10"/>
    <p:sldId id="285" r:id="rId11"/>
    <p:sldId id="1121" r:id="rId12"/>
    <p:sldId id="1212" r:id="rId13"/>
    <p:sldId id="1123" r:id="rId14"/>
    <p:sldId id="1229" r:id="rId15"/>
    <p:sldId id="1124" r:id="rId16"/>
    <p:sldId id="1125" r:id="rId17"/>
    <p:sldId id="292" r:id="rId18"/>
    <p:sldId id="1126" r:id="rId19"/>
    <p:sldId id="1127" r:id="rId20"/>
    <p:sldId id="294" r:id="rId21"/>
    <p:sldId id="1128" r:id="rId22"/>
    <p:sldId id="1130" r:id="rId23"/>
    <p:sldId id="298" r:id="rId24"/>
    <p:sldId id="299" r:id="rId25"/>
    <p:sldId id="1239" r:id="rId26"/>
    <p:sldId id="300" r:id="rId27"/>
    <p:sldId id="301" r:id="rId28"/>
    <p:sldId id="302" r:id="rId29"/>
    <p:sldId id="303" r:id="rId30"/>
    <p:sldId id="1132" r:id="rId31"/>
    <p:sldId id="1133" r:id="rId32"/>
    <p:sldId id="1228" r:id="rId33"/>
    <p:sldId id="308" r:id="rId34"/>
    <p:sldId id="309" r:id="rId35"/>
    <p:sldId id="1134" r:id="rId36"/>
    <p:sldId id="1231" r:id="rId37"/>
    <p:sldId id="1010" r:id="rId38"/>
    <p:sldId id="288" r:id="rId39"/>
    <p:sldId id="290" r:id="rId40"/>
    <p:sldId id="291" r:id="rId41"/>
    <p:sldId id="1011" r:id="rId42"/>
    <p:sldId id="293" r:id="rId43"/>
    <p:sldId id="1240" r:id="rId44"/>
    <p:sldId id="1213" r:id="rId45"/>
    <p:sldId id="297" r:id="rId46"/>
    <p:sldId id="1012" r:id="rId47"/>
    <p:sldId id="296" r:id="rId48"/>
    <p:sldId id="1241" r:id="rId49"/>
    <p:sldId id="1214" r:id="rId50"/>
    <p:sldId id="1227" r:id="rId51"/>
    <p:sldId id="1215" r:id="rId52"/>
    <p:sldId id="1216" r:id="rId53"/>
    <p:sldId id="1217" r:id="rId54"/>
    <p:sldId id="1218" r:id="rId55"/>
    <p:sldId id="305" r:id="rId56"/>
    <p:sldId id="1232" r:id="rId57"/>
    <p:sldId id="306" r:id="rId58"/>
    <p:sldId id="307" r:id="rId59"/>
    <p:sldId id="1219" r:id="rId60"/>
    <p:sldId id="310" r:id="rId61"/>
    <p:sldId id="311" r:id="rId62"/>
    <p:sldId id="312" r:id="rId63"/>
    <p:sldId id="1013" r:id="rId64"/>
    <p:sldId id="315" r:id="rId65"/>
    <p:sldId id="1014" r:id="rId66"/>
    <p:sldId id="1015" r:id="rId67"/>
    <p:sldId id="1016" r:id="rId68"/>
    <p:sldId id="1017" r:id="rId69"/>
    <p:sldId id="1018" r:id="rId70"/>
    <p:sldId id="1019" r:id="rId71"/>
    <p:sldId id="1020" r:id="rId72"/>
    <p:sldId id="1021" r:id="rId73"/>
    <p:sldId id="1022" r:id="rId74"/>
    <p:sldId id="1023" r:id="rId75"/>
    <p:sldId id="1024" r:id="rId76"/>
    <p:sldId id="1032" r:id="rId77"/>
    <p:sldId id="1025" r:id="rId78"/>
    <p:sldId id="1026" r:id="rId79"/>
    <p:sldId id="1027" r:id="rId80"/>
    <p:sldId id="1028" r:id="rId81"/>
    <p:sldId id="1029" r:id="rId82"/>
    <p:sldId id="1030" r:id="rId83"/>
    <p:sldId id="1233" r:id="rId84"/>
    <p:sldId id="1245" r:id="rId85"/>
    <p:sldId id="1246" r:id="rId86"/>
    <p:sldId id="1247" r:id="rId87"/>
    <p:sldId id="337" r:id="rId88"/>
    <p:sldId id="338" r:id="rId89"/>
    <p:sldId id="339" r:id="rId90"/>
    <p:sldId id="1220" r:id="rId91"/>
    <p:sldId id="1033" r:id="rId92"/>
    <p:sldId id="1034" r:id="rId93"/>
    <p:sldId id="1243" r:id="rId94"/>
    <p:sldId id="341" r:id="rId95"/>
    <p:sldId id="342" r:id="rId96"/>
    <p:sldId id="1221" r:id="rId97"/>
    <p:sldId id="1050" r:id="rId98"/>
    <p:sldId id="345" r:id="rId99"/>
    <p:sldId id="1244" r:id="rId100"/>
    <p:sldId id="1083" r:id="rId101"/>
    <p:sldId id="357" r:id="rId102"/>
    <p:sldId id="365" r:id="rId103"/>
    <p:sldId id="366" r:id="rId104"/>
    <p:sldId id="1058" r:id="rId105"/>
    <p:sldId id="1059" r:id="rId106"/>
    <p:sldId id="1248" r:id="rId107"/>
    <p:sldId id="364" r:id="rId108"/>
    <p:sldId id="360" r:id="rId109"/>
    <p:sldId id="1056" r:id="rId110"/>
    <p:sldId id="1057" r:id="rId111"/>
    <p:sldId id="363" r:id="rId112"/>
    <p:sldId id="1249" r:id="rId113"/>
    <p:sldId id="1084" r:id="rId114"/>
    <p:sldId id="369" r:id="rId115"/>
    <p:sldId id="1060" r:id="rId116"/>
    <p:sldId id="1066" r:id="rId117"/>
    <p:sldId id="1062" r:id="rId118"/>
    <p:sldId id="1067" r:id="rId119"/>
    <p:sldId id="378" r:id="rId120"/>
    <p:sldId id="387" r:id="rId121"/>
    <p:sldId id="1250" r:id="rId122"/>
    <p:sldId id="1086" r:id="rId123"/>
    <p:sldId id="379" r:id="rId124"/>
    <p:sldId id="1069" r:id="rId125"/>
    <p:sldId id="1070" r:id="rId126"/>
    <p:sldId id="1071" r:id="rId127"/>
    <p:sldId id="1072" r:id="rId128"/>
    <p:sldId id="1073" r:id="rId129"/>
    <p:sldId id="1074" r:id="rId130"/>
    <p:sldId id="1254" r:id="rId131"/>
    <p:sldId id="1255" r:id="rId132"/>
    <p:sldId id="304" r:id="rId133"/>
    <p:sldId id="1088" r:id="rId134"/>
    <p:sldId id="1089" r:id="rId135"/>
    <p:sldId id="1077" r:id="rId136"/>
    <p:sldId id="1090" r:id="rId137"/>
    <p:sldId id="1091" r:id="rId138"/>
    <p:sldId id="1092" r:id="rId139"/>
    <p:sldId id="1093" r:id="rId140"/>
    <p:sldId id="1235" r:id="rId141"/>
    <p:sldId id="1095" r:id="rId142"/>
    <p:sldId id="1096" r:id="rId143"/>
    <p:sldId id="1098" r:id="rId144"/>
    <p:sldId id="1252" r:id="rId145"/>
    <p:sldId id="1236" r:id="rId146"/>
    <p:sldId id="322" r:id="rId147"/>
    <p:sldId id="323" r:id="rId148"/>
    <p:sldId id="325" r:id="rId149"/>
    <p:sldId id="326" r:id="rId150"/>
    <p:sldId id="328" r:id="rId151"/>
    <p:sldId id="263" r:id="rId152"/>
    <p:sldId id="265" r:id="rId153"/>
    <p:sldId id="402" r:id="rId154"/>
    <p:sldId id="1116" r:id="rId155"/>
    <p:sldId id="1117" r:id="rId156"/>
    <p:sldId id="1118" r:id="rId157"/>
    <p:sldId id="271" r:id="rId158"/>
    <p:sldId id="274" r:id="rId159"/>
    <p:sldId id="1237" r:id="rId160"/>
    <p:sldId id="1253" r:id="rId161"/>
    <p:sldId id="1085" r:id="rId162"/>
    <p:sldId id="1256" r:id="rId163"/>
    <p:sldId id="1119" r:id="rId164"/>
    <p:sldId id="278" r:id="rId165"/>
    <p:sldId id="1238" r:id="rId166"/>
  </p:sldIdLst>
  <p:sldSz cx="12192000" cy="6858000"/>
  <p:notesSz cx="6858000" cy="9144000"/>
  <p:custDataLst>
    <p:tags r:id="rId1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chinho de Pina, Luis Gabriel" initials="GdPLG" lastIdx="1" clrIdx="0">
    <p:extLst>
      <p:ext uri="{19B8F6BF-5375-455C-9EA6-DF929625EA0E}">
        <p15:presenceInfo xmlns:p15="http://schemas.microsoft.com/office/powerpoint/2012/main" userId="S::luispina@uic.edu::199992f2-c8eb-46cc-bee4-3a8214f82c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93C"/>
    <a:srgbClr val="00FF00"/>
    <a:srgbClr val="00B5E2"/>
    <a:srgbClr val="D4DAF2"/>
    <a:srgbClr val="949493"/>
    <a:srgbClr val="2049D2"/>
    <a:srgbClr val="000000"/>
    <a:srgbClr val="1D2247"/>
    <a:srgbClr val="20AD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1" autoAdjust="0"/>
    <p:restoredTop sz="92124" autoAdjust="0"/>
  </p:normalViewPr>
  <p:slideViewPr>
    <p:cSldViewPr snapToGrid="0" snapToObjects="1">
      <p:cViewPr varScale="1">
        <p:scale>
          <a:sx n="85" d="100"/>
          <a:sy n="85" d="100"/>
        </p:scale>
        <p:origin x="610" y="17"/>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commentAuthors" Target="commentAuthor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D28EEC-B422-1C4E-BEEB-41F87EC0A8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64D0C3-5D19-B546-8C70-3FA1CFF27C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BE28EF-400F-3B43-AAA0-D298A90F6092}" type="datetimeFigureOut">
              <a:rPr lang="en-US" smtClean="0"/>
              <a:t>4/17/2023</a:t>
            </a:fld>
            <a:endParaRPr lang="en-US"/>
          </a:p>
        </p:txBody>
      </p:sp>
      <p:sp>
        <p:nvSpPr>
          <p:cNvPr id="4" name="Footer Placeholder 3">
            <a:extLst>
              <a:ext uri="{FF2B5EF4-FFF2-40B4-BE49-F238E27FC236}">
                <a16:creationId xmlns:a16="http://schemas.microsoft.com/office/drawing/2014/main" id="{6CE95A0A-F9A8-594A-8AD6-A980B02516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BB515B-FFB6-3743-9FA5-4B73BFBFFB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114F9B-AD50-DB42-A5D2-16CA45D5F8B9}" type="slidenum">
              <a:rPr lang="en-US" smtClean="0"/>
              <a:t>‹#›</a:t>
            </a:fld>
            <a:endParaRPr lang="en-US"/>
          </a:p>
        </p:txBody>
      </p:sp>
    </p:spTree>
    <p:extLst>
      <p:ext uri="{BB962C8B-B14F-4D97-AF65-F5344CB8AC3E}">
        <p14:creationId xmlns:p14="http://schemas.microsoft.com/office/powerpoint/2010/main" val="3023262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09T21:38:06.753"/>
    </inkml:context>
    <inkml:brush xml:id="br0">
      <inkml:brushProperty name="width" value="0.05292" units="cm"/>
      <inkml:brushProperty name="height" value="0.05292" units="cm"/>
      <inkml:brushProperty name="color" value="#FF0000"/>
    </inkml:brush>
  </inkml:definitions>
  <inkml:trace contextRef="#ctx0" brushRef="#br0">30060 7487 34783 0,'-39'-6'1536'0,"12"3"320"0,-1-6-1472 0,-5-2-384 15,1 2 0-15,0 2 0 0,-4 0 880 0,4-2 96 16,-3-4 32-16,-1 8 0 0,-2-2-560 0,-3 1-96 16,-3 3-32-16,-1-2 0 0,0 5-320 0,-6-2 0 15,-7 2 0-15,-2-4 0 0,-8 4 0 0,0-3-208 16,0-6 80-16,4 7 128 0,-4-2-144 0,0 4 144 16,0-3 0-16,0 3 0 0,-5 2-128 0,-4-1 128 0,0-2 0 15,4-1 0-15,5 2 0 0,0 2 0 0,8-1 0 0,-3 3 0 16,1-2 224-16,3 7 0 0,3 0 0 0,1 7 0 15,-4 0-96-15,0 7 0 0,5-2-128 0,1 3 192 16,1 2-192-16,4-2 0 0,5 10 0 0,2-2 0 16,2 2-160-16,1 0 160 0,2 0-128 0,4 7 128 15,5 0-176-15,1 2 176 0,-1 0-208 0,7-2 80 16,6 0 128-16,-2 2 0 0,5-1-144 0,4 3 144 16,5 0 0-16,2-2 0 0,0 1 0 0,9 1 0 15,0-4 0-15,5-3 0 0,4 1 0 0,9-2 0 16,2 5 0-16,10-7 128 0,2-3 32 0,5 8 0 15,4-3 32-15,6 1 16 0,10-4 0 0,2-6 0 16,1 1 48-16,5-2 16 0,1-2 0 0,0-6 0 16,5-1-80-16,6 4-32 0,-4-3 0 0,9-1 0 15,4 2-160-15,-2-8 0 0,-1 1 0 0,1-2 128 0,6-2-128 0,2-1 0 16,3 1 0-16,0-1 0 0,5-7 0 16,-8-2 0-16,1-3 0 0,0-5 0 0,5-3 0 0,2-3 128 15,2-3-128-15,-8-1 0 0,-8-8 0 0,-4-3 128 16,0-4-128-16,-5-2 0 0,-4-3 256 0,0-6-48 15,-5-5 0-15,-7-2 0 0,-8-2 272 0,-6 3 48 16,-8-3 16-16,-7-1 0 0,-9-3 144 0,-9 0 16 16,-5 2 16-16,-3-1 0 0,-12-4 16 0,-3 2 0 15,-9 0 0-15,-5 0 0 0,-16 0-240 0,-12 0-48 16,-16 0-16-16,-16 4 0 0,-15-4-304 0,-11 4-128 16,-11-2 128-16,-19 7-128 0,-20 8-176 0,-9 10-112 15,-9 4-32-15,-9 12 0 16,-5 7-800-16,-4 12-160 0,-1 12-48 0,-12 11-20032 0</inkml:trace>
  <inkml:trace contextRef="#ctx0" brushRef="#br0" timeOffset="1306.72">29080 13776 37663 0,'0'0'1664'0,"0"0"352"0,-13-7-1616 0,2 1-400 0,3 3 0 0,-9-3 0 15,3 1 1088-15,-5-2 128 0,1 0 16 0,-4-1 16 16,-1 3-816-16,0 0-176 0,-4 1-16 0,-2 1-16 16,-6 1-224-16,-1 2-192 0,-2 2 48 0,-6 1 0 15,-6 6-64-15,0 2-16 0,-4 1 0 0,-1 6 0 16,1 4 224-16,-1-3-144 0,-2 4 144 0,1 4-128 16,1 4 128-16,1 1-160 0,3 0 160 0,-3 0-160 15,0 4 160-15,3 1 128 0,-7-1-128 0,8 5 176 0,0-5-176 0,4 5 192 16,5 0-192-16,5 9 192 0,4 0-192 0,2 0 160 15,6 0-160-15,1 4 160 0,5-4-160 0,1 3 0 16,8-1 0-16,3 5 0 0,3 1 0 0,6 1 0 16,3 0 0-16,3 3 0 0,3 2 0 0,6 4-176 15,2-2 176-15,1-1-192 0,8-6 192 0,1-4-208 16,7-1 80-16,3-3 128 0,3-1-144 0,7-1 144 16,3-6 0-16,3 1 0 0,-3 3 0 0,6-3 0 15,5 6 0-15,4-5 0 0,4 0 160 0,6-8-160 16,4-1 160-16,4-4-160 0,5-3 192 0,-1-2-64 15,1-10-128-15,9 1 192 0,0-3-16 0,9-6-16 16,5-6 0-16,-5 1 0 0,-4-8-160 0,4 1 0 0,4-5 0 0,1-2 0 16,8-5 0-16,-8-3 128 0,-2-5-128 0,-6 0 128 15,-3-4 112-15,1-5 16 0,-4-4 0 0,0-1 0 16,0-8 96-16,-9 4 32 0,-9 2 0 0,-5-4 0 16,-9-4 128-16,-4-3 16 0,-1-1 16 0,-13-1 0 15,-4-2 0-15,-5 1 0 0,-10 1 0 0,-8-4 0 16,-9-3 0-16,-5-3 0 0,-14-2 0 0,-8-3 0 15,-6-2-160-15,-17-4-16 0,-12-4-16 0,-13-4 0 16,-7-1-112-16,-23-4-32 0,-18 1 0 0,-14-1 0 16,-20-2-16-16,-16 3 0 0,-20-1 0 0,-24 4 0 15,-15-1-192-15,-27 14-256 0,-19 3 48 0,-26 14 16 16,-24 7-1792 0,-27 25-336-16</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09T22:35:36.047"/>
    </inkml:context>
    <inkml:brush xml:id="br0">
      <inkml:brushProperty name="width" value="0.05292" units="cm"/>
      <inkml:brushProperty name="height" value="0.05292" units="cm"/>
      <inkml:brushProperty name="color" value="#FF0000"/>
    </inkml:brush>
  </inkml:definitions>
  <inkml:trace contextRef="#ctx0" brushRef="#br0">28017 10588 11967 0,'0'0'528'0,"0"0"112"0,0 0-512 0,0 0-128 0,0 0 0 0,-9-5 0 16,0 0 4224-16,4 1 832 0,-4 0 144 0,9 4 48 15,-13-1-2896-15,4 1-576 0,-1 0-112 0,-3 1-32 16,-1 3-576-16,-4 1-112 0,0 1-32 0,0-3 0 16,0 3-352-16,-1 1-80 0,-3-5-16 0,1 3 0 15,1-2-32-15,-1 5-16 0,1-3 0 0,2 0 0 16,0-1-144-16,4-1-16 0,-4-1-16 0,4 2 0 15,-2-4 16-15,5 2 0 0,-7 5 0 0,6-2 0 16,-2 4-96-16,3 0-16 0,-5 2 0 0,5 1 0 16,2 3-144-16,-3 1 160 0,1 0-160 0,-2 0 160 15,4 2-160-15,4 0 128 0,-4-2-128 0,6 1 128 16,-6 1-128-16,3 0 0 0,1-5 0 0,5-13 128 16,0 0-128-16,0 16 0 0,-7-4 0 0,7-12 0 15,-2 15 240-15,2 1-48 0,0-16 0 0,-4 14 0 0,-1-2-16 16,5-12-16-16,-3 11 0 0,3-11 0 0,-6 14 64 0,-3-5 16 15,4 0 0-15,5-9 0 0,-9 15 0 0,0-6 0 16,-4-2 0-16,5-2 0 0,-7 0-16 0,15-5 0 16,-12 6 0-16,12-6 0 0,-15 3-32 0,3 5-16 15,12-8 0-15,-11 7 0 0,11-7-176 0,0 0 160 16,-12 9-160-16,12-9 160 0,0 0-160 0,0 0 0 16,0 0 0-16,0 0 128 0,0 0-128 0,0 0 128 15,0 0-128-15,0 0 128 0,0 0 0 0,0 0 0 16,0 0 0-16,0 0 0 0,0 0-128 0,0 0 128 15,0 0-128-15,18-6 128 0,-18 6-128 0,17 4 0 16,1 1 0-16,0-1 0 0,-4 3 0 0,1 2 0 16,1 2 0-16,-2-1 0 0,4-1 0 0,2 5 0 0,-2 3 0 0,-1-1 0 15,1 0-160-15,0 2 160 0,-4-1 0 0,-1 3-144 16,-2 0 144-16,-2-2 0 0,-4 3-144 0,2-3 144 16,-2 0 0-16,1 0 0 0,1-2-144 0,-7 5 144 15,0-1 0-15,0-1 0 0,0 1 0 0,-4 2 0 16,1 1 0-16,1-4-128 0,-7 3 128 0,2-2 0 15,2-3-192-15,-4 1 192 0,0 0-192 0,0 2 192 16,0-2-160-16,0-2 160 0,-2-2-128 0,-1 0 128 16,1 4 0-16,2 0 0 0,0 0 0 0,2 2-128 15,2 1 128-15,-4 2 0 0,3 0 0 0,1 3-128 16,5-7 128-16,0 4 0 0,0-5 0 0,0 5 0 16,5 2 0-16,1-1 0 0,3-5 0 0,0 3 0 15,3 3-128-15,2-4 128 0,1 2-128 0,2-1 128 16,1-2 0-16,0 1 0 0,-4-3 0 0,4 0 0 0,-3-2 0 15,-1-4-128-15,-2 1 128 0,3-4 0 16,-3 0 0-16,-3-4-128 0,-9-5 128 0,0 0 0 16,11-3-432-16,5-3 0 15,2-6 0-15,-4-3 0 0,-5-3-2800 0,-7-10-560 0</inkml:trace>
  <inkml:trace contextRef="#ctx0" brushRef="#br0" timeOffset="874.41">27313 11030 24351 0,'0'0'1088'0,"0"0"208"0,-9-11-1040 0,-3-2-256 0,-6 1 0 0,4-2 0 0,3-1 2416 0,-5 3 416 15,-2-3 96-15,-2 1 16 0,-1 5-1200 16,-2-2-224-16,-6 1-48 0,-1-1-16 0,-2-1-544 0,-4 1-96 16,-5-2-32-16,-4 4 0 0,-1 0 0 0,-1 1 0 15,-6-1 0-15,3 0 0 0,0 0-32 0,-6 2-16 16,3-1 0-16,-3-1 0 0,-3 1-160 0,-9-1-16 15,1 1-16-15,-10 1 0 0,0-2-144 0,0 0-16 16,-1 1-16-16,-3 2 0 0,-1-3-128 0,-4 4-32 16,-5 0 0-16,0-3 0 0,-5 5 48 0,1-3 0 0,4 1 0 15,-4-4 0-15,-1 4 80 0,1-2 32 0,-5-2 0 16,0 2 0-16,-5-2-64 0,-2 1-16 0,6 3 0 0,-4 2 0 16,-7 1-160-16,3-2-128 0,3 4 144 0,-3-3-144 15,0 3 0-15,0 0 128 0,-3 3-128 0,-2 3 0 16,5 1 0-16,-4 0 0 0,2 0 0 0,-1 2 0 15,3-4 0-15,-4 4 0 0,3-3 0 0,-3 3 0 16,-1-1 0-16,-1 1 0 0,3 0 0 0,-1 6 0 16,3-6 0-16,1 3 128 0,-4-3-128 0,1 2 0 15,1-2 0-15,2 3 0 0,-4 2 128 0,1-1-128 16,1-2 0-16,-1 1 0 0,-6 1 0 0,3-3 0 16,3 5 0-16,1-3 0 0,2 2 0 0,0 3 0 15,-7-3 0-15,5 0 0 0,2 0 0 0,0 1 0 16,0-3 0-16,2 6 0 0,2-4 0 0,0 4 0 0,1 0 0 0,-1 2 0 15,1-2 0-15,4 5 0 0,3-2-144 16,-1 3 144-16,-2 1 0 0,4 0-144 0,1 1 144 0,4 1 0 16,-5-4 0-16,3 1-128 0,9 1 128 0,-2 0 0 15,6-4 0-15,1 2-128 0,-1-1 128 0,6 1 0 16,1-3 0-16,5 5 0 0,0 0 0 0,4-2 0 16,5-2 0-16,0 3 0 0,6-1 0 0,-3-5-160 15,6 0 160-15,0-1 0 0,-3 1-128 0,8-3 128 16,7-1 0-16,3-3 0 0,-1-3-144 0,7 3 144 15,-1-2 0-15,5 2-144 0,-2 0 144 0,0-2-208 16,4-2 80-16,5-4 128 16,1 3-528-16,-1-3 16 0,18-3 0 0,0 0 0 15,0 0-1520-15,0 0-288 0,-18 4-64 0,18-4-11888 16,-20-9-2384-16</inkml:trace>
  <inkml:trace contextRef="#ctx0" brushRef="#br0" timeOffset="1342.43">16978 11387 26543 0,'0'0'1168'0,"0"0"256"0,0 0-1136 0,0 0-288 0,0 0 0 0,0 0 0 0,0 0 2512 16,0 0 448-16,0 0 96 0,0 0 16 0,0 0-1312 0,0 0-256 16,0 0-48-16,0 0-16 0,-5 14-672 0,2 0-128 15,-6 3-16-15,0-1-16 0,0 2-224 0,-6-1-64 16,1 5 0-16,2 1 0 0,-3 0-32 0,-3 4-16 15,1-4 0-15,-1 1 0 0,3 2-144 0,-2 1-128 16,-1 0 192-16,0 2-192 0,-2 1 144 0,4-2-144 16,2 3 0-16,3-3 144 0,-1 5-144 0,6-3 0 15,-1-3 0-15,7-2 128 0,4-4-128 0,-1 2 0 16,8-5 0-16,2-3 0 0,4 1 176 0,7-2-48 0,2-3-128 0,7-2 192 16,2-6-16-16,6 3-16 0,6-8 0 0,3-7 0 15,0-5-32-15,9-3-128 0,9-2 192 0,-4-3-64 16,2-1-128-16,2-4 0 0,-7 1 0 0,3 1 0 31,4 0-816-31,3 1-240 0,-3 3-48 0,5 1-19664 0</inkml:trace>
</inkml:ink>
</file>

<file path=ppt/ink/ink11.xml><?xml version="1.0" encoding="utf-8"?>
<inkml:ink xmlns:inkml="http://www.w3.org/2003/InkML">
  <inkml:definitions>
    <inkml:context xml:id="ctx0">
      <inkml:inkSource xml:id="inkSrc0">
        <inkml:traceFormat>
          <inkml:channel name="X" type="integer" max="5760" units="cm"/>
          <inkml:channel name="Y" type="integer" max="2400" units="cm"/>
          <inkml:channel name="T" type="integer" max="2.14748E9" units="dev"/>
        </inkml:traceFormat>
        <inkml:channelProperties>
          <inkml:channelProperty channel="X" name="resolution" value="171.42857" units="1/cm"/>
          <inkml:channelProperty channel="Y" name="resolution" value="114.28571" units="1/cm"/>
          <inkml:channelProperty channel="T" name="resolution" value="1" units="1/dev"/>
        </inkml:channelProperties>
      </inkml:inkSource>
      <inkml:timestamp xml:id="ts0" timeString="2023-04-13T18:20:01.827"/>
    </inkml:context>
    <inkml:brush xml:id="br0">
      <inkml:brushProperty name="width" value="0.05292" units="cm"/>
      <inkml:brushProperty name="height" value="0.05292" units="cm"/>
      <inkml:brushProperty name="color" value="#FF0000"/>
    </inkml:brush>
  </inkml:definitions>
  <inkml:trace contextRef="#ctx0" brushRef="#br0">6454 17450 0,'27'28'266,"15"27"-266,-15-41 16,15 27-16,40 14 0,-40 0 15,-15-41 1,-27 14-16,42-14 0,-1 13 16,-13-13-16,-15-14 15,29 41-15,-1-41 16,14 28-16,-41-1 15,27-27-15,15 14 0,-15 14 16,0-1-16,-13-27 16,-14 14-16,27 14 15,56-14 1,-56-14-16,14 27 16,-41 1-16,0-28 15,13 0-15,15 13 16,-29-13-16,15 0 15,-14 0 1,-14 28 0,27-28-1,-27 14 32,-13-14-16,-1 0 1,-14 0-32,14 0 31</inkml:trace>
  <inkml:trace contextRef="#ctx0" brushRef="#br0" timeOffset="3443.97">14369 16678 0,'0'42'312,"0"-1"-296,0-13-16,0 13 16,0 0-16,0 42 15,0-69 1,27 55-16,1-28 0,-28 42 15,0-42-15,0 1 16,0 27-16,14 13 16,-14-40-16,0-1 15,27 14-15,-27-14 0,0-27 16,0 28-16,28 13 16,-42-14-16,28 14 15,-14-13-15,0-1 16,0 28-16,0-14 0,27-14 15,-27 1-15,0-1 16,14 14-16,-14 14 16,0-28-16,0 15 15,28-43-15,-28 1 16,0 27-16,0-13 16,0-14-1,0 13-15,0 15 16,0-56-1,0 28 1,14 0-16,13-14 63,-13 0-48,0 0 16,13 0-31,-13 0 0,27 0 16,15 0 0,-15 0-16,28 0 15,0 0-15,41 0 16,28 0-16,55 13 0,-14-13 16,70 42-16,26-42 15,-95 0-15,54 0 16,56 69-16,-111-69 0,14 27 15,41-27-15,-96 0 16,14 0-16,-14 0 0,-28 0 16,28 0-16,-41 0 15,13 0 1,-41 0-16,0 0 16,41 0-16,-13 0 0,-15-14 15,15 14-15,-28 0 16,-14-27-16,14 27 15,-28 0-15,14-14 0,-13 14 16,-28 0-16,55-28 0,-42 15 16,15 13-1,-29-28-15,29 28 16,-15-14-16,15 14 16,-29-27-16,29 13 0,-15 14 15,15-28-15,-1-13 16,-13 41-1,13-28-15,-27 28 0,27 0 16,-13-13-16,13-15 16,-27 28-16,27-14 15,-13 14-15,13 0 16,-27 0-16,27-27 0,15 27 16,-15 0-16,-27-14 15,27 14-15,42 0 16,-14-28-16,0 28 15,-14 0-15,-14-27 0,28 27 16,-14-28 0,-13 28-16,-1-13 15,42 13-15,-69 0 0,27-28 16,-13 28-16,-15 0 16,15 0-16,-14 0 15,0 0-15,27 0 31,-41 14-31,27-14 16,-27 14-16,14-1 31,14-13-15,-28 28 0,14-28-1,13 0 1,-13 0-1,0-14 17,-14 0-17,0-27 1,27 41-16,-27-14 16,14-13-1,-14 13-15,28-14 16,-28 14-16,0-27 0,0 14 15,0-15-15,0 28 16,0 1-16,0-29 16,0-13-16,0 14 15,0 27-15,0-27 16,0 13-16,0-41 0,0 55 16,0-27-16,0 27 15,-14-41-15,14 14 16,0 27-16,0-14 15,0-13-15,-14 27 16,14-27-16,0 0 0,-27 13 16,27 14-16,0-27 15,0-1-15,0 15 0,-14-42 16,14 28-16,-28-1 16,28 1-1,0-14-15,-14 41 0,14-27 16,0 27-16,0-14 15,-27-13-15,27 0 16,0 13-16,0 14 0,-28-27 16,28 13-16,0 15 15,-14-1-15,14-14 16,0 14-16,0-27 16,-13 41-16,13-41 0,0 13 15,0-13 1,-28 27-16,28-14 15,0 15-15,-14-15 0,14 14 16,0 0-16,-27-13 16,27 13-1,-14-13 17,14 40-17,-28-13 1,28 14-1</inkml:trace>
  <inkml:trace contextRef="#ctx0" brushRef="#br0" timeOffset="8079.89">15072 17188 0,'0'14'812,"0"0"-796,0 14-1,0-15 17,14-13-32,-14 28 31,14-14-31,-14 13 16,0-13-1,27-14 1,-27 14-16,14-14 15,-14 27 1,0-13-16,14-14 16,-14 28-1,0-14-15,27-1 32,-27 15-17,14-14-15,14 13 16,-28-13-1,41 14 17,-27-15-17,13-13 1,-13 28 0,14-28-16,-14 0 15,-1 0 1,15 0-1,-14 0 1,13 0-16,-13 0 16,-14-14-1,14 14-15,13 0 16,-27-14-16,42 14 16,-28-27-1,13 13 1,-27-13-16,0 13 15,14 14 1,-14-14-16,0-14 16,28 15-16,-28-15 15,0 14 1,0 0 0,0-13-16,0 13 15,0-13 1,0 13-16,0-14 31,-14 28-31,14-14 16,-14 1-16,14-15 15,0 14 1,-28 14-16,15 0 16,-15 0 15,14 0-16,0 0-15,-13 0 16,13 0 0,-13 0-1,13 0 17,0 0-17,-14 0 1,15 0-1,-15 0 1,14 0 0,14-27-16,-27 27 31,13 0-15,0 0 15,-14 0-16,15 13 17,-15-13-17,14 0 17,-13 14-17,13-14 32,0 0-31,14 28 15,-27-28-15,27 14 15</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09T22:41:14.826"/>
    </inkml:context>
    <inkml:brush xml:id="br0">
      <inkml:brushProperty name="width" value="0.05292" units="cm"/>
      <inkml:brushProperty name="height" value="0.05292" units="cm"/>
      <inkml:brushProperty name="color" value="#FF0000"/>
    </inkml:brush>
  </inkml:definitions>
  <inkml:trace contextRef="#ctx0" brushRef="#br0">14531 6699 911 0,'-23'-4'0'0,"9"-1"0"0,-8-4 0 0,-1 2 0 0,0-4 0 0,-4 4 0 15,0 1 7040-15,-1 5 1312 0,1-1 272 0,-3 2 48 16,3 3-6080-16,-2 5-1216 0,-3-1-240 0,-4 5-48 16,4 3-608-16,0-1-112 0,2 4-32 0,1 7 0 15,2-2-144-15,1 2-16 0,-3-4-16 0,-1 6 0 16,6 0 80-16,3 0 16 0,-2-2 0 0,3 0 0 15,-1 0-16-15,6 2 0 0,-2-1 0 0,2 1 0 16,3 5-240-16,1 4 0 0,2-4 128 0,0 4-128 16,6-7 0-16,-3 3 0 0,6-2 0 0,2-1 0 15,5-2-128-15,2-1 128 0,0-2 0 0,5 1 0 16,1 0-128-16,6-2 128 0,-1-2 0 0,7-3 0 16,3-4-128-16,2 1 128 0,2-3 0 0,5-6 0 15,2-6-176-15,4-2 176 0,-4-7-160 0,6-5 160 16,3-6-256-16,0-3 64 0,3-2 0 0,-3-2 0 15,0-4 192-15,-5-1 0 0,-2-5 0 0,1-4 0 16,-3-4 256-16,-5-3-16 0,0-2 0 0,-4 0 0 0,-9-2 240 16,-8-2 48-16,-3 4 16 0,-8 0 0 15,-8 4-32-15,-10 3 0 0,-4 4 0 0,-4 5 0 0,-1 5-208 16,-13 2-48-16,-10 8-16 0,-22 3-13136 16,-18 1-2624-16</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09T22:41:54.625"/>
    </inkml:context>
    <inkml:brush xml:id="br0">
      <inkml:brushProperty name="width" value="0.05292" units="cm"/>
      <inkml:brushProperty name="height" value="0.05292" units="cm"/>
      <inkml:brushProperty name="color" value="#FF0000"/>
    </inkml:brush>
  </inkml:definitions>
  <inkml:trace contextRef="#ctx0" brushRef="#br0">6685 5859 3679 0,'0'0'320'0,"0"0"-320"0,0 0 0 0,-15 0 0 15,-2 0 3392-15,2 0 624 16,3 0 112-16,-2 2 32 0,14-2-2112 0,-18 3-432 0,0 3-80 0,0-6 0 16,0 3-432-16,2-3-80 0,16 0 0 0,-21 6-16 15,-3-1-224-15,1-1-32 0,-4-6-16 0,6 4 0 16,-6 5-144-16,2 0-16 0,-5-4-16 0,-2 5 0 15,1-3-176-15,3 4-16 0,-4 0-16 0,5 0 0 16,-2 0-32-16,2 1-16 0,1 3 0 0,-5-2 0 16,6-2-176-16,0 5-128 0,2-2 192 0,3 6-192 15,-6-4 144-15,4 3-144 0,2-1 0 0,3 0 144 16,-1 0-144-16,3 2 0 0,-1 0 144 0,6-1-144 16,-5 1 128-16,3 2-128 0,3-2 128 0,0 0-128 15,0 0 176-15,0-1-48 0,4-2 0 0,-1 3 0 16,-1-1 0-16,2 1-128 0,1 2 192 0,3-4-64 15,-3-2 64-15,0 4 16 0,4-18 0 0,-1 18 0 16,-3-4 80-16,4 4 16 0,-2-3 0 0,4 1 0 16,2-2-48-16,-4-14 0 0,5 14 0 0,-5-14 0 15,4 18-96-15,4-4-32 0,-8-14 0 0,6 15 0 16,-6-15-128-16,9 16 160 0,0-6-160 0,-9-10 160 0,0 0-160 0,14 13 0 16,-14-13 0-16,18 11 128 0,-18-11-128 0,18 9 0 15,-18-9 0-15,23 7 0 0,-2-2 0 0,3 0 0 16,-1 1 0-16,-5-3 0 0,0-3 0 0,-1 6 0 15,3-3 0-15,-2 3 0 0,3-3 0 0,-1 3 0 16,3-1 0-16,4-1 0 0,-6-1 0 0,3 2 0 16,-1 1 0-16,-2-3 0 0,3-3 0 0,-1 4 0 15,0-2 0-15,0 0 0 0,4-1 128 0,-4-1-128 16,4 0 0-16,0 0 128 0,-6-1-128 0,8 2 0 16,-2 3 144-16,-1-2-144 0,1-2 0 0,2 0 128 0,-2 3-128 15,-1-3 0-15,6-3 0 0,-5 3 128 0,2 0-128 0,-2 3 0 16,-1-3 0-16,1 0 128 0,2 0-128 0,-2 0 0 15,3 0 0-15,-1 0 144 0,-3 0-144 0,1-3 0 16,0 3 160-16,-4 0-160 0,4 0 128 16,-4 0-128-16,0 0 208 0,1-2-32 0,2-2-16 0,1 4 0 15,-4-1 16-15,4 1 0 0,-4 0 0 0,1 0 0 16,-3 0-48-16,-1 1 0 0,1-1 0 0,2 0 0 16,-1 0 0-16,1 0-128 0,4 0 192 0,-4 0-64 15,-3 0-128-15,1-1 192 0,-1-3-192 0,1 0 192 16,2 1-32-16,4 1 0 0,-4-2 0 0,4 4 0 15,-4-1-32-15,1-1-128 0,-3 2 192 0,2 0-64 16,1-2-128-16,-3 2 0 0,2 0 0 0,-3 0 128 16,1 2-128-16,2 0 0 0,1-1 0 0,1-1 128 15,-6-3-128-15,3 1 0 0,1-1 0 0,-3 3 128 16,1-4-128-16,2 2 0 0,-1-1 0 0,1-3 0 0,-5 3 0 0,5-6 0 16,4 3 0-16,-4 3 0 0,-3-3 0 0,1 1 0 15,1 2 0-15,-3-1 0 0,3-1 0 0,-3 3 0 16,3-5 0-16,1 1 0 0,0 3 0 0,0-3 0 15,4-3 0-15,-5 6 0 0,-3-3 0 0,-1 1 0 16,4-2 0-16,-3-4 0 0,-1 1 0 0,4-3 0 16,-3-1 0-16,-1-2 0 0,-4 1 0 0,1-2 0 15,1-3 128-15,-7-2-128 0,0 5 0 0,-4-7 0 16,4 3 144-16,-4-2-144 0,-1 5 176 0,-4-2-48 16,0-1 0-16,-4 3 0 0,4 0 64 0,-5-2 16 15,1 1 0-15,-1-3 0 0,-4 3 16 0,-5-3 0 0,1-1 0 0,-1 1 0 16,-4 3-32-16,0-3-16 15,-5 1 0-15,0 1 0 0,-4 2-32 0,0-1 0 0,-5-6 0 0,-6 5 0 16,-1-1-16-16,2 3-128 0,-3-5 192 0,-1 3-64 16,-9-2 16-16,0 3 0 0,0-6 0 0,-5 2 0 15,1-1 0-15,-1 3 0 0,-8-4 0 0,3 2 0 16,-6 1-16-16,-4 4 0 0,-2 4 0 0,-6 2 0 16,-8 8-128-16,-3 4 160 0,-4 4-160 0,-2 8 160 15,-8 2-160-15,-3 10 0 0,-8 2 0 0,-4 12 0 16,0 3-240-16,-9 2-16 0,-3 0-16 0,1 14 0 15,6 11-1648-15,-11 9-320 0,-3 1-64 16</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09T22:42:16.913"/>
    </inkml:context>
    <inkml:brush xml:id="br0">
      <inkml:brushProperty name="width" value="0.05292" units="cm"/>
      <inkml:brushProperty name="height" value="0.05292" units="cm"/>
      <inkml:brushProperty name="color" value="#FF0000"/>
    </inkml:brush>
  </inkml:definitions>
  <inkml:trace contextRef="#ctx0" brushRef="#br0">19231 8046 911 0,'0'0'0'16,"0"0"0"-16,0 0 0 0,0 0 0 15,0 0 5952-15,-6-7 1120 0,-3-2 224 0,1 5 32 0,0 4-4256 0,8 0-864 16,-7-3-160-16,-2-3-48 0,0 1-688 0,0 0-144 16,-3-3-16-16,3 5-16 0,4-3-464 0,-8 3-96 15,4-4 0-15,0-2-16 0,0 2-128 0,-1-2-32 16,-3 2 0-16,-1 3 0 0,0 4-192 0,1 0-32 15,2 0-16-15,-1 0 0 0,-2 2-160 0,1 1 192 16,-5 3-192-16,4 3 192 0,-4 0 0 0,0 3 0 16,4-1 0-16,-4 1 0 0,0 3-192 0,-1 1 0 15,2-2 0-15,3 0 128 0,0-5-128 0,1 4 0 16,4-3 0-16,1 7 0 0,2-3 0 0,-3 0 0 16,0-1 0-16,4 1 0 0,0 0 0 0,1 4 0 15,-1-4 0-15,5 1 0 0,-4 3 0 0,1-1 0 16,3 5 0-16,0 1 0 0,0-3 0 0,0 3 0 0,0-2 0 0,3 1 0 15,1-3 128-15,-3-1-128 0,7 0 0 0,-3 0 128 16,-1-4-128-16,4 4 0 0,1 4 0 0,2-4 0 16,-2-2 0-16,5 1 0 15,4 1 0-15,0 0 0 0,0 0 0 0,0 0 0 0,1 0 0 0,6 0 0 16,-5-4 0-16,3-3 0 16,-1-4 0-16,5-2 128 0,-4 4-128 0,0-5 0 0,0-4 0 0,-1-4 0 15,-3-1 0-15,6-4 0 16,-5-4 0-16,-2-1 0 0,0-4 0 0,-1-5 0 0,1-7 0 0,-3 1 0 15,-6-7 160-15,5 4-160 0,-5-4 192 0,0-1-192 16,-4-4 0-16,-1 1 0 0,-1-1 0 0,-1 18 0 16,-2 0-1984-1,0 0-336-15,-2-2-80 0</inkml:trace>
  <inkml:trace contextRef="#ctx0" brushRef="#br0" timeOffset="783.12">19327 8226 2751 0,'0'0'128'0,"0"0"16"0,0 0-144 0,0 0 0 0,0 0 0 0,0 0 0 16,0 0 4928-16,0 0 944 0,0 0 192 0,0 0 32 15,0 0-3728-15,0 0-736 0,0 0-160 0,0 0-16 16,0 0-560-16,0 0-128 0,0 0 0 0,0 0-16 16,0 0-112-16,0 0-32 15,0 0 0-15,9-9 0 0,0 0 48 0,0 0 16 16,-4 1 0-16,4-1 0 0,-2 0-80 0,4-2-16 0,-4-2 0 15,4 5 0-15,2-3-144 0,-5 2-48 0,1 0 0 0,0-4 0 16,2 3-80-16,-2-6-32 0,3 1 0 0,-3 3 0 16,0-2-80-16,0-1 0 0,2-3-16 0,-2 1 0 15,0-1 48-15,3 0 16 0,-3-2 0 0,2-1 0 16,-2 1 96-16,0-1 32 0,0-3 0 0,0 1 0 16,-4 0 32-16,4 0 16 0,0-2 0 0,-2 0 0 15,-2-2-64-15,-3 0-16 0,2-3 0 0,-1 3 0 16,-3-2-64-16,2 1-16 0,-2-3 0 0,-2 5 0 0,-1-3-32 15,-1-1-16-15,-1 6 0 0,0-2 0 0,1 1-32 0,-5-4-16 16,4 0 0-16,-4 1 0 0,-4-3-32 0,3 3-128 16,1-3 192-16,-4 3-64 0,2-3-128 0,2 5 160 15,-3-6-160-15,-2 3 160 0,-1-7-32 0,-1 4-128 16,2-4 192-16,0 6-64 0,-4-2-128 0,0 0 0 16,0-1 144-16,0 1-144 0,0 2 128 0,2 1-128 15,-2 3 128-15,2-1-128 0,2 4 0 0,-4-1 144 16,-1-3-144-16,1 4 0 0,3-4 144 0,-2 1-144 15,-5 1 0-15,2 0 144 0,3-2-144 0,-1 2 160 16,-4 0-160-16,3 0 160 0,1 2-160 0,-4 1 0 0,3 1 0 0,1 1 0 16,-5-1 0-16,1 3 0 0,3 2 128 15,-3-2-128-15,2 0 0 0,-1 2 0 0,-2 0 0 0,0 3 0 16,-1 1 0-16,-1 5 0 16,2-2 0-16,-5 2 0 0,1 1 0 0,-4 3 0 15,3 8 0-15,-3-3 0 0,6 0 0 0,-1 1 0 0,-1 1-128 0,0 1 128 16,0 0 0-16,4 1-144 15,-4-3 144-15,4 1 0 0,2-2 0 0,6-2-128 0,-4-2 128 0,3 2 0 16,1-4 0-16,5 4 0 0,-3 0 0 0,13 0 0 16,-9-3-176-16,9 3 32 0,0 0 0 0,0 0 0 15,0 0-304-15,0 0-48 0,0 0-16 0,0 0 0 16,14-6-1776-16,-1 6-352 16,1-1-80-16,-5 1-16288 0</inkml:trace>
  <inkml:trace contextRef="#ctx0" brushRef="#br0" timeOffset="1271.78">18347 6209 12895 0,'0'0'1152'0,"0"0"-928"15,0 0-224-15,0 0 0 0,-15 4 3456 0,1-4 656 16,0-2 128-16,1 2 32 0,13 0-1920 0,-10-2-384 0,-3-1-80 0,4 1-16 16,4-2-400-16,1 1-64 0,4-3-32 0,0-3 0 15,4 0-352-15,-4 0-80 0,9 1-16 0,-4-3 0 16,0-2-288-16,8 3-48 0,-2-1-16 0,1 0 0 16,1-1-208-16,1 3-48 15,-3 0-16-15,5 2 0 0,2-1-304 0,-4 0 0 0,0-1 128 0,9-2-128 16,-1 2 0-16,-3 2 0 15,-2 0 128-15,-3 0-128 0,0-2 0 0,-14 9 0 0,0 0 0 0,0 0 0 16,0 0 0-16,0 0 160 0,0 0-160 0,0 0 128 16,0 0 48-16,0 0 0 0,-14 5 0 0,0 2 0 15,-4 2-48-15,0 2-128 0,0-2 192 0,4 0-64 16,-4 0-128-16,4-1 0 0,-4 1 0 0,0 4 0 16,0 1 0-16,0 1 0 0,4-1 0 0,-4 2 0 15,5 0 0-15,-1-4 0 0,2 5 0 0,3-3 0 16,3 2 0-16,1 0 0 0,0 2 0 0,1-2 0 0,8 0-144 0,-3-2 144 15,7 1 0-15,-3 2 0 0,4 1 0 0,5 0-128 16,-5 0 128-16,5-4 0 0,1 1 0 0,1 1 0 16,3-6-128-16,-1 5 128 0,4-3-192 0,-3 1 0 15,5-2 16-15,11 3 0 16,-3-2-1664-16,1 1-336 0,2-2-64 0</inkml:trace>
  <inkml:trace contextRef="#ctx0" brushRef="#br0" timeOffset="3010.49">15224 8471 16575 0,'0'0'1472'0,"0"0"-1168"0,0 0-304 0,-7 4 0 0,-3-3 2944 0,-3 7 512 16,-5-3 128-16,4 0 0 0,5 4-1152 0,-4 4-256 16,8-3-32-16,-4 5-16 0,4-3-864 0,-4 6-176 15,5 0-48-15,3 2 0 0,-7 1-272 0,7 2-64 16,-3-1-16-16,4 3 0 0,-5 2-256 0,1-1-48 15,4 7-16-15,-3-1 0 0,1 2-112 0,2 0 0 16,-4 5-16-16,-1 13 0 0,1-8-32 0,4 3 0 16,-3-6 0-16,3-5 0 0,0-1-80 0,0-4-128 15,0-3 176-15,0-1-176 0,0-4 128 0,0-5-128 16,0 0 0-16,0-4 0 0,-2 1 176 0,2 1-176 0,0-16 160 16,0 16-160-16,0-16 128 0,-4 12-128 0,4-12 0 0,-5 15 0 15,5-15 0-15,-9 16 0 0,4-6 0 0,-4 3 0 16,9-13-304-16,-4 11-48 0,4-11-16 0,0 18 0 31,0-4-1104-31,0-14-240 0,0 0-32 0,0 0-10768 0,-14 7-2144 0</inkml:trace>
  <inkml:trace contextRef="#ctx0" brushRef="#br0" timeOffset="3292.9">14817 9280 12895 0,'0'0'576'0,"0"0"112"0,0 0-560 0,-9 13-128 0,9-13 0 0,-5 11 0 0,5-11 5824 0,-4 18 1120 16,1-4 224-16,3 2 64 0,3-2-5008 16,1 8-1008-16,5-3-192 0,-4 4-32 0,4-5-416 0,5 6-96 15,-1-3-16-15,5 2 0 0,1 6-80 0,3 1-32 16,5 1 0-16,-4-3 0 0,4-5 96 0,1 4 0 15,-1-4 16-15,-4-1 0 0,4-8 0 0,-4 0 0 16,-1-5 0-16,-4 0 0 0,-4-9 112 0,-3 4 0 16,-3-8 16-16,1-6 0 0,0-8 96 0,0-5 16 15,-5-4 0-15,1-4 0 0,1-4-240 0,1 2-32 16,-6-2-16-16,3-3 0 0,0-3-416 0,1 2 0 16,4-1-224-16,9 5-15984 15,9 1-3200-15</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09T22:43:03.006"/>
    </inkml:context>
    <inkml:brush xml:id="br0">
      <inkml:brushProperty name="width" value="0.05292" units="cm"/>
      <inkml:brushProperty name="height" value="0.05292" units="cm"/>
      <inkml:brushProperty name="color" value="#FF0000"/>
    </inkml:brush>
  </inkml:definitions>
  <inkml:trace contextRef="#ctx0" brushRef="#br0">17568 6061 8287 0,'0'0'736'0,"0"0"-592"0,0 0-144 0,0 0 0 15,-9-7 3152-15,0 0 608 0,2-2 112 0,2 0 32 16,-4 3-1504-16,0 1-288 0,0 0-64 0,3-3-16 16,-6 5-624-16,3-2-112 0,-2 3-16 0,-1-5-16 15,1 5-416-15,-2-2-80 0,-1 1 0 0,2-3-16 16,1 3-160-16,-5-3-16 0,2 1-16 0,-1 1 0 0,-3 3-144 0,4 1-32 16,0 1 0-16,1 3 0 0,-4-2-112 0,2 1-16 15,1-3-16-15,-2 6 0 0,2-3-80 16,-4 3-16-16,-2-3 0 0,2 3 0 0,0 3-144 0,0-2 0 15,4-2 0-15,-4 0 128 0,4 4-128 0,2 0 0 16,-1-3 0-16,2 3 0 0,-1 3 0 0,1 1 0 16,-1-3 0-16,3 5 0 0,0 2 0 0,-6-2 0 15,3 3 0-15,3-1 0 0,7 1 0 0,-1 0 0 16,-3 0 0-16,3 2 0 0,-3 1 0 0,6 1 0 16,0-6 0-16,0 2 0 0,0-1 0 0,0 1 0 15,4 2 0-15,-4 0 0 0,-4-1 0 0,10 1 0 16,-3 0 0-16,6-1 0 0,-3 1 0 0,-1-2 0 15,-1 3 0-15,4-1 0 0,-2-2 0 0,1 0 0 0,4-1 0 0,-2-2 0 16,0 3 0-16,3-1 0 0,-7 1 0 0,4 4 0 16,2-4 0-16,2-2 0 0,1 5 0 0,-2-1 0 15,3 1 0-15,-3-3 0 0,2-4 0 0,4 1 0 16,-3 1 0-16,2-2 0 0,-2 0 0 0,3-1 0 16,-1-4 0-16,1 0 0 0,0-2 0 0,-4-4 0 15,1 3 0-15,3-4 0 0,-4-1 0 0,4-2 0 16,0-3 0-16,-1-1 0 0,1-2 0 0,0-2 0 15,-4 0 0-15,4-2 0 0,0-5 128 0,-4-2-128 16,1-2 0-16,1-3 160 0,-5-4-160 0,1 1 160 16,2-1 112-16,-5-2 32 0,-3-1 0 0,1 1 0 15,-2-3 16-15,-1-4 0 0,-2-1 0 0,-2-3 0 16,0 8-128-16,-6-3 0 0,3 2-16 0,-6 1 0 0,3 4-176 0,3 1 0 16,3 0 0-16,0 0 0 15,-6 0-400-15,1 4-16 0,-4-4 0 0,-3 8 0 16,-3-3-2256-16,3 8-448 0</inkml:trace>
  <inkml:trace contextRef="#ctx0" brushRef="#br0" timeOffset="1189.41">18223 6091 15599 0,'0'0'688'0,"0"0"144"0,0 0-656 0,-9-9-176 0,4-3 0 0,5 12 0 0,-9-9 1664 0,0 0 320 16,-3-5 48-16,1 5 16 0,-3 0-704 0,1 2-144 16,1-1-32-16,1 3 0 0,-1 0-304 0,-3 1-64 15,1 4-16-15,1 0 0 0,-1-3-144 0,-4 3-48 16,4-6 0-16,1 10 0 0,-6-2-224 0,6 3-48 16,-1-1-16-16,-4 1 0 0,4-2 32 0,-4 5 16 15,0-7 0-15,4 8 0 0,-4-3-64 0,4 1-16 16,-2 0 0-16,5 4 0 0,2-1-16 0,0 3 0 15,-3-2 0-15,1 3 0 0,2 2-96 0,0-2-32 16,-4 6 0-16,5-2 0 0,2 0-128 0,1 0 192 0,-2-2-192 0,5 0 192 16,-2 5-192-16,1-3 0 0,1-4 0 0,2 6 0 15,-4-2 0-15,4 0 0 0,4-6 0 0,-4 6 0 16,5-4 0-16,-1 4 0 0,-2-3 0 0,1 1 0 16,1 0 128-16,1 2-128 0,1-1 0 0,2 1 128 15,1 0-128-15,0-4 192 0,0 4-192 0,-3-3 192 16,-6-15-16-16,9 17 0 0,-2 1 0 0,-2-3 0 15,0 1-48-15,4-2-128 0,-9-14 192 0,9 18-64 16,0-7-128-16,-9-11 0 0,9 16 144 0,-9-16-144 16,14 10 176-16,4-2-48 0,-5-3 0 0,5-3 0 15,-18-2-128-15,19 0 0 0,-1 0 0 0,0-2 128 16,2-2-128-16,-2 4 0 0,-1-1 0 0,1-1 0 16,0-4 0-16,0 1 128 0,0-2-128 0,0-2 0 15,0-2 0-15,-2-1 0 0,2-3 0 0,-2 1 0 0,-6-4 0 0,3-1 0 16,-4-6 0-16,0 0 0 0,1-9 0 0,-6 2 208 15,1-1-16-15,-1-2-16 0,-4 1 48 0,0 0 16 16,-4 5 0-16,3-1 0 0,-7-2-112 0,3 3 0 16,-4 2-128-16,-5-1 192 0,-4-3-192 0,-5 4 0 15,-8 4-144-15,3 5-12112 16,1 6-2416-16</inkml:trace>
  <inkml:trace contextRef="#ctx0" brushRef="#br0" timeOffset="4526.78">19158 15067 28559 0,'0'0'2544'0,"-13"-5"-2032"0,-7 0-512 0,3-4 0 0,-1 0 3296 0,0 0 560 16,-9 0 112-16,4 0 32 0,0 0-2832 0,-4 0-560 15,4 0-112-15,-8 0-32 0,-6 4-320 0,-4 0-144 16,-4-3 128-16,-1 8-128 0,-3 0 0 0,6 0 0 15,-1 8 0-15,-1 1 0 0,4 1 0 0,0 5 0 16,2 1 0-16,1 3 0 0,2 4 0 0,-1 4 0 16,-4 9 128-16,0 2-128 0,0 6 128 0,1 4-128 15,-1 2 128-15,4 2-128 0,5 7 0 0,-4 0 128 16,0 6-128-16,4 2 0 0,0 7 0 0,5 1 0 16,0 2 0-16,4-2 0 0,-4-8 0 0,9 5 0 15,1-2 0-15,6-2 0 0,-2-2-192 0,4-6 192 0,0-1-160 16,4 0 160-16,9-2 0 0,1-5 0 0,0 2 0 0,8-8 0 15,1 1 128-15,4-4-128 0,9-6 0 0,1 2 0 16,5-5 128-16,6-1-128 0,2-3 0 0,4-1 0 16,1-3 0-16,8-2 0 0,6-7 0 0,-1-2 0 15,0-12 0-15,4-6-144 0,5-8 144 0,0-9-192 16,5-8-128-16,0-10-16 0,0-5-16 0,4-14 0 16,0-7-32-16,-4-13 0 0,-5-5 0 0,0-13 0 15,-4-8 256-15,-5-6 128 0,0 0-160 0,-5-8 160 16,-3-4 128-16,-2-2 128 0,-8-4 32 0,-9 4 0 15,-5 1 160-15,-8 8 16 0,-6 1 16 0,-10 4 0 16,-6 9-144-16,-6 9-16 0,-11 5-16 0,-7 15 0 16,-5 12-304-16,-9 11 160 0,-12 8-160 0,-3 13-20320 15</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09T22:42:50.773"/>
    </inkml:context>
    <inkml:brush xml:id="br0">
      <inkml:brushProperty name="width" value="0.05292" units="cm"/>
      <inkml:brushProperty name="height" value="0.05292" units="cm"/>
      <inkml:brushProperty name="color" value="#FF0000"/>
    </inkml:brush>
  </inkml:definitions>
  <inkml:trace contextRef="#ctx0" brushRef="#br0">16301 6086 16575 0,'0'0'1472'0,"0"0"-1168"16,-12 5-304-16,-2 1 0 0,-4-8 3488 0,0-2 640 15,0 4 128-15,0-3 32 0,2 1-2240 0,-2-2-432 16,-3 1-80-16,3 3-32 0,-5-6-784 0,-4 5-144 16,4-3-48-16,-4 0 0 0,-2 1-208 0,-1-3-32 0,-2 6-16 15,0-3 0-15,0-2 16 0,-1 1 0 0,1-1 0 0,-2 3 0 16,0 4 32-16,0-2 16 0,1 0 0 0,0 5 0 15,3-1-80-15,3 4 0 0,-1-2-16 0,-3 1 0 16,3-2-240-16,1 4 176 0,-3 4-176 0,5-2 160 16,-2 1-160-16,0-1 0 0,0 5 0 0,0-2 128 15,1 0-128-15,2-1 0 0,5-2 0 0,-3 1 0 16,-1 2 0-16,0-1 0 0,1-2 0 0,3 3 0 16,4-2 0-16,-1 3 160 0,2-3-160 0,2 3 160 15,1-1-32-15,2-2 0 0,0 6 0 0,4 0 0 16,-2 0 16-16,1 0 0 0,1 0 0 0,5 0 0 15,-4-2-144-15,4 2 0 0,4-1 0 0,1-2 128 16,4 1-128-16,-4-2 0 0,4 0 0 0,0 1 0 16,0-1 0-16,4-2 0 0,1 3 0 0,4-3 0 15,0 1 0-15,0 1 0 0,1 0 128 0,-1 1-128 0,4-1 0 0,-3-2 0 16,3 3 0-16,-3 1 0 0,3-5 0 0,1 5 128 16,4-6-128-16,0 5 0 0,1-3 128 0,2-1-128 15,-1 0 0-15,3-1 128 0,-1-1-128 0,3 0 0 16,1-4 0-16,5 3 0 0,6-3 0 0,-1 0 0 15,1-1 0-15,-1-2 0 0,5 1 0 0,-6-3 128 16,-1 4-128-16,2-2 0 0,1-2 0 0,3 3 128 16,1-3-128-16,0 4 0 0,0-2 0 0,0 5 0 15,0-2 128-15,5 0-128 0,2-1 0 0,-1 0 0 16,-1-3 0-16,-2 5 0 0,1-3 0 0,-2-3 0 16,1 0 0-16,3 0 0 0,-3 0 144 0,3-1-144 15,-3-3 160-15,6-1-160 0,0-3 320 0,6 7-16 16,-7-3-16-16,1 1 0 0,0-1-32 0,-5-1-16 0,-8-1 0 0,8 3 0 15,1-3-112-15,-1 3 0 0,-4-3-128 0,2 1 192 16,-4 0-192-16,4-3 128 0,7 5-128 0,-2-4 0 16,-5 0 128-16,1-2-128 0,-3-2 0 0,0-2 144 15,-5 3-144-15,1-3 128 0,4 1-128 0,-1-4 128 16,-7-2-128-16,3 0 0 0,-4 2 144 0,0-2-144 16,-5 4 128-16,0-1-128 0,-1-2 160 0,-2 2-160 15,-5 3 192-15,-1-3-48 0,-4 1-16 0,-5-4 0 16,-5 0 64-16,-4 1 0 0,-4-1 0 0,0 0 0 15,-5-5 16-15,-5 3 16 0,0-3 0 0,-8-2 0 16,-1 1 0-16,-4 1 0 0,-5 2 0 0,-1-2 0 16,-6-1-64-16,-2-2-16 0,2 2 0 0,-4 1 0 0,-6 2-144 0,-1 3 128 15,-5 3-128-15,-4-2 128 0,0 2-128 0,-9 3 160 16,-4 1-160-16,-1 6 160 0,-9 1-160 0,-2 1 0 16,-4 3 0-16,-3 3 0 15,-4-3 0-15,-1 4 0 0,-3-2 0 0,-6 6 0 0,-13 1 0 0,0 0 0 16,0 0-176-16,-3 0 176 0,3 2-160 0,-6-2 160 15,-6 0-192-15,3 0 192 16,-2 7-512-16,11 2 0 0,0 1 0 0,-3 10 0 16,-20 5-2080-16,1 9-416 0</inkml:trace>
  <inkml:trace contextRef="#ctx0" brushRef="#br0" timeOffset="3711.87">18931 14855 26319 0,'-22'-7'1152'15,"12"3"256"-15,-3-5-1120 0,-1 4-288 0,-4-2 0 0,0 1 0 16,-5 1 1632-16,0 1 272 0,1 1 48 0,-1 1 16 15,-4 2-720-15,0 4-144 0,1 1-16 0,1 4-16 0,-6 2-288 0,8 1-48 16,-4 6-16-16,0 0 0 0,1 1-336 0,1 5-80 16,0-3-16-16,1 6 0 0,-4-4-112 0,6 6-32 15,-1-2 0-15,0 5 0 0,-4-2-144 0,4 6 128 16,-4 0-128-16,4 1 128 0,0-1-128 16,-2 0 0-16,1-3 0 0,-2 3 0 0,6 2 0 0,-3-3 0 15,1 5 0-15,4-3 0 0,4-1 128 0,5-4-128 16,-5 0 128-16,9 1-128 0,-3-1 192 0,8-2-64 15,0 2 0-15,0 0 0 0,4 1-128 0,1 2 192 16,-1-3-192-16,1 2 192 0,8-3-192 0,-4-4 0 16,5 3 0-16,4-2 0 0,-4-1 0 0,4 0 0 15,0 0 0-15,2-4 0 0,5 4 0 0,-2-4 0 0,0 0 0 0,4 2 0 16,1 0 0-16,3-3 0 0,-3-4 0 0,8 0 0 16,0 1-144-16,0 3 144 0,1-3 0 0,1-4 0 15,1-6 0-15,5-2-128 0,3-2 128 0,-2-1 0 16,-3-4 0-16,3-4-160 0,-4 0 160 0,-2-4-128 15,3-9 128-15,-1-4 0 0,0 0 0 0,-4-12 0 16,-1 1 0-16,0-11 0 0,-8-5 0 0,-1-2 176 16,-9-3 256-16,-4-6 48 0,-5-15 16 0,-5-4 0 15,-8-4 176-15,-10-10 32 0,0-6 16 0,-8 3 0 16,-1 8-224-16,-9-2-48 0,-4 1-16 0,-5 0 0 16,0 3-176-16,-4 4-48 0,-7 3 0 0,-5 6 0 15,-2 8-208-15,-5 5 0 0,-4 5 0 0,0 4 0 16,-1 7-1344-16,-8 4-304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1-12T19:28:45.680"/>
    </inkml:context>
    <inkml:brush xml:id="br0">
      <inkml:brushProperty name="width" value="0.05292" units="cm"/>
      <inkml:brushProperty name="height" value="0.05292" units="cm"/>
      <inkml:brushProperty name="color" value="#FF0000"/>
    </inkml:brush>
  </inkml:definitions>
  <inkml:trace contextRef="#ctx0" brushRef="#br0">12609 13827 23727 0,'0'0'1040'0,"0"-14"240"0,-3 5-1024 0,3 9-256 15,0 0 0-15,0 0 0 0,0 0 1888 0,0 0 336 16,-13-3 64-16,13 3 16 0,0 0-1104 0,-5 9-224 16,-4 3-32-16,4 2-16 0,1 2-304 0,2 1-64 15,-1 0-16-15,-1 1 0 0,2 0-240 0,4 5-48 16,2 2-16-16,-4 0 0 0,3 0-96 0,-1 0-16 15,2 2 0-15,1 4 0 0,-5-3 64 0,4 4 0 16,1 1 0-16,-5 2 0 0,0 3 32 0,0-2 16 0,0-1 0 16,0 3 0-16,0-3 0 0,0 1 0 15,0 0 0-15,0-7 0 0,0 1-80 0,4-3-16 0,-4-4 0 16,0-2 0-16,0-5-144 0,0 2 160 0,0-18-160 0,0 15 160 16,0-15 0-16,0 0 0 0,0 0 0 0,0 0 0 15,0 0 32-15,0 0 16 0,0 0 0 0,0 0 0 16,0 0 48-16,0 0 16 0,9-15 0 0,-1-3 0 15,-2 2 32-15,-1-1 0 0,2-5 0 0,2 4 0 16,-3 0-128-16,3 4-32 0,-1-4 0 0,1 6 0 0,0-3-144 16,2 6 0-16,-2 1 144 0,4 2-144 15,-3 3 0-15,6 1 0 0,-1 4 0 0,2 1 0 0,-2 1 0 0,3 1 0 16,-4 0 0-16,4 4 0 0,0 4 0 0,-1-2 0 16,1-2 0-16,-3-1 0 0,-6 9 0 15,-1-7 0-15,3 5 0 0,-4-3 0 0,-7-12 128 0,0 14-128 16,6 2 128-16,-6-16-128 0,-6 17 160 0,-1-1-32 15,2-2-128-15,-1-2 192 0,-6-1-48 0,-2-2-16 16,-1-4 0-16,3 4 0 0,1-3-128 0,-5-3 160 16,2 1-160-16,-4-4 160 0,4 0-160 0,-4 0 0 15,4 2 0-15,1-2 0 0,2-6-256 0,2 5-64 16,9 1-32-16,0 0 0 16,-9-8-1600-16,9 8-320 0,0 0-64 0,6-14-9904 15,-3 0-1984-15</inkml:trace>
  <inkml:trace contextRef="#ctx0" brushRef="#br0" timeOffset="358.16">13127 14546 6447 0,'0'0'576'0,"0"0"-576"0,0 0 0 0,-3 9 0 16,-2 0 6752-16,5-9 1248 0,-4 9 240 0,4-9 48 15,0 0-5344-15,-2 14-1056 0,2-2-224 0,0-12-32 16,2 16-912-16,-2-16-176 0,0 0-32 0,0 0-16 15,0 0-272-15,9 11-48 0,-9-11-16 0,14 9 0 16,-14-9-160-16,16 0 128 0,-16 0-128 0,18-5 128 16,-4-4-128-16,-5 0 0 0,-9 9 0 0,15-13 128 15,-1 1-128-15,-5 1 160 0,-9 11-160 0,9-9 160 0,-9 9-160 0,0 0 128 16,0 0-128-16,0 0 128 0,0 0 0 0,0 0 0 16,0 0 0-16,0 0 0 0,0 0 128 0,0 0 32 15,0 0 0-15,-4 14 0 0,-3 8-64 0,-5 1-16 16,3 0 0-16,-4 1 0 0,2 2-208 0,2 1 144 15,-3 4-144-15,7-6 128 0,-4 1-128 0,3-2 0 16,-3-3 0-16,6-3 0 0,-3-4 0 0,3-1 0 16,3-13 0-16,0 0 0 0,-5 14-256 0,5-14-16 15,0 0-16-15,0 0 0 16,0 0-1088-16,0 0-224 0,0 0-32 0,0 0-16 16,0 0-1184-16,0 0-240 0,14-13-64 0</inkml:trace>
  <inkml:trace contextRef="#ctx0" brushRef="#br0" timeOffset="777.52">13410 14594 911 0,'0'0'0'0,"0"0"0"0,0 0 0 0,0 0 0 0,0 0 0 0,0 0 0 15,0 0 6480-15,0 0 1216 0,0 0 240 0,0 0 64 16,0 0-5552-16,0 0-1104 0,12-14-208 0,-3 1-48 15,0-5-304-15,0 4-48 16,-4-7-16-16,4 1 0 0,0-7 64 0,0 0 16 0,0 0 0 0,0-5 0 16,-4-3 48-16,4-3 16 0,-3-3 0 0,3 0 0 15,-1-4-240-15,1 4-48 0,0-4-16 0,0 1 0 16,0 1-288-16,-3 2-48 0,-1 2-16 0,-1 1 0 16,-1 2-208-16,2 4 128 0,1-4-128 0,-3 10 0 0,-3 1 128 0,4 3-128 15,-4 4 0-15,0 18 0 16,0 0 128-16,0 0-128 0,0 0 0 0,0 0 0 0,0 0 128 0,2 23-128 15,-4 4 0-15,-2 0 144 0,1 5-144 0,1 4 0 16,-2 1 0-16,1 5 0 0,1-1 0 0,2 3 0 16,-3 1 0-16,-1 0 0 0,2-2 0 0,2-1 0 15,0 1 0-15,-3 2 0 0,3 0 0 0,-4-2 0 16,2-2 0-16,2-2 0 0,-3-3 0 0,3-4 0 16,-6-4 0-16,6-3 0 0,-3-5 0 0,3 0-144 15,-6-8 144-15,6-12-208 16,0 0-560-16,0 0-96 0,0 0-32 0,0 0 0 15,0 0-2768-15,0 0-560 0</inkml:trace>
  <inkml:trace contextRef="#ctx0" brushRef="#br0" timeOffset="986.78">13369 14072 6447 0,'-6'15'576'0,"6"-3"-576"0,0-12 0 0,0 14 0 15,0-14 5648-15,0 15 1024 0,0-15 208 0,2 12 32 16,-2-12-5008-16,0 0-1008 0,13 13-208 0,1-6-48 16,0-4-176-16,4-3-32 0,0 0-16 0,3 0 0 15,-1 0-64-15,1-1-16 0,3-1 0 0,-3 0 0 16,-1-2-336-16,1-1 0 0,-1 1 0 0,1 4-10816 16,-3-5-2096-16</inkml:trace>
  <inkml:trace contextRef="#ctx0" brushRef="#br0" timeOffset="1306.83">13745 14617 27359 0,'0'0'1216'0,"0"0"240"0,0 0-1168 0,0 0-288 16,15 4 0-16,3-4 0 0,-18 0 1392 0,14-6 208 15,-2-3 64-15,3-1 0 0,-6-5-960 0,3-2-192 16,-3 2-48-16,2-3 0 0,1-1-144 0,-3-3-16 15,0-1-16-15,-3-4 0 0,-1 0 48 0,2 4 16 16,-5-4 0-16,1 4 0 0,-3 5-80 0,0 1-16 16,-3 2 0-16,1 4 0 0,2 11-128 0,0 0-128 15,0 0 192-15,-9-1-192 0,-3 2 272 0,3 10-48 16,0 4-16-16,3 2 0 0,1 5-80 0,-2 3 0 0,2 2-128 0,5-1 192 16,-4 1-48-16,4 2-16 0,0-8 0 15,4 2 0-15,-1-5-128 0,2 0 0 16,1-3 0-16,-6-15 128 0,9 12-128 0,-9-12 0 15,0 0 0-15,0 0-176 16,12 2-1792-16,-12-2-352 0,11-11-80 0</inkml:trace>
  <inkml:trace contextRef="#ctx0" brushRef="#br0" timeOffset="1920.51">12397 13563 28447 0,'0'0'1264'0,"-5"18"256"0,5 2-1216 0,-4 3-304 15,-1 4 0-15,1 3 0 0,4 2 1440 0,-5 7 224 16,1 1 64-16,-1 3 0 0,5-1-736 0,-4 7-144 16,2 1-16-16,-1 2-16 0,-3 1-256 0,3 6-48 15,3-3-16-15,-4 6 0 0,3 2-272 0,1 1-48 16,0-3-16-16,-4 3 0 0,4 2-160 0,-4 0 0 16,3-3 0-16,-3 0 128 0,-1 4-128 0,1-5 0 15,-1-3 0-15,1-1 0 0,2 0 0 0,-1-9 0 16,3-9 144-16,0 0-144 0,0-8 256 0,5-7 0 15,-1-1-16-15,1-8 0 0,-1-1 128 0,-4-16 16 0,10 10 16 16,6-1 0-16,-1 0-64 0,-1-5-16 0,4-2 0 0,3-2 0 16,-1-2-320-16,3-2 144 0,4 4-144 0,3 0 0 15,-1 0 128-15,3 0-128 0,-2 0 0 0,3 0 0 16,2 0 0-16,3 0 0 0,3 0 128 0,0 0-128 16,4 0 128-16,-1 0-128 0,-1-2 144 0,2 1-144 15,3-1 224-15,-5-2-48 0,2 4-16 0,-4-2 0 16,3 1 64-16,-1-1 16 0,2 2 0 0,3 0 0 0,-1-4-80 15,3 4-16-15,3 0 0 0,-3 0 0 0,2 0-16 16,2 0 0-16,1 4 0 0,2-4 0 16,-5-4-128-16,1 4 160 0,-3-1-160 0,0-3 160 0,4 0-160 0,-4-1 128 15,0 1-128-15,2-4 128 0,1 2 80 0,-3-3 16 16,-1 0 0-16,-3 4 0 0,-5 0 16 0,0-3 0 16,-5 7 0-16,0-3 0 0,-8 1-96 0,-1 3-16 15,-4 3 0-15,-5-3 0 0,-4 0-128 0,1 0 128 16,-15 0-128-16,0 0 128 15,0 0-944-15,0 0-192 0,0 0-32 0,0 0-16 16,-2-18-2752-16,2 0-544 0</inkml:trace>
  <inkml:trace contextRef="#ctx0" brushRef="#br0" timeOffset="2428.88">12486 13445 33055 0,'0'0'1472'0,"0"0"288"0,15 0-1408 0,-1 0-352 0,4-5 0 0,0-1 0 15,-1-1 1376-15,3 4 208 0,7-3 32 0,0 1 16 16,8 0-912-16,3 1-176 0,7 0-32 0,5 4-16 0,5-1-496 0,7-3 0 16,-3 4 0-16,0 0 0 0,6 0 0 0,-3 0 0 15,-1 4 0-15,7-3 0 0,3-1 0 16,2 4 0-16,1-4 0 0,2 0 0 0,3-4 0 16,-4 4 0-16,-5-1 0 0,-6-3 0 0,2 1 0 0,-5 3 0 15,-4 0 0-15,-5 0 0 0,-2 3 0 0,-2 2 0 16,-2 4 0-16,-6 0 0 0,-3 0 144 0,-1 9-144 15,-7 2 128-15,1 5-128 0,-10 0 192 16,-3 5-32-16,1 6-16 0,-3 7 0 0,1 1 112 0,-6 6 0 16,-1 4 16-16,0 7 0 0,-5 1-48 0,1 6-16 15,-5 6 0-15,0 1 0 0,4 3-80 0,-4 4 0 16,0 4-128-16,2-4 192 0,-4-5-64 0,2-4-128 16,-4-5 176-16,1 0-176 0,-3-9 192 0,1-5-64 15,-4-8 0-15,5 1-128 0,-1-8 128 0,0-7-128 16,-4-3 0-16,2-8 0 0,1-7-256 0,6-14-96 15,-14 4-32-15,5-9 0 16,0-11-2272-16,0-2-464 0,4-7-80 0</inkml:trace>
  <inkml:trace contextRef="#ctx0" brushRef="#br0" timeOffset="3304.05">14535 13392 28959 0,'0'0'1280'0,"0"0"272"0,0 0-1232 0,0 0-320 16,0 0 0-16,5 14 0 0,-5-14 1856 0,13 12 304 16,-4 1 64-16,-9-13 16 0,10 11-880 0,3-3-160 15,1 0-48-15,-1-7 0 0,1 5-288 0,0-4-64 16,4-2-16-16,0 0 0 0,0-2-272 0,2 0-64 16,6-2-16-16,1 1 0 0,2-3-112 0,5 5 0 15,-2-3-16-15,5 1 0 0,8 3-304 0,0 0 160 16,5 0-160-16,0 3 128 0,5 1-128 0,0-3 0 15,8 3 0-15,-4 0 0 0,0-3 0 0,2 7 0 16,1-1 0-16,2 0 0 0,8-2 128 0,1 4-128 16,4-3 128-16,0 2-128 0,-1 1 192 0,3 4-64 0,-2-2 0 15,3-2 0-15,-1-1 0 0,3 5-128 0,-2-2 192 16,3-1-64-16,-1 1 0 0,0-2 0 0,-2 5 0 0,2-1 0 16,-5 1 0-16,-4 0 0 0,-5 1 0 0,0 1 0 15,0-2 96-15,-4 4 16 0,1-4 0 0,-3 4 0 16,-6-4-80-16,-6 3-16 0,-6-1 0 0,-6 1 0 15,1 1-16-15,-7 0 0 0,-5 4 0 0,0-3 0 16,-4 5 0-16,0-1 0 0,-5 2 0 0,-4 2 0 16,-1-2-128-16,-2 5 192 0,-8-1-192 0,1 4 192 0,-3 0-192 15,-1 1 160-15,0 1-160 0,0 1 160 0,0 2-160 0,0-3 0 16,-5 5 144-16,5 1-144 0,-3 2 0 16,-3-1 0-16,-3 0 0 0,0 0 128 0,4 3-128 0,1 2 0 15,1 1 0-15,1-2 0 0,-3 4 0 0,1 0 0 16,1 0 0-16,1 0 0 0,-2 0 0 0,4 0 0 15,0 0 0-15,0-1 0 0,0-3 0 0,0-5 0 16,4-1 0-16,-2-7 0 0,-2 0 0 0,3-3 0 16,-3-3 0-16,0-4 0 0,0 0 0 0,0-5 0 15,0-4 0-15,0-14 0 0,0 0 0 0,-9 9 0 16,9-9 0-16,0 0 0 0,-14 6 0 0,1-8 144 16,-1-2-144-16,-4-1 0 0,0-4 160 0,-1 4-160 0,-8-4 128 0,0 0-128 15,0-4 128-15,-5 4-128 16,-7 0 0-16,-2 1 128 0,-6 2-128 0,-3-3 0 15,-3 4 0-15,-3 0 0 0,-3-3 0 0,1 7 0 16,-1-3 0-16,-4 0 0 0,-1-1 0 0,-9 2 0 16,-4-3 0-16,-5 3 0 0,-1-3 0 0,-2 1 0 15,-1-1 0-15,-2 3 0 0,3-1 0 0,-6 1 0 0,-8-3 0 0,-1 1 0 16,0 1 0-16,0-1 0 0,4 0 128 0,1-1-128 16,4 5 0-16,0-5 0 0,-4 3 0 0,2-3 0 15,-1 3 0-15,13-3 0 0,3 3 0 0,6-3 0 16,3 1 0-16,3 0-192 0,7-8 32 15,3 4 16-15,6-3-400 0,4-3-80 16,1 7-16-16,4-9 0 0,5 1-1760 0,10-3-352 16,-1-4-80-16</inkml:trace>
  <inkml:trace contextRef="#ctx0" brushRef="#br0" timeOffset="4045.44">12292 12078 6447 0,'0'0'272'0,"0"0"80"0,0 0-352 0,0 0 0 0,-13 6 0 0,13-6 0 15,-9 16 5520-15,4 0 1040 0,-1 4 208 0,3 5 32 16,3 1-4624-16,0 6-912 0,0 4-192 0,0 0-48 16,0 1-560-16,0 3-112 0,0-3-32 0,0 8 0 15,0-2-192-15,0 0-128 0,-4-6 128 0,2 4-128 16,2-3 0-16,-3-2 0 0,3-2 0 0,0-6 0 15,0-5-1344-15,0 1-352 0,0-3-64 0,0-3-12496 16</inkml:trace>
  <inkml:trace contextRef="#ctx0" brushRef="#br0" timeOffset="4680.68">12579 12400 26831 0,'0'0'1184'0,"22"2"256"0,-3-2-1152 0,3 0-288 16,4 0 0-16,-2 0 0 0,8 0 1376 0,-2 0 224 16,2-2 32-16,2-2 16 0,6 3-752 0,1-3-160 15,0-1-32-15,0-3 0 0,3 3-288 0,3-4-64 0,-6 0-16 0,7 0 0 16,-5-1 80-16,5 1 16 16,2 0 0-16,0 0 0 0,6-4-48 0,3 4-16 15,0-1 0-15,0-3 0 0,8 4-48 0,-4-2-16 16,-2 1 0-16,1-1 0 0,-3-1-96 0,0 3-16 0,0-6 0 0,2 5 0 15,5-3-192-15,-2 1 176 0,4-3-176 16,0 5 160-16,2-7-160 0,-3 7 192 0,1-3-192 0,-3 1 192 16,1-3 16-16,-2 5 16 0,-3-3 0 0,5 3 0 15,-2 1 32-15,4 0 16 0,2 0 0 0,-3 0 0 16,5 0-48-16,-8 0-16 0,-1 0 0 0,1 2 0 16,-1-4-16-16,1 6-16 0,0-2 0 0,0-1 0 15,3 0-32-15,0 0 0 0,3-1 0 0,-6 6 0 16,2-2 0-16,2-1 0 0,-9 6 0 0,2-3 0 15,-2 3-144-15,0-2 160 0,0-2-160 0,-4 4 160 0,2 0-160 0,-1 0 160 16,-1 0-160-16,2 0 160 0,-1 0-160 0,-6 0 192 16,0 0-192-16,-6 0 192 0,1 0-192 15,-4 4 192-15,2-2-192 0,-4-2 192 0,-1 3-192 0,-3-3 192 16,1 0-192-16,0 4 192 0,-4-2-48 0,0 3 0 16,0-3 0-16,-5-1 0 0,2 7-16 0,-2-3-128 15,-1-1 192-15,1 1-64 0,-7-2 0 0,1 3-128 16,-3-1 192-16,0 1-64 0,2-3 0 0,-3 2-128 15,1 1 192-15,-3-3-64 0,-1 1-128 0,-2 0 0 16,-12-4 144-16,13 5-144 0,-2 0 0 0,1 1 144 16,-12-6-144-16,0 0 0 0,14 7 128 0,-5-2-128 15,-9-5 0-15,15 6 0 0,-3 1 0 0,-12-7 0 16,0 0 0-16,14 7 0 0,-1 0 0 0,-2-2 0 0,-11-5 0 0,0 0 0 16,0 0 128-16,12 7-128 15,-12-7 0-15,0 0 0 0,0 0 0 0,0 0 0 16,0 0 0-16,0 0-144 15,0 0-352-15,4 15-64 0,-4-15-16 0,0 0 0 16,0 0-2240-16,0 0-464 0,-13 2-96 0</inkml:trace>
  <inkml:trace contextRef="#ctx0" brushRef="#br0" timeOffset="4901.42">17773 11814 7359 0,'0'0'656'0,"0"0"-528"0,0 0-128 0,0 0 0 16,-5 11 5344-16,1 5 1040 0,-1-2 208 0,1 6 32 15,1 3-4176-15,1 4-832 0,-2-1-160 0,4 7-48 0,-5-1-512 0,5 4-128 16,0 3 0-16,0 6-16 0,4 1-256 0,-3 0-48 16,-1 4-16-16,0 0 0 0,0-5-192 0,0-4-48 15,0-3 0-15,4-3 0 0,-4-4-336 0,-4-4-80 16,4-4-16-16,-5-5-11856 15,2-2-2368-15</inkml:trace>
  <inkml:trace contextRef="#ctx0" brushRef="#br0" timeOffset="5476.05">14726 11033 24991 0,'0'0'1104'0,"0"0"240"0,0 0-1088 0,0 0-256 0,0 0 0 0,0 0 0 0,0 0 2864 0,0 0 512 16,-5-5 96-16,-4-2 32 0,-4 7-1408 0,-1 0-288 15,-4 3-48-15,-5 3-16 16,0 1-1104-16,-8 2-240 0,-1 1-32 0,0 3-16 0,-4-2-352 0,-1 5 128 15,1-2-128-15,0 0 0 0,4 4 0 0,2-4 0 16,5 2 0-16,0 1 0 0,5-3 0 0,8-2 0 16,1 4 0-16,4-1 0 0,5-5-144 15,2-10 0-15,5 18 0 0,8-3 0 0,1 1-48 0,4-6 0 16,5-1 0-16,4 0 0 0,0 0-16 0,1-3-16 16,-1 3 0-16,2-1 0 0,1 1 224 0,-3 0 0 15,-4 0-160-15,0 0 160 0,-1 4 0 0,-8-3 0 16,0 3 0-16,-8 1 0 0,1 1 0 0,-5 2 0 15,-4-1 160-15,-2 1-160 0,-1-3 336 0,-4-2-32 16,-3 3-16-16,-6-3 0 0,-2-1-160 0,-3 0-128 16,-2-1 144-16,0-4-144 0,-2-3-144 0,0-3-128 15,4-3-32-15,5 1 0 16,-3-2-1552-16,10-1-304 0,2-4-64 0,0 2-9328 0,9 7-1872 16</inkml:trace>
  <inkml:trace contextRef="#ctx0" brushRef="#br0" timeOffset="5988.01">14812 11501 911 0,'0'0'0'0,"0"0"0"0,0 0 0 0,0 0 0 0,0 0 6448 0,0 0 1200 16,0 0 240-16,9-10 48 0,0-3-5184 0,0-5-1024 16,-4 0-224-16,4-5-32 0,0-4-832 0,2 0-176 15,1-1-16-15,1-11-16 0,-3 1 288 0,5-7 64 16,1 1 16-16,-2-6 0 0,0-2 80 0,4-2 16 15,0-1 0-15,0-4 0 0,0-5-176 0,0-3-16 16,-2 3-16-16,5 0 0 0,-7-8-208 0,1 4-32 16,-6 4-16-16,-2 2 0 0,-7 1-208 0,0 4-32 15,-7 1-16-15,-2 6 0 0,-2 0-176 0,-3 9 0 16,-4 4 0-16,0 10 0 0,0 9 0 0,0 5 0 16,4 10-224-16,0 6 80 0,-4 14-192 0,5 8-48 15,-1 10 0-15,1 10 0 16,-1 7-112-16,0 9-16 0,0 8-16 0,1 10 0 0,4 7 288 0,-3 8 64 0,1 1 16 15,2 1 0-15,-4 5 160 0,5 2 0 0,2 3-144 0,3-6 144 16,-3-9 0-16,1-11 0 16,5-7 128-16,-4-7-128 0,4-14 352 0,4-7-16 15,1-13 0-15,-1-5 0 0,1-9-16 0,-5-18 0 0,0 0 0 16,0 0 0-16,9-9-64 0,0-9-32 16,0-9 0-16,2-1 0 0,1-8-96 0,1 0 0 0,1 0-128 15,0 4 192-15,-1 4-192 0,5 1 0 0,-4 0 0 0,4 6 0 16,-4 6 0-16,0 10 0 0,4 1 0 0,-5 4 0 15,1 8 0-15,-1 2-128 0,-3 12 128 0,3 1-160 16,-4 4 160-16,0 1 0 0,-4-1 0 0,0 3-128 16,2-1 128-16,-5-6 0 0,2-1 0 0,-2-4 0 0,1-2 0 15,-3-16 0-15,0 12 0 0,0-12-128 16,0 0-352-16,0 0-64 16,0 0-16-16,0 0 0 0,0 0-2320 0,9-9-480 0,0 0-96 15</inkml:trace>
  <inkml:trace contextRef="#ctx0" brushRef="#br0" timeOffset="6872.48">15589 11210 33855 0,'5'-18'1504'0,"-5"6"304"0,-2-3-1440 0,2 15-368 16,0 0 0-16,-9-9 0 0,-3 6 1504 0,-1 3 224 15,-1 3 64-15,0 10 0 0,0 1-512 0,-3 4-80 16,3 4-32-16,-4 3 0 0,0 1-784 0,8 1-144 0,-5 0-48 0,3-4 0 15,3 0-192-15,4 1 0 16,-2-3 0-16,5-3 0 0,2-4 0 0,0-14-128 16,0 0 128-16,2 15-160 0,-2-15-16 0,0 0 0 15,0 0 0-15,12 7 0 0,-12-7 176 0,14 0-208 16,-1-2 80-16,1-3 128 0,-5-4-176 0,4 0 176 16,-5-6-128-16,7 3 128 0,-6-2 0 0,0-1 0 0,0 1 0 15,1-2 0-15,-1-4 0 0,0 6 0 0,0-2 0 16,0 2 0-16,-5-1 0 0,-4 15-192 0,0 0 64 0,0 0 0 15,0 0 128-15,0 0 0 0,0 0 0 16,0 0 0-16,0 0 0 0,0 0 0 0,0 0 0 0,0 0 0 16,0 18 0-16,0-4 0 0,0 4 0 0,0-3-128 15,0 2 128-15,0 0 0 0,0-1 0 0,1 1 0 16,3 0 0-16,-4-17 0 0,0 0 0 0,5 14 0 0,-5-14 0 16,0 0 0-16,0 0 0 0,18 0 0 0,-18 0 0 15,14-9 0-15,-1-4 0 0,-1-1 0 0,-1 2 0 16,-4 1 176-16,0-5-176 0,1 2 192 0,1-1-48 0,-4 1 0 15,-2-2 0-15,3 2 0 0,-1-1-144 0,2 1 0 16,-1-2 144-16,-1 2-144 0,-1-1 0 16,-3 3 128-16,-1 12-128 0,0-14 0 0,4 3 0 0,-4 11 0 15,0-13-192-15,0 13 64 0,0 0 128 0,0 0-192 16,0 0 192-16,0 0-192 0,0 0 192 0,0 0 0 16,0 0-144-16,0 0 144 0,12 9 0 0,-12-9-144 15,9 15 144-15,-3 1 0 0,3-2 0 0,-4 0 0 16,-5-14 0-16,5 18 0 0,3 2 0 0,0-2 0 15,-2-2 0-15,-3 0 0 0,3 0 0 0,-1 0 144 16,-1 0-16-16,-1-2 0 0,3 1 48 0,-6-15 0 16,1 16 0-16,7-2 0 0,-8-14-176 0,5 11 192 15,-5-11-192-15,0 0 192 0,0 0-192 0,12 9 0 16,-12-9 144-16,15 0-144 0,-1-6 160 0,-1 3-32 16,-3-5-128-16,3-4 192 0,-1-6 48 0,-1 0 0 15,1-1 0-15,-1-6 0 0,2 1 0 0,1-8 0 16,-2-4 0-16,3-5 0 0,-1 0-32 0,0-5 0 0,-1-2 0 0,1-4 0 15,2-5 144-15,-2-2 32 0,-5-2 0 16,0-2 0-16,0 1-192 0,2-2-48 0,-7-4 0 0,-4 3 0 16,0-3-16-16,0 6-128 0,-4 3 192 0,-1 9-64 15,-1 3-128-15,3 12 0 0,-1 3 0 0,-1 8 0 16,-1 12 128-16,3 3-128 0,3 9 128 0,0 0-128 16,0 0 0-16,0 0 0 0,-4 12 128 0,2 10-128 15,-1-3 0-15,-2 8 0 0,1 4-160 0,4 3 160 0,-2 7-192 0,2 3 192 16,-3 3-208-16,3 3 80 0,0 2-64 0,0-1-16 15,0 5 0-15,5 1 0 0,-1 2 0 0,1 2 0 16,-2 5 0-16,6-5 0 0,-3-8 208 0,-3 3-176 16,3-6 176-16,-3-2-160 0,-1-5 160 0,2-8-192 15,1 1 192-15,-1-9-192 16,-1-7-432-16,-1-3-80 0,-2 0-32 0,0-17 0 16,0 0-1776-16,0 0-368 0,0 0-64 0,0 0-14080 0</inkml:trace>
  <inkml:trace contextRef="#ctx0" brushRef="#br0" timeOffset="7097.31">15839 10451 33519 0,'0'0'1472'0,"0"0"320"0,0 0-1424 0,0 0-368 0,9 10 0 0,-9-10 0 16,9 13 1456-16,3-4 208 0,-1-4 64 0,7-1 0 15,0-4-720-15,5-4-144 16,4 1-32-16,1-3 0 0,12-3-512 0,-3 0-96 0,-1-1-32 0,8-6 0 16,3 1-192-16,3-3 0 15,3 1 0-15,6-1-160 16,6-2-2784-16,8-1-544 0,36-13-112 0,-9 9-32 0</inkml:trace>
  <inkml:trace contextRef="#ctx0" brushRef="#br0" timeOffset="8877.21">17709 13795 16575 0,'0'0'1472'0,"0"0"-1168"0,0 0-304 0,0 0 0 16,0 0 2816-16,0 0 496 0,0 15 96 0,0-15 32 15,0 0-1776-15,0 0-368 16,0 0-64-16,9 12-16 0,-9-12-320 0,14 5-80 16,-14-5-16-16,14 6 0 0,1-6 32 0,-15 0 0 0,0 0 0 0,21 0 0 15,-3 0-288-15,-4 0-48 0,4 2-16 16,4-1 0-16,-3-1-224 0,3 4-64 0,1-4 0 0,0 2 0 15,4 0-192-15,0-1 128 0,1-1-128 0,4 0 0 16,-1 4 0-16,1-2 0 0,0-1 0 0,0 1 0 16,0 4 0-16,1-5 0 0,2-1 0 0,-4 2 0 15,-3 4 160-15,3-6-160 0,-3 3 160 0,4-3-160 16,4 0 320-16,0 0-48 0,0 0 0 0,1 4 0 16,-1-4-112-16,1 1-32 0,3-1 0 0,2 4 0 0,3-4 112 0,0 0 16 15,-4 5 0-15,3-1 0 0,7-2-64 0,-9 1 0 16,3-3 0-16,-4 6 0 0,4-4-64 0,-1-2-128 15,3 0 176-15,-2 1-176 0,5 5 160 0,1-3-160 16,3 1 128-16,1-2-128 0,2 1 0 0,-1 3 128 16,-3-6-128-16,3 3 0 0,-3 1 128 0,-3-3-128 15,0 3 128-15,2 0-128 0,-2-3 192 0,4-1-64 16,-1-1 0-16,3 1 0 0,-1 0 48 0,2 1 0 16,2-1 0-16,0 4 0 0,-3-4-16 0,2 0 0 15,-4 2 0-15,1 0 0 0,-1-1-32 0,1 5 0 16,1-3 0-16,3 1 0 0,0-1-128 0,0 3 128 15,3-1-128-15,-1 0 128 0,-4 3-128 0,2-1 0 16,-4-4 0-16,-1 4 0 0,-4-5 128 0,2 5-128 16,1-5 0-16,1 4 128 0,-4-3 0 0,0 1-128 15,0-2 192-15,2 1-64 0,1 2 16 0,1 1 0 16,-2-3 0-16,1 5 0 0,-3-7-16 0,0 6-128 16,-5-1 192-16,0-1-64 0,5 1-128 0,-4 2 0 0,-5 0 0 15,4-3 128-15,1-1-128 0,-1-3 0 0,0 5 144 0,1-3-144 16,0 1 128-16,3-2-128 15,-5-2 128-15,3 1-128 0,-6 1 0 0,0-2 128 0,-5 0-128 0,-1 0 0 16,-3 0 0-16,6 0 128 0,-8 0-128 0,3 0 0 16,-5 4 0-16,2-2 144 0,-1 1-144 0,1 2 0 15,-1-1 128-15,-2 0-128 0,0-3 0 0,-1 5 0 16,3-3 128-16,-2 1-128 0,-4 0 0 0,0 1 0 16,-1 0 0-16,1 1 0 0,-2-3 128 0,-1 3-128 15,-6-3 0-15,2 2 0 0,2-1 0 0,-7 0 0 16,1-3 128-16,-12-1-128 0,15 6 0 0,-15-6 0 0,0 0 144 15,12 3-144-15,-12-3 0 0,11 6 144 0,-11-6-144 0,12 3 0 16,-12-3 0-16,9 9 128 0,-9-9-128 0,11 9 0 16,-2 2 0-16,0 0 128 0,-9-11-128 0,7 16 128 15,-2 0-128-15,1 2 128 0,-3-1-128 0,6 3 0 16,-3 2 0-16,-1 3 128 0,2 1-128 0,-2 7 0 16,4-3 0-16,0 6 128 0,-3 1-128 0,-1 2 0 15,2 4 0-15,2 4 0 0,-4 3 0 0,4 3 0 16,2 1 0-16,-2 5 0 0,-2 2 0 0,2 1 0 15,0 6 0-15,0-4 0 0,0 1 0 0,-4-3 0 16,4 1 0-16,0 1 0 0,2 0 0 0,-2-5 0 16,0 0 128-16,-4-3-128 0,4-3 0 0,0-3 0 15,-2-5 0-15,2 0 0 0,-4-8 0 0,4-5 0 16,-3 1 0-16,-3-7 0 0,3-2 0 0,-3-3 0 16,3-3 0-16,-6-4 0 0,0-14 0 0,0 18 0 15,0-18 128-15,0 14-128 0,0-14 0 0,0 0 0 16,-6 15 0-16,6-15 0 0,-7 10 0 0,7-10 128 15,-11 8-128-15,11-8 0 0,-12 7 0 0,-3-2 128 0,1-5-128 16,2 4 0-16,-6-4 0 0,0-4 0 0,4 4 0 16,-6 0 0-16,-5-4 0 0,2 4 0 0,0 0 128 0,-6 0-128 15,-7-1 0-15,1-3 0 0,-7 4 0 0,-2-3 0 16,-6 1 0-16,0-2 0 0,-4 4 0 0,2-2 0 16,-7 1 0-16,1-1 0 0,-1-2 0 15,-6 4 0-15,3 0 0 0,-10-2 0 0,-3 1 0 0,-5-1 0 0,-6-2 0 16,0 1 0-16,4-4 128 0,0-1-128 0,-5 0 0 15,-3 2 0-15,-1-3 0 0,-3 0 0 0,-3 0 0 0,1 0 0 16,1 0 0-16,4 4 0 0,-4-4 0 0,4 7 0 16,-5-5 128-16,-4 4-128 0,-8-3 0 0,8 5 0 15,4-3 0-15,-4 0 0 0,9-1 0 0,-7 1 0 16,1 3 0-16,-6-3 0 0,3 4 0 0,3 0 0 16,2 0 0-16,1-3 0 0,3 3 0 0,-4-2 0 15,-1-2 0-15,1 8 0 0,-2-2 0 0,3 1 0 16,3 1 0-16,5-3 0 0,0 7 0 0,0-3 0 15,-1 4 0-15,1-4 0 0,-1 4 0 0,5 0 0 16,1 0 0-16,4 2 0 0,4-4 0 0,0-2 0 16,0 1 0-16,1-3 0 0,3-3 0 0,2 0 0 15,9-2 0-15,2 1 0 0,1-5-224 0,7-3 80 16,6 0 16-16,7 0 0 16,6-5-432-16,6 0-80 0,5-4 0 0,4-2-16 15,1-1-1744-15,8-2-352 0,10-4-64 0</inkml:trace>
  <inkml:trace contextRef="#ctx0" brushRef="#br0" timeOffset="9409.34">20738 14020 29663 0,'0'0'1312'0,"0"0"272"0,0 0-1264 0,0 0-320 15,0 0 0-15,6 17 0 0,-3 0 1584 0,-3 1 256 0,4 0 48 0,-2 5 16 16,-2 1-816-16,3 2-144 0,-1 7-48 0,2 2 0 15,-4 6-288-15,3 4-64 16,-1 5-16-16,1 4 0 0,1 5 240 0,-4 1 64 0,0 5 0 0,0 3 0 16,0 5 128-16,-4 2 48 0,4-2 0 0,-3 6 0 15,1 1-400-15,-5-7-80 0,2-1-16 16,-1-8 0-16,3-8-368 0,1-6-144 0,-2-6 0 0,4 1 144 16,4-8-608-1,-4-6-128-15,0-12-32 0,2-1 0 0,-2-18-400 0,0 0-96 0,0 0-16 0,0 0 0 16,0 0-2128-16,0 0-448 0,-6-14-64 15</inkml:trace>
  <inkml:trace contextRef="#ctx0" brushRef="#br0" timeOffset="10951.3">12406 15798 14735 0,'0'23'1312'0,"0"-5"-1056"16,-4 0-256-16,2 5 0 0,-1 2 3696 0,3 0 672 0,3 8 144 0,3-1 32 15,-6 2-3072-15,3 3-592 16,-1 2-128-16,2 3-32 0,-4-5-400 0,3 4-64 0,-1 4-32 0,2-4 0 16,1-4-32-16,-1 3 0 0,5-6 0 15,-4 0 0-15,0-2 112 0,2-4 16 0,2-3 0 0,0-1 0 16,-3-5 0-16,3-1 0 0,-4-4 0 0,4-1 0 16,-9-13 64-16,9 12 0 0,5-3 16 0,4-1 0 15,-18-8-128-15,18 0-16 0,0 3-16 0,0-3 0 16,-1-3 112-16,3 3 32 0,1 0 0 0,6 0 0 15,-3 0-64-15,4-2 0 0,2-2 0 0,-1 8 0 0,1-4-176 0,4 2-144 16,6 1 192-16,-3 1-192 0,2-3 160 16,6 3-160-16,-2-4 128 0,2 5-128 0,-4 1 144 15,3-3-144-15,6 3 160 0,-3-3-160 0,-3 1 224 0,6-1-48 16,6-1-16-16,-3 2 0 0,6-4 112 0,0 2 32 16,0-1 0-16,0 1 0 0,0-2 16 0,0 6 0 15,-4-3 0-15,8 1 0 0,-8-4-128 0,10 1-32 16,-1-1 0-16,4 4 0 0,0-2-32 0,3 1 0 15,2 1 0-15,-5-2 0 0,0-2 0 0,0 2 0 16,0-1 0-16,0 3 0 0,5-4-128 0,4 2 192 16,-4 1-192-16,4-3 192 0,5 0-64 0,-5 4-128 0,-4-1 192 15,4-1-64-15,-4-2-128 0,0 0 0 16,4 6 144-16,3-3-144 0,3-3 128 0,-1 5-128 16,4-5 128-16,-8 4-128 0,-1 0 176 0,0-3-48 15,0-1 0-15,5 0 0 0,0 0 0 0,-2 0 0 16,2 4 0-16,-3-4 0 0,1-4-128 0,3 4 192 15,-1 4-192-15,-2-4 192 0,-1-4-192 0,1 4 0 16,2 0 144-16,0 0-144 0,1-1 144 0,-7 1-144 16,1 1 192-16,0-1-192 0,-4 4 176 0,6 0-176 15,1-3 160-15,2-1-160 0,0 4 128 0,-1-1-128 0,1-1 0 16,0 2 144-16,-5-2-144 0,-4 1 160 0,4 1-160 0,-4-1 160 16,8-3-160-16,-3 0 0 0,-1 2 0 0,0-2 128 15,0 0-128-15,-1 4 192 0,-1-3-192 0,0-1 192 16,-5 4-192-16,3-4 160 0,2 4-160 0,-1-3 160 15,-1-1-160-15,0 0 160 0,2 0-160 0,-5 0 160 0,1 6-160 16,-3-3 0-16,-4-3 144 0,6 6-144 0,2-4 0 0,-5-1 128 16,1 3-128-16,0-2 0 15,0-1 0-15,0-1 144 0,-4 0-144 0,0 2 0 0,-1 5 128 16,5-5-128-16,-4-2 0 0,0-2 0 0,4-1 0 0,-3-1 0 16,3 4 128-16,-4-2-128 0,4-1 0 0,-6-1 0 15,-3 4 0-15,4 0 0 0,-3 0 0 0,3 0 0 16,-2 4 0-16,-2-1 0 0,3-1 128 0,1 5-128 15,-3-5 0-15,3 4 0 0,1 2 0 0,-5-4 128 16,-5 1-128-16,5 1 0 0,-4-3 128 0,-1 4-128 16,1-1 0-16,4-3 0 0,-4-1 128 0,2 2-128 15,-5-2 0-15,2 1 0 0,-1-3 144 0,-1 0-144 16,5 4 0-16,-10-3 144 0,-3 3-144 0,6 0 0 16,0-3 0-16,1 5 128 0,-7-4-128 0,-1-1 0 15,2 3 144-15,1-1-144 0,-1-1 0 0,-1-2 128 16,1 4-128-16,-2-2 0 0,-2-1 0 0,-2 1 144 15,2-2-144-15,-5 4 0 0,2-2 144 0,3-2-144 16,-6 0 0-16,-2 0 144 0,2-2-144 0,-3-2 0 0,-5 4 0 16,2-2 0-16,-2 1 0 0,-1-1 0 0,1 2 128 0,-4 0-128 15,-5 0 0-15,6 0 0 16,-7 0 0-16,-2 2 128 0,-15-2-128 0,18 1 0 0,-18-1 0 0,0 0 128 16,0 0-128-16,0 0 0 0,0 0 0 0,0 0 128 15,0 0-128-15,0 0 0 0,0 0 0 0,0 0-176 16,0 0-208-16,0 0-32 15,0 0-16-15,-13 11 0 0,6-5-1568 16,-6-6-320-16,4-6-64 0,-3 3-11888 0,1-5-2368 0</inkml:trace>
  <inkml:trace contextRef="#ctx0" brushRef="#br0" timeOffset="11204.93">23821 16566 23039 0,'0'24'2048'0,"0"-8"-1648"16,-3 3-400-16,3 3 0 0,0-3 3376 0,0 6 592 0,0 1 112 0,-2 0 16 16,-2 1-1760-16,4 5-352 15,-3-1-80-15,-3 3-16 0,1 0-1088 0,1-1-224 0,-1 7-32 16,2-4-16-16,-3-8-368 0,-1 2-160 0,5-5 128 0,-1 2-128 15,-3-5 0-15,3-3 0 16,-3-3 0-16,3-1 0 16,3-15-704-16,-6 14 0 0,-3-1-16 0,9-13 0 15,-8 10-2672-15,-1 3-512 0</inkml:trace>
  <inkml:trace contextRef="#ctx0" brushRef="#br0" timeOffset="13873.46">17075 17465 13823 0,'0'22'1216'0,"0"-22"-960"16,3 16-256-16,-3 2 0 0,4-2 2672 0,-2 1 480 15,1 0 112-15,3 0 0 0,-3-2-1152 0,3-3-256 16,-3 2-32-16,-3-14-16 0,6 9-912 0,-6-9-176 16,0 0-32-16,12 8-16 0,-12-8-208 0,0 0-32 15,14-9-16-15,1 0 0 0,-6-4 96 0,0 1 32 16,-1-3 0-16,-4-2 0 0,1 2 16 0,-1-3 0 16,1 1 0-16,-1 0 0 0,-2 0-224 0,1 0-32 15,3 0-16-15,-6 1 0 0,0-1-160 0,0 3-128 16,0 2 144-16,0 12-144 0,0 0 128 0,0 0-128 15,0 0 0-15,0 0 0 0,0 0 128 0,0 0-128 0,0 0 0 0,0 0 0 16,0 0 0-16,5 12 0 0,2 2 0 0,2 1 0 16,-4 1 0-16,1 2 0 0,-3-4 0 0,6 0 0 15,-3 2-272-15,-3-1 48 0,3-1 16 0,-3 0 0 32,-3-14-528-32,9 15-96 0,-9-15-32 0,0 0 0 15,0 0-1696-15,0 0-320 0,0 0-80 0,9-11-10736 0</inkml:trace>
  <inkml:trace contextRef="#ctx0" brushRef="#br0" timeOffset="14045.47">17266 17065 27647 0,'0'0'1216'0,"0"0"256"0,-5 12-1168 0,-1-1-304 0,-3-2 0 0,4 5 0 16,-4-1 1504-16,5-1 240 0,-1-1 48 0,5-11 16 0,-7 18-1168 0,5-6-256 15,2-12-32-15,0 0-16 0,0 0-336 16,0 0 0-16,0 0 0 0,0 0-128 15,0 0-2048-15,0 0-384 0,0 0-96 0,0 0-10288 16</inkml:trace>
  <inkml:trace contextRef="#ctx0" brushRef="#br0" timeOffset="14740.62">17400 17571 20271 0,'0'0'1792'0,"0"0"-1424"0,0 0-368 0,0 0 0 15,0 0 3248-15,0 0 576 0,0 0 112 0,0 0 32 16,0 0-2592-16,0 0-512 0,0 0-96 0,2-15-32 16,-2 15-496-16,7-12-112 0,-5-3 0 0,-2 15-128 15,9-14 128-15,-2 5-128 0,-2-3 0 0,4 1 0 16,0-2 0-16,-9 13 0 0,9-8 0 0,2-1 0 16,-2 1 0-16,-9 8 0 0,0 0 0 0,12-3 0 15,-12 3 0-15,0 0 0 0,0 0 0 0,14 5 0 16,-14-5 0-16,9 13 0 0,-3-3 128 0,-6-10-128 15,7 17 224-15,-5-1-16 0,1 0 0 0,-3-2 0 16,6 0 16-16,-6-14 0 0,5 15 0 0,-5-15 0 16,7 12-224-16,-7-12 0 0,0 0 0 0,0 0 0 15,0 0 0-15,14 0 0 0,-14 0 0 0,9-5 0 0,0-8 128 16,-3 1-128-16,2-8 0 0,-4 2 144 16,1 0-16-16,1 0 0 0,1 4 0 0,-2 3 0 0,-1-1 0 0,-4 12 0 15,0 0 0-15,0 0 0 0,0 0-128 0,0 0 0 16,11 5 144-16,1 8-144 0,-3 1 0 0,0 8 144 15,-4-3-144-15,-1 4 0 0,1 2 128 16,1 0-128-16,-3 0 0 0,2-5 0 0,1 2 160 0,1-8-32 16,-7-14 0-16,5 12 0 0,-5-12 16 0,0 0 0 15,0 0 0-15,0 0 0 0,13-7 48 0,1-2 16 16,-5-9 0-16,-4 2 0 0,4-5 240 0,0-6 64 16,-5 0 0-16,1 4 0 0,1-4-128 0,-3 0 0 15,2 1-16-15,-1-6 0 0,1-2 48 0,1 0 16 16,1-4 0-16,-5 2 0 0,1-1-128 0,3-2-32 15,1 1 0-15,-2-1 0 0,-1-1-272 0,-2 1 128 0,-2-2-128 16,3 5 0-16,-3 1 0 0,0 6 0 0,0 2 0 16,0 6 0-1,0 5-704-15,-3 3-256 0,3 13-64 0,0 0 0 0,-6-9 1664 0,6 9 320 16,0 0 64-16,0 0 0 16,-9 9-1680-16,4 5-352 0,1 4-64 0,-1 6-16 0,1 6 1648 0,4 2 320 15,0 4 64-15,0 1 16 0,0-1-960 0,0 5 0 0,4 0-192 0,-4 4 16 16,2-4 16-16,1 0 0 0,1 6 0 0,-2-6 0 15,1-6-144-15,3 1-16 0,-3-4-16 0,3-5 0 32,1-4-464-32,-2-1-96 0,0-3 0 0,-1-3-16 15,-4-16-1888-15,5 17-368 0,-5-17-80 0,0 0-12352 0</inkml:trace>
  <inkml:trace contextRef="#ctx0" brushRef="#br0" timeOffset="14931.04">17688 16992 21183 0,'0'0'1888'0,"0"0"-1504"15,0 14-384-15,0-14 0 0,0 0 4032 0,8 12 752 16,-8-12 144-16,13 11 16 0,-13-11-2640 0,18 6-512 16,0 1-128-16,-4-6 0 0,-14-1-640 0,23 4-128 15,-5 1-32-15,2-5 0 0,5 4-640 0,-2-2-224 16,4 0 144-16,1-2-144 0,4 0 0 0,1-2-224 15,6-4 32-15,2 1 0 16,5-4-2832-16,4 4-560 0</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09T22:46:26.947"/>
    </inkml:context>
    <inkml:brush xml:id="br0">
      <inkml:brushProperty name="width" value="0.05292" units="cm"/>
      <inkml:brushProperty name="height" value="0.05292" units="cm"/>
      <inkml:brushProperty name="color" value="#FF0000"/>
    </inkml:brush>
  </inkml:definitions>
  <inkml:trace contextRef="#ctx0" brushRef="#br0">16357 5466 911 0,'0'0'0'0,"0"0"0"0,0 0 0 0,0 0 0 0,-9-11 0 0,0 2 0 16,0 0 5440-16,9 9 992 0,0 0 208 0,-11-12 32 15,-5-2-3792-15,2 1-752 0,0 2-144 0,-1 2-48 16,3 0-384-16,-2 4-80 0,14 5 0 0,-15-4-16 15,-1 3-752-15,2-1-160 0,0 2-32 0,14 0 0 16,-15 3 0-16,-6 3 0 0,-6-3 0 0,4 6 0 16,0 0-224-16,-1 6-48 0,-2-3-16 0,2 1 0 15,3 3 16-15,-2 0 0 0,0-2 0 0,-1 0 0 16,-2 4-240-16,4 0 0 0,3 2 0 0,1 1 0 0,0-3 0 16,0 2 128-16,4 3-128 0,-4-2 0 0,5 3 0 15,3 2 0-15,-3 5 0 0,4-6 0 0,4 5 0 16,-4-1 0-16,3-2 0 0,3-1 0 0,-2 1 0 0,5 0 0 15,-4-2 0-15,4 0 0 0,0 4 0 0,4 3 0 16,1-6 0-16,0 1 0 0,2-3 0 0,2-1 0 16,-2-2 0-16,6 1 0 0,-1-3 0 0,6 3 0 15,-3-4 0-15,2-2 0 0,3 2 0 0,-2-1 0 16,5-4 0-16,4-2 0 0,0-2 0 0,1-1 0 16,3 1 0-16,1 0 0 0,-2-3 0 0,2 3 0 15,2-6 0-15,0-3 0 0,0 0-144 0,2 0 144 16,0-5-208-16,-1-2 80 0,-2 1-64 0,-1-6 0 15,-4-4 0-15,6-2 0 0,-5-4 192 0,1-4-160 0,-5-3 160 0,0-7-160 16,-5-1 288-16,-6-8 64 0,2-5 16 0,-7 2 0 16,-4 1 272-16,-1 1 48 0,-8-4 16 0,-4 2 0 15,-1 5-160-15,-6 0-48 0,-6 0 0 0,1 6 0 16,-1 1-464-16,-2 2-112 0,-4 0-16 0,-2 4-12944 16,2 6-2608-16</inkml:trace>
  <inkml:trace contextRef="#ctx0" brushRef="#br0" timeOffset="1059.83">17434 7431 18655 0,'0'0'832'0,"-11"6"160"0,-1 1-800 0,-3-2-192 15,1 0 0-15,2 1 0 0,-6-3 1232 0,0 5 208 16,4-3 32-16,-1 0 16 0,-3 1-528 0,1-1-128 15,2-1 0-15,-3-1-16 0,-3 2-48 0,1 1 0 16,-3-3 0-16,2 6 0 0,1-3 256 0,-5 3 32 16,5-6 16-16,-3 6 0 0,2 2-80 0,-2 0-16 0,-1-4 0 0,1 5 0 15,2 6-224-15,-3-4-48 0,1 4-16 16,2 2 0-16,-2-4-352 0,-4 2-64 0,-2 2-16 0,2 1 0 16,1 2-256-16,-1 4 128 0,-2 0-128 15,2 1 0-15,4 5 128 0,-2-3-128 0,2-3 0 0,9-2 0 16,-1 2 0-16,6-1 160 0,1 1-160 0,2-4 128 15,6 1-128-15,2 1 0 0,2-2 0 0,1 2 0 16,4 2 0-16,0-1 0 0,3-2 0 0,3 2 0 16,2 5 0-16,3-3 0 0,1-1-144 0,6 4 144 15,-3-6 0-15,-1 1 0 0,4 1 0 0,-1 4 0 16,1-6 0-16,2-2 0 0,-3-5 0 0,3 0 0 16,1-2 0-16,3-6 0 0,2-1 0 0,-3-3 0 15,1-6 0-15,-1 0 0 0,7-6 0 0,-1 3 0 16,6-3 160-16,1-3-160 0,-4-3 160 0,5-4-160 15,-5-6 192-15,1 5-48 0,-1-7-16 0,-2 1 0 16,-2-4-128-16,-1 0 128 0,-4-6-128 0,0-7 128 0,-5-4-128 0,0-3 160 16,-7-3-160-16,-2 2 160 15,-4 0-16-15,-2-2 0 0,-6-8 0 0,-3 7 0 0,-3-1 80 0,-5 4 16 16,-8-1 0-16,-1 5 0 0,-4 3-112 0,0-2 0 16,-1 2-128-16,-3 5 192 15,-1 5-1216-15,-4 8-240 0,-1 2-48 0,-8 6-16896 0</inkml:trace>
  <inkml:trace contextRef="#ctx0" brushRef="#br0" timeOffset="1742.92">17125 9389 4607 0,'0'0'400'0,"0"0"-400"15,-11 0 0-15,-3-3 0 0,-4-3 4848 0,0 1 880 16,0 2 176-16,0 3 48 0,-5 3-3104 0,0 2-608 16,-2 1-128-16,2-3-32 0,-4 5-736 0,-2 0-160 15,-6 0-32-15,-6 4 0 0,-4 1-496 0,-1 3-96 16,-1 2-32-16,-1-1 0 0,3 5-400 0,2-2-128 0,-1 1 0 16,6 6 0-16,-1 1 0 0,7 8 0 0,5 0 0 0,-2 0-144 15,6 1 144-15,-2 4 0 16,5 0 0-16,3 0-128 0,2 0 128 0,6 4-208 0,0 0 80 0,6-2 128 15,-1 1-192-15,8 3 192 0,-1-4-192 0,6-2 192 16,-3-4-192-16,8 1 192 0,2-2-192 0,0 3 192 16,2-3-144-16,3-2 144 0,3-2 0 0,2-2 0 15,7-1-320-15,2-4 32 0,6-6 16 16,6-4 0-16,3 1-32 0,0-6 0 0,3-2 0 0,1-7 0 16,1-1 112-16,-1 0 0 0,-8 0 16 0,4-5 0 15,1-8 176-15,-5-1 0 0,2 0-144 0,-5-8 144 16,2-1 192-16,-6-7 96 0,-5-4 32 0,-4-5 0 15,-1-4 432-15,-2-2 80 0,-6 0 32 0,-7 3 0 0,-5-1 160 16,-9 0 16-16,-5-5 16 0,-4 5 0 16,-3-2-224-16,-12 0-32 0,-2 4-16 0,-12-3 0 0,-1-1-448 15,-2-2-80-15,-6-3-32 0,-3 8 0 16,-7-1-1648-16,2 9-336 16,-10 3-64-16</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11T21:56:04.96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00B0F0"/>
    </inkml:brush>
  </inkml:definitions>
  <inkml:trace contextRef="#ctx0" brushRef="#br0">2393 11439 911 0,'0'0'0'0,"0"0"0"15,0 0 0-15,0 0 0 0,0 0 1216 0,0 0 176 16,0 0 16-16,0 0 16 0,0 0-848 0,0 0-192 16,0 0-16-16,0 0-16 0,0 0-352 0,0 0 144 15,0 0-144-15,0 0 0 0,0 0 0 0</inkml:trace>
  <inkml:trace contextRef="#ctx0" brushRef="#br0" timeOffset="3101.48">7915 11460 19983 0,'0'0'880'0,"0"0"192"0,0 0-864 0,0 0-208 0,0 0 0 0,0 0 0 0,0 0 2048 0,-8 9 352 15,8-9 80-15,-11 5 16 0,2 1-800 0,-4-3-160 16,4 3-16-16,-1-4-16 0,-3-2-320 0,-1 0-64 16,-4 0-16-16,0 0 0 0,-3 0-304 0,5 0-64 15,-2-2-16-15,0 2 0 0,4 0-336 0,-4 0-64 16,0 2 0-16,2-2-16 0,0 0-128 0,-2 1-32 16,0 5 0-16,6-3 0 0,-6 3 48 0,0-3 0 15,2 1 0-15,-2-2 0 0,2 5 32 0,2-6 16 16,-1 5 0-16,-3-3 0 0,6 5-112 0,-2-1 0 15,-4 0-128-15,3-2 192 0,-2 1-64 0,-3 1-128 16,2-6 176-16,4 7-176 0,-2-1 256 0,1 0-64 16,1-3-16-16,2 1 0 0,-3 0 16 0,6 1 0 15,9-6 0-15,-14 9 0 0,0-1-16 0,1 0 0 16,-1-3 0-16,5 0 0 0,0 4-176 0,4 0 192 0,-2 0-192 16,1 4 192-16,6-13-192 0,-5 14 128 0,-2 0-128 0,5-1 128 15,-2-3-128-15,4-10 128 0,-3 18-128 0,1-3 128 16,2 1-128-16,0-2 128 0,0-14-128 0,0 14 128 15,2 4 0-15,1-4-128 0,-3 1 192 0,4-3-64 16,-2 3-128-16,5 1 192 0,-7-16-192 0,5 17 192 16,-1 0-64-16,1-1-128 0,1-2 192 0,-6-14-64 15,9 14 0-15,-1 4-128 0,1-4 192 0,0 4-64 16,0-3-128-16,0-1 128 0,-3 2-128 0,6-2 128 16,-3 0-128-16,2 1 0 0,-2-3 0 0,0 3 0 15,-1-3 0-15,5-1 0 0,-2 0 128 0,1-1-128 16,-12-10 0-16,15 15 0 0,-1-7 0 0,2 1 0 0,-16-9 0 15,20 9 0-15,-6 0 0 0,2 0 0 16,-16-9 0-16,20 9 0 0,-3-3 0 0,1 2 0 0,2-2 0 16,1-3 0-16,1 3 0 0,-3-3 0 0,3-3 0 15,-3 4 0-15,-1-2 0 0,4-2 0 0,-6-2 0 0,2-2 0 16,0 4 0-16,3-1 0 0,-1-7 0 0,1 5 0 16,-1-4-144-16,1-2 144 0,2-4 0 0,-1-1 0 15,-3-2-128-15,5-4 128 0,3-3 0 0,-6 0 0 16,-3-8 0-16,5 3 0 0,-3-4 0 0,1-2 0 15,-1-4 0-15,-2 1 0 0,-2-6 0 0,-2 0 0 16,-9-2 0-16,-1 4 0 0,-2 0 0 0,-4 3 0 16,-2 5 0-16,-1-3 0 0,-9-2 0 0,1 3 144 0,-5 1-144 15,0 1 128-15,1 0-128 0,2 0 0 0,5 7 0 16,-6 2 0 0,-4 6-1808-16,-3 4-352 0,-4 2-64 0</inkml:trace>
  <inkml:trace contextRef="#ctx0" brushRef="#br0" timeOffset="8554.43">1480 9874 16575 0,'0'0'1472'0,"0"16"-1168"0,-4 2-304 0,3 3 0 16,-3 2 1600-16,0 6 256 0,-1 1 48 0,-4 1 16 15,0-3-512-15,4 1-80 0,-2-2-32 0,5-1 0 16,-2 1-272-16,4 0-64 0,0-4-16 0,0 0 0 16,0-1-240-16,4-3-64 0,1 5 0 0,-1-6 0 15,-2-2-64-15,5 0 0 0,-2-4-16 0,4 3 0 0,-9-15-240 0,9 17-32 16,0-2-16-16,0-3 0 0,-9-12-112 0,9 14-32 15,-9-14 0-15,14 13 0 0,-14-13 48 0,18 9 0 16,-4-4 0-16,-14-5 0 0,13 6 16 0,1-6 0 16,0 0 0-16,1 0 0 0,1 0 48 0,1 0 16 15,-2 0 0-15,4 0 0 0,-1-2-16 0,0-2 0 16,0 2 0-16,3 1 0 0,-1-1-32 0,3-2 0 16,1 4 0-16,1 0 0 0,-6-3-16 0,4-3 0 15,2 6 0-15,-1-1 0 0,-1-1 0 0,4 0 0 16,-4-2 0-16,0 3 0 0,4 1 0 0,0 0-16 15,-1 0 0-15,-1 1 0 0,6-2 16 0,-3 2 16 16,3-1 0-16,-4 0 0 0,-1 0-16 0,-1-1 0 0,6-3 0 0,-3 1 0 16,3 1 0-16,1-2 0 15,-5 4 0-15,-1-3 0 0,3 3 0 0,1-2 0 0,-1-2 0 0,1 4 0 16,-5 0-48-16,6 0-16 0,-5 0 0 0,3 0 0 16,1 0 0-16,-1 4-128 0,1-4 192 0,-1 2-64 15,1-2 0-15,2 0-128 0,1 0 192 0,2 0-64 16,-6 0-128-16,1 0 160 0,2 0-160 0,1 0 160 15,2 0-32-15,-3-2-128 0,1-2 192 0,2 4-64 16,1 0 0-16,-2 0-128 0,-4 0 192 0,2 0-64 16,-3 0-128-16,5 0 160 0,-2 0-160 0,0 0 160 15,0 0-160-15,1 4 0 0,2-2 0 0,-3-2 128 16,4 0-128-16,-4 0 0 0,1 0 144 0,-1 0-144 16,0-2 128-16,4-2-128 0,-4 1 128 0,3 1-128 15,-2-2 144-15,2 3-144 0,-3 1 192 0,1 0-192 16,-3 0 160-16,2 0-160 0,-5 0 128 0,5 0-128 0,-3 0 128 0,1 0-128 15,-1 0 128-15,3 0-128 0,-2 0 128 0,2 0-128 16,-3 0 0-16,5 0 128 0,-2 0-128 0,-4-2 128 16,3 0-128-16,-4 2 128 0,1-4-128 0,1 4 0 15,1-1 0-15,2-1 128 0,0-4-128 0,-1 6 0 16,-3-1 0-16,3-1 0 0,1 0 0 0,-5 2 0 16,1-3 128-16,-1 3-128 0,0 0 0 0,1 0 0 15,3 0 0-15,-3 0 128 0,3 0-128 0,1 5 0 16,-5-5 0-16,5 0 0 0,0 0 0 0,0 2 0 15,-1-1 128-15,-3 3-128 0,2-2 0 0,-1-2 0 16,3 0 0-16,0 0 0 0,4 0 0 0,-4 0 0 16,-1 0 0-16,1 0 0 0,-4 0 0 0,3 2 0 0,1-2 0 0,-4 0 0 15,3 0 0-15,-4 0 0 0,1-2 0 0,3 0 0 16,-3-2 0-16,-1 4 0 0,3 0 128 0,-1 0-128 16,-1 0 0-16,3 0 128 0,-4 0-128 0,1 0 128 15,-1-1-128-15,0 1 0 0,0 0 144 0,-1 0-144 16,3-2 0-16,3 2 0 0,-5 0 0 0,3-2 128 15,-5-1-128-15,6 3 0 0,-5-2 0 0,3-2 0 16,-6 4 0-16,4-3 0 0,0 1 0 0,-4-2 0 16,4 1 0-16,-4 1 128 0,4-2-128 0,-4 4 0 15,4 0 0-15,-4 0 0 0,4 0 0 0,0 0 128 16,-4 0-128-16,4 0 0 0,-1-2 0 0,-2 1 128 16,-1-1-128-16,0-2 0 0,4 4 0 0,-4-1 0 15,2-1 0-15,-2 2 128 0,4-2-128 0,-4-2 0 16,1 4 0-16,-1-1 0 0,-5-1 0 0,5-4 128 15,0 5-128-15,-2-1 0 0,1 0 128 0,-2-1-128 16,-3 3 0-16,5 0 0 0,-2 0 0 0,-3-2 128 0,1-2-128 16,0 4 0-16,2 0 0 0,-2 0 0 0,-1 0 0 0,1 0 0 15,0 0 0-15,-4-3 0 0,-14 3 0 0,22 0 0 16,-2-6 0-16,-3 6 128 0,-17 0-128 0,18 0 0 16,0-2 0-16,-18 2 0 0,18 0 0 0,2 0 0 15,-8 2 0-15,-12-2 128 0,18 0-128 0,-4 6 0 16,-14-6 0-16,18 3 0 0,-18-3 0 0,14 0 0 15,-14 0 0-15,18 0 0 0,-18 0 0 0,15 0 0 16,-15 0 0-16,0 0 0 0,14 0 0 0,-14 0 0 16,16-3 0-16,-16 3 0 0,0 0 0 0,14 0 0 15,-14 0 0-15,13 0 128 0,-13 0-128 0,0 0 0 0,0 0 0 16,0 0 0-16,14-2 0 0,-14 2 0 0,0 0 0 0,0 0 128 16,0 0-128-16,11-4 0 0,-11 4 0 0,0 0 0 15,9-10 0-15,-2-1 0 0,-7 11 0 0,2-16 128 16,1-2-128-16,-3 0 128 0,-5-3-128 0,1-3 128 15,1-2-128-15,1-1 0 0,-7-7 0 0,5-6 128 32,-1-2-1552-32,1-3-304 0,-1-3-64 0</inkml:trace>
  <inkml:trace contextRef="#ctx0" brushRef="#br1" timeOffset="14898.03">7842 12346 20447 0,'0'0'896'0,"0"0"192"0,-9-5-864 0,9 5-224 16,-9-5 0-16,0-3 0 0,0 3 1696 0,-1 0 288 16,-3 1 64-16,-1 1 16 0,1 1-736 0,-1-2-160 15,2 4-16-15,1 0-16 0,2 0-336 0,-3 0-64 16,-3-2-16-16,1 2 0 0,-7 2-80 0,3-2-32 16,0 0 0-16,3 0 0 0,1 4 16 0,-4-4 0 0,4 0 0 0,0 0 0 15,-2 0-176-15,1-4-16 0,1 4-16 0,2 4 0 16,-3-2-144-16,3 1-16 0,-2 1-16 0,-1-2 0 15,-3 1-16-15,1 2 0 0,2-1 0 0,1 1 0 16,-2 1-16-16,2-3 0 0,3 3 0 0,-2-3 0 16,-1 3-48-16,2 1-16 0,1-2 0 0,-2 0 0 15,-1 3-16-15,2-1-128 0,1 0 192 0,-2-2-64 16,-1 2 80-16,2-1 16 0,-3-1 0 0,15-5 0 16,-14 6 32-16,1 2 16 0,-1-2 0 0,2-3 0 15,1 5-48-15,2-1-16 0,0 0 0 0,9-7 0 16,-9 11-16-16,0-3 0 0,9-8 0 0,-9 9 0 15,9-9-192-15,-9 15 176 0,4-5-176 0,5-10 160 16,-4 15-160-16,4-15 0 0,-5 14 0 0,5-14 128 16,-4 14-128-16,4 1 0 0,0-15 0 0,0 16 0 0,0-16 128 15,4 16-128-15,1-4 0 0,-5-12 128 0,4 15 0 0,-4-15-128 16,5 17 192-16,1 0-64 0,-6-17-128 0,7 14 0 16,-7-14 144-16,7 14-144 0,0 0 0 0,-7-14 0 15,9 16 0-15,0-5 128 0,-9-11-128 0,14 13 0 16,-5-3 0-16,2-1 128 0,-11-9-128 0,16 13 0 15,-2-4 0-15,-1 0 128 0,-13-9-128 0,14 10 0 16,0-2 0-16,1-1 0 0,-15-7 0 0,18 9 0 16,-1-2 0-16,-2-2 128 0,-3 1-128 0,6 1 0 15,0-2 0-15,0 0 0 0,-4 3 0 0,4-3 0 16,-4 0 0-16,1 1 0 0,-15-6 0 0,21 9 0 16,-3-2 0-16,-4 0 0 0,-14-7 0 0,14 9 0 0,1 0 0 15,-3-2 0-15,-12-7 0 0,18 5 0 0,0 1 0 16,-4-3 0-16,-14-3 0 0,18 4 0 0,-4-4 0 0,-1 0 0 15,5 0 0-15,-4 0 0 0,-3 0 0 0,1 0 0 16,-12 0 0-16,15 0 0 0,-1 0 0 0,2 2 0 16,-2-2 0-16,0 0 0 0,1-2 0 0,3-2-128 15,-1 4 128-15,-2-3 0 0,1-5-144 0,3 1 144 16,-1 2-176-16,0-2 48 0,4-2 0 0,-3 2 0 16,3-6-64-16,-3 4 0 0,3-3 0 0,-4-3 0 15,-4 7 192-15,4-3-160 0,-4-2 160 0,0 1-160 16,-5-2 160-16,4-1 0 0,-4 6 0 0,-4-3 0 15,0-4 0-15,3 0 0 0,-3 1 0 0,0 1 128 16,-1 0-128-16,-4 1 0 0,0-1 128 0,0-2-128 16,-5-4 128-16,1 2-128 0,0 0 128 0,-1 1-128 0,-4-1 144 0,-3-5-144 15,1 3 192-15,-2-2-192 0,4-1 192 16,-5 0-192-16,0 0 192 0,0 1-192 0,-2 8 0 0,1-4 0 16,6 6 0-16,4-3 0 15,10 5-1088-15,-5 10-256 0,0 0-64 0,-5-16-18560 16</inkml:trace>
  <inkml:trace contextRef="#ctx0" brushRef="#br1" timeOffset="16958.82">12651 10088 12895 0,'0'0'1152'0,"0"0"-928"0,0 14-224 0,0 4 0 16,-4 2 2496-16,4-2 464 0,0 0 96 0,0-1 16 15,0 1-1600-15,0 0-304 0,0-4-64 0,-5 4-16 16,1 0 736-16,2 2 144 0,-1 1 16 0,-1 1 16 16,2-3-1728-16,2 8-272 0,-3-4-192 0,3 1 16 15,0-7 640-15,3 5 128 0,-3-4 32 0,6-2 0 16,-6-4-336-16,0-12-64 0,5 18-16 0,-5-18 0 15,0 15 48-15,0-15 0 0,4 16 0 0,-4-16 0 16,0 0 48-16,0 0 16 0,0 0 0 0,0 0 0 16,0 0 16-16,0 0 16 0,0 0 0 0,0 0 0 15,0 0-112-15,0 0-32 0,17 5 0 0,-17-5 0 16,0 0-16-16,15 0-16 0,-15 0 0 0,18-4 0 16,-18 4-48-16,18-3-128 0,-4-3 192 0,-14 6-64 0,14-1-128 0,-14 1 0 15,18-2 0-15,-6 0 0 0,3-1 0 0,-15 3 0 16,18 0 0-16,-4-2 0 0,-2-2 0 0,-12 4 0 15,15 0 0-15,-1 0 0 0,-2 0 0 16,6 0 0-16,-9 0 0 0,2 0 0 0,-11 0 128 0,18 0-128 16,-6-3 128-16,3 3-128 0,-1 0 160 0,-2 3-160 15,-1-3 192-15,2 6-192 0,-13-6 192 0,18 0-192 16,-4 0 192-16,4 0-192 0,-4 0 240 0,0 0-64 16,-14 0-16-16,22 0 0 0,-4 3 16 0,-4-1 0 0,0 0 0 15,2-1 0-15,-16-1-16 0,20 0 0 16,1-1 0-16,-1 1 0 0,-2-2 16 0,0 2 0 0,-6-2 0 0,8-1 0 15,-2 3-176-15,-18 0 192 0,18-6-192 0,-1 6 192 16,1-3-192-16,-18 3 160 0,20-2-160 0,3-2 160 16,-1 4-160-16,1 0 128 0,-2 0-128 0,-1 0 128 15,1 0-128-15,-3 0 0 0,2 0 144 0,1 0-144 16,-3 0 0-16,0 0 128 0,-2 0-128 0,5 0 0 16,-3-3 0-16,0 3 0 0,0-6 0 0,-4 5 0 15,4-3 128-15,0 0-128 0,0 3 128 0,-2-1-128 16,0 0 128-16,4-2-128 0,-2 4 160 0,3 0-160 15,-3-1 160-15,-2 1-160 0,0 0 160 0,4 0-160 16,1 0 0-16,-1 1 128 0,1-1-128 0,-3 0 0 16,2 4 0-16,-2 0 0 0,-1-3 0 0,1-1 0 15,0 0 0-15,2 0 0 0,1 0 0 0,2 0 0 0,-1 0 128 16,3 0-128-16,0 0 0 0,-2 0 0 0,-3 0 0 16,1 0 0-16,-3 0 0 0,2 0 0 0,1 0 144 15,-3 0-144-15,2 0 128 0,1 0-128 0,-3 0 144 0,0 0-144 16,1 0 160-16,-1 4-160 0,0-8 128 0,2 4-128 15,1-1 0-15,-3-1 144 0,5 0-144 0,-5-2 128 16,4 4-128-16,-3 0 128 0,3-1-128 0,-3 1 128 16,3-2-128-16,1 0 128 0,0-2-128 0,-1 3 0 15,-3-3 144-15,-1 4-144 0,0-3 0 0,5 3 144 16,-1-2-144-16,1-2 0 0,0 4 176 0,4-3-176 16,-4 1 160-16,0-2-160 0,1 2 128 0,-3 2-128 15,2 0 0-15,-1-1 0 0,-3-5 128 0,3 6-128 16,-3 0 0-16,3 0 144 0,-4 4-144 0,1-1 0 0,3-1 0 15,-3-2 128-15,3 0-128 0,-2-2 0 0,5 1 0 0,-6 1 0 16,3-2 0-16,1 2 128 0,0 0-128 0,0 0 0 16,0-4 0-16,2 4 128 0,-5 0-128 0,2 0 0 15,-3 0 0-15,3 4 0 0,-4-2 128 0,1 1-128 16,3-3 0-16,1 4 0 0,4-4 0 0,-1 2 0 16,-1-2 0-16,2 0 0 0,-4 0 0 0,2-2 0 15,-1-2 0-15,-1 4 128 0,4 0-128 0,-8 0 0 16,3-3 128-16,1 1-128 0,-2-2 128 0,3 4-128 15,-1 0 128-15,0 0-128 0,-2 0 128 0,6 0-128 16,-4 0 144-16,4 0-144 0,-3-1 160 0,2 1-160 16,-2 0 128-16,-1 1-128 0,4-1 0 0,-1 0 0 15,-6 0 128-15,1 0-128 0,3 0 0 0,-5 0 0 16,6 4 0-16,-1-1 128 0,-1-1-128 0,0 4 0 16,-2-3 0-16,3 3 0 0,-7-3 128 0,1 1-128 0,0 1 0 0,2 0 0 15,-2-1 0-15,0 0 0 0,-1-3 0 0,1 5 128 16,-3-3-128-16,2 1 0 0,-2-2 0 0,3 1 0 15,-4 3 0-15,-2-3 0 0,3-3 128 0,-3 4-128 16,-1-2 0-16,1-2 144 0,3 0-144 0,-3 0 160 16,2 3-160-16,-14-3 160 0,15 4-160 0,-3-3 160 15,-12-1-160-15,15 6 160 0,-15-6-160 0,14 3 0 16,-14-3 144-16,12 4-144 0,-12-4 0 0,0 0 0 16,15 4 0-16,-15-4 128 0,0 0-128 0,0 0 0 15,14-4 0-15,-14 4 128 0,0 0-128 0,7-13 192 16,-5-1-64-16,1 2 0 0,-3-3 128 0,-5-3 16 15,-2-5 16-15,2-4 0 0,-1-1-96 0,3-4 0 0,-3-2-16 16,3-4 0-16,-6 3-176 0,3-7 0 0,-3 1 144 0,4 0-144 31,2-5-384-31,3-2-128 0,0 1-48 0,3 2 0 16,11 3-1776-16,1-1-352 0,-3-4-80 0</inkml:trace>
  <inkml:trace contextRef="#ctx0" brushRef="#br2" timeOffset="22801.23">7696 13065 6447 0,'0'0'576'0,"0"0"-576"0,0 0 0 0,0 0 0 16,0 0 3808-16,-9-8 656 0,0-1 128 0,-4 2 16 15,-4 2-1664-15,2 1-352 0,3-1-64 0,3 1-16 16,-2-1-1072-16,2 5-224 0,0-3-32 0,0 3-16 16,-3 0-592-16,1 3-128 0,2 1-32 0,0-3 0 15,0 3-160-15,-5-2-16 0,5 0-16 0,-3-2 0 0,1 1-96 16,2-1 0-16,-4 0-128 0,4 0 192 0,9 0 0 0,-10 0 0 16,-8 0 0-16,5 0 0 0,-4 0 144 0,2 0 32 15,1 0 0-15,1 4 0 0,1-2-16 0,1 0 0 16,11-2 0-16,-18 5 0 0,4 0-16 0,-2 1 0 15,16-6 0-15,-14 9 0 0,3 0-128 0,-2-1-16 16,-1 1-16-16,2 0 0 0,-3 0-176 0,3 0 128 16,1 4-128-16,2-4 128 0,0 0-128 0,0-1 128 15,9-8-128-15,-12 11 128 0,12-11-128 0,-9 9 192 16,0 4-192-16,9-13 192 0,-7 10-48 0,0-1 0 16,7-9 0-16,-6 15 0 0,6-15-16 0,-5 16 0 15,5-16 0-15,-4 16 0 0,4-16-128 0,-5 18 160 16,2-6-160-16,3-12 160 0,0 18-160 0,0-4 160 0,0-14-160 15,3 18 160-15,-1-4-160 0,1 1 160 0,-3-15-160 16,4 16 160-16,1-2-160 0,-5-14 160 0,6 14-160 0,-6-14 160 16,3 18-160-16,1-3 160 0,-4-15-160 0,5 16 160 15,-5-16-32-15,9 14 0 0,-9-14 0 0,6 14 0 16,-6-14 0-16,8 15 0 0,-2-3 0 0,1 1 0 16,-7-13-128-16,5 14 128 0,4-3-128 0,0 3 128 15,0-3-128-15,0-1 0 0,0 3 144 0,2-3-144 16,-2 3 0-16,-9-13 0 0,12 13 0 0,-3-3 128 15,2-1-128-15,-11-9 0 0,18 13 0 0,-6-3 0 16,-1-1 0-16,1 0 0 0,-12-9 0 0,18 13 128 16,-3-4-128-16,2 0 0 0,-2 0 0 0,-3-1 0 15,2 1 0-15,-14-9 0 0,13 8 0 0,1 1 0 16,1-1 0-16,-3 1 0 0,-12-9 0 0,18 9 0 16,-4-2 0-16,4-1 0 0,-18-6 0 0,20 5 0 0,1 1 0 0,-3-3 0 15,-4 1 0-15,4-3 0 0,0-1 0 0,0 4 0 16,2-2 0-16,-8 0 0 0,2-2 0 0,1 0 0 15,2 0 0-15,1 0 0 0,-3 0 0 0,2 0 0 16,-4 0 0-16,1 0 0 0,1 0 0 0,1 0 0 16,-6-2 0-16,3 0 0 0,1-2 0 0,-1 4 128 15,-13 0-128-15,14 0 0 0,-3-1 0 0,1-3 0 16,-12 4 0-16,13-9 128 0,-3 6-128 0,-1-3 0 16,0 1 0-16,4-2 128 0,-4-2-128 0,0-2 128 15,-2 2-128-15,2-3 128 0,0-3-128 0,3 3 0 16,-3-2 128-16,0-1-128 0,0 1 0 0,0-4 0 15,0 0 0-15,1 4 128 0,3-4-128 0,-4 0 0 0,0 4 0 16,-4-8 0-16,4-1 0 0,-5 2 0 0,1-2 0 16,0-1 0-16,-1 1 0 0,-4-4 0 0,0 4 0 0,0 0 0 15,0-4 0-15,-4 0 128 0,-1 0-128 0,0 2 0 16,-4 0 0-16,0 8 128 0,-4-3-128 0,3 4 0 16,-6 0 128-16,1 0-128 0,-3-4 128 0,-5 2-128 15,2 0 128-15,-4 0-128 0,-2 1 160 0,0-7-160 16,-5 1 128-16,-4 0-128 0,-5-4 0 0,0 6 0 15,5-3-192-15,-1 10-128 0,5 0-16 0,-4 1-16 32,-3 8-2496-32,-2 5-496 0</inkml:trace>
  <inkml:trace contextRef="#ctx0" brushRef="#br2" timeOffset="25255.32">1448 8868 11055 0,'0'0'976'0,"0"0"-784"0,0 0-192 0,0 0 0 16,-9 0 4592-16,9 0 864 0,-7 9 176 0,7-9 48 0,-6 12-3312 0,6 1-640 15,-3 3-144-15,1 2-32 0,4-1-656 0,1 1-144 16,-3 6-32-16,0-1 0 0,0 4-320 0,0-1-64 16,0 1-16-16,4-4 0 0,-4 1-80 0,5 1-32 15,-5-2 0-15,4 0 0 0,-4 0-208 0,0-1 176 16,0-3-176-16,5-1 160 0,-1 0-160 0,-4-4 0 16,0-14 0-16,2 15 0 15,10-6-688-15,-12-9-112 0,0 0-32 0,0 0 0 16,0 0-2624-16,0 0-544 0</inkml:trace>
  <inkml:trace contextRef="#ctx0" brushRef="#br2" timeOffset="26919.62">1653 8827 27583 0,'0'0'1216'0,"0"0"256"0,0 0-1168 0,0 0-304 0,0 0 0 0,0 0 0 16,0 0 1696-16,0 0 288 0,0 0 48 0,0 0 16 16,18-6-768-16,0 3-128 0,0 1-48 0,0-2 0 15,-1 3-336-15,-2-1-64 0,3 0 0 0,-1-2-16 16,3 4-144-16,2-3-32 0,-3-3 0 0,3 1 0 16,4 0-112-16,-2 1-16 0,-1 1-16 0,0-3 0 15,9 3-160-15,-5-3-16 0,0-3-16 0,0 4 0 16,8-2-16-16,-3 0 0 0,2 0 0 0,0-2 0 15,-5 0 0-15,7 2 0 0,-1-1 0 0,3-1 0 0,7 4-32 16,-4-4 0-16,-6 4 0 0,3-2 0 0,-1 5 16 16,3-2 0-16,-3 1 0 0,4-3 0 0,-1 5 32 0,-3-3 0 15,4 0 0-15,4 1 0 0,-1 1 0 0,1-2 0 16,-7 4 0-16,3 0 0 0,3-1-48 0,3 1-128 16,-3-2 192-16,3 2-64 0,-6 0-128 0,4 0 128 15,-8 0-128-15,2 3 128 0,3 3-128 0,-5-6 128 16,2-2-128-16,2-2 128 0,0 4 0 0,1-1-128 15,2-1 192-15,-3 2-64 0,-3 0 16 0,3 0 0 16,4-2 0-16,-1 2 0 0,3-3-144 0,-3 3 192 16,-3-2-192-16,0-2 192 0,-1 4-192 0,-3-3 0 15,1 3 144-15,1 0-144 0,6 0 128 0,-2 0-128 16,-4-2 160-16,2-2-160 0,5 4 128 0,-5 0-128 0,-1 0 0 16,1 0 0-16,2-3 144 0,5 3-144 0,-3 0 128 0,-3 0-128 15,3 3 128-15,0-3-128 0,-4 0 0 0,0 0 128 16,0 4-128-16,4-2 0 0,-4-2 0 0,5 0 128 15,-5 0-128-15,4 0 0 0,0-2 0 0,1 2 128 16,-1 0-128-16,5 0 0 0,0 0 0 0,-4 0 0 16,2 2 0-16,-5-2 0 0,-2 0 0 0,4 0 0 15,0 0 0-15,-1 0 0 0,-1-2 0 0,2-2 0 16,1 4 0-16,-1 0 0 0,0 0 128 0,-4 0-128 16,5-3 0-16,-1 3 0 0,5-2 0 0,-6 2 0 15,3 0 0-15,-2 0 0 0,-1-4 128 0,-1 4-128 16,2 4 0-16,-4-4 0 0,3 0 0 0,-3 0 0 15,4 0 0-15,2 2 0 0,-3-2 0 0,3 0 0 16,-6 3 0-16,0-3 0 0,7 4 0 0,-1-2 0 16,-3 1 0-16,3-3 0 0,-3 0 0 0,-3 0 0 15,0 0 0-15,1 0 0 0,-1 0 0 0,-2 0 0 0,2 0 0 16,2 0 0-16,1 0 0 0,-2 4 0 0,2-4 0 0,-3 0 0 16,-5 0 128-16,7 2-128 0,2 1 0 0,-1 1 0 15,1-3 0-15,-4 5 0 0,0-3 0 0,0-3 0 16,0 0 0-16,-5 0 0 0,1 0 0 0,5 0 0 15,-3 0 0-15,2 0 0 0,0 0 0 0,-5 0 0 16,5 0 0-16,-4 0 0 0,3 0 0 0,1 4 0 16,0-2 128-16,0 0-128 0,0-2 0 0,0 0 0 15,0 0 0-15,-3 1 0 0,1-1 0 0,-2 4 0 16,3-4 0-16,-3 0 0 0,4-4 0 0,0 4 0 16,-1 0 0-16,1 0 0 0,0 0 0 0,0 0 0 0,-5 0 0 0,5 0 0 15,0-1 0-15,0 1 0 0,4 0 0 16,-4 1 0-16,0-1 0 0,0 0 0 0,-4 0 0 0,3 0 0 15,-5 4 0-15,3-2 0 0,-1-4 0 16,-1 2 0-16,0-4 0 0,1 4 0 0,3 0 0 0,-5-1 0 16,3-1 0-16,-6 0 0 0,4-2 0 0,-1 4 0 15,3-1 0-15,1-1 0 0,-1 0 0 0,-3-2 0 16,1 4 0-16,-4 0 0 0,0 0 128 0,1 0-128 16,-1 4 0-16,-2-2 0 0,2-2 0 0,-3 0 0 15,3 0 0-15,2 0 0 0,-2-2 0 0,0 2 128 16,-3 2-128-16,3 0 0 0,4-2 0 0,-6 0 0 15,-7-2 0-15,6 2 0 0,1 0 0 0,2 2 0 16,1-1 0-16,-1-1 0 0,-2 0 0 0,2 0 0 0,-3 4 0 16,1-2 0-16,-3-2 0 0,2 2 0 0,-3-1 0 0,1 3 0 15,0-2 0-15,-2-2 0 0,2 0 0 0,-1 0 0 16,1 2 128-16,0-2-128 0,0 0 0 0,-2 0 0 16,0 0 0-16,3 0 0 0,-1 0 0 0,-4 0 0 15,-1 0 0-15,1 0 0 0,0 0 0 0,-1 0 0 16,3 0 0-16,0 0 0 0,3 0 0 0,-4-2 0 15,2 0 0-15,-4-2 0 0,1 4 0 0,0 0 0 16,0 0 0-16,-1 4 0 0,-2-2 0 0,1 0 0 16,-1-2 128-16,1 0-128 0,-3-2 0 0,0 2 0 15,0 0 0-15,1 0 0 0,3 0 0 0,-4 0 0 16,1 2 0-16,-1-2 0 0,0-2 0 0,2 0 0 16,-3-2 0-16,1 4 0 0,0 0 0 0,0 0 0 0,0 0 0 0,2-1 0 15,-3-1 0-15,1 0 0 0,-18 2 0 0,22 0 0 16,-4 0 0-16,1 0 0 0,-1 0 0 0,0 0 0 15,0 0 0-15,1 0 0 0,3-4 0 0,-4 4 0 16,5-1 0-16,-5 1 0 0,0 0 0 0,1 0 0 16,-1-2 0-16,0 2 0 0,0 0 0 0,0 0 0 15,1-2 0-15,3-2 0 0,-8 4 0 0,8-1 0 16,-5 1 0-16,3-2 0 0,2 0 0 0,-3-1 0 16,3 3 0-16,-3-2 0 0,3-2 0 0,1 1 0 15,0-3 0-15,-1 6 0 0,1-3 0 0,0 3 0 16,-2-6 0-16,-1 6 0 0,2-1 0 0,-5-1 0 15,-17 2 0-15,24 0 0 0,-7-6 128 0,-2 6-128 16,-15 0 0-16,23-3 0 0,-5 1 0 0,0-2 0 16,0 4 0-16,-4-1 0 0,-2-1 0 0,-12 2 0 15,20-2 0-15,-6 2 0 0,2-3 0 0,-5 3 0 16,-11 0 0-16,16-2 0 0,-16 2 0 0,11 0 0 0,-11 0 0 0,0 0 128 16,0 0-128-16,0 0 0 0,12-4 0 0,-12 4 0 15,0 0 0-15,0 0 0 0,0 0 0 0,0 0 128 16,0 0-128-16,0 0 0 0,0 0 0 0,0 0 128 15,0 0-128-15,0 0 0 0,0 0 0 0,0 0 128 16,0 0-128-16,0 0 0 0,0 0 0 0,-7 14 0 16,2 1 0-16,5-15 0 0,-9 16 0 0,4 0 0 15,1 2 0-15,-1 0 0 0,-1 5 0 0,3-2 0 16,-6 6 0-16,3 0 0 0,-2 0 0 0,-1 1 0 0,-4 10 0 16,2 1 0-16,-1 6 0 0,-1 1 0 15,3 2 0-15,-5 3 0 0,3 0 0 0,3-2 0 0,-2-7 0 0,-1 7 0 16,-1-3 0-16,4-1 0 0,4-2-224 15,0 1 80 1,-3 3-1536-16,3 6-304 0,5 6-64 0,-9 4-19472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2400" units="cm"/>
          <inkml:channel name="T" type="integer" max="2.14748E9" units="dev"/>
        </inkml:traceFormat>
        <inkml:channelProperties>
          <inkml:channelProperty channel="X" name="resolution" value="114.28571" units="1/cm"/>
          <inkml:channelProperty channel="Y" name="resolution" value="114.28571" units="1/cm"/>
          <inkml:channelProperty channel="T" name="resolution" value="1" units="1/dev"/>
        </inkml:channelProperties>
      </inkml:inkSource>
      <inkml:timestamp xml:id="ts0" timeString="2023-04-11T17:53:57.158"/>
    </inkml:context>
    <inkml:brush xml:id="br0">
      <inkml:brushProperty name="width" value="0.05292" units="cm"/>
      <inkml:brushProperty name="height" value="0.05292" units="cm"/>
      <inkml:brushProperty name="color" value="#FF0000"/>
    </inkml:brush>
  </inkml:definitions>
  <inkml:trace contextRef="#ctx0" brushRef="#br0">21760 15989 0,'41'-41'281,"-13"0"-265,-28 13-16,41-41 0,-13 28 15,-1-1 1,-13-13-16,14 14 0,-1-14 16,-27 41-16,42-27 15,-42 13-15,0 14 16,13-13-16,-13 13 16,28 14-1,-28-14-15,0-14 16,0 15 15,-14 13 16,0 0 0,-13 41-16,27-13-15,0-15-1,-14 15 1,0-28 15,14 14-31,-27 0 16,13-14-1,14 27 1,0-13 0</inkml:trace>
  <inkml:trace contextRef="#ctx0" brushRef="#br0" timeOffset="3175.83">18919 14115 0,'-41'-28'328,"27"-13"-313,-41 13-15,41 14 16,-13-13-16,13 27 0,-14-14 16,14 14-1,1-28-15,-15 28 16,14 0 0,-13 0-1,13 0 16,14 14-15,-28 0 47,14-14-32,14 27-31,-13-27 15,-15 14 1,14-14-16,-13 0 16,13 14-1,-27-14 1,41 28-16,-14-28 16,14 13-16,-28-13 15,14 0 1,14 28 62,28-28-31,-42 0 62,0 0-93,-13 0-16,-15-14 15,-26-13-15,12-15 16,-13-13-16,-13 28 16,-29-29-16,70 43 15,13-42-15,-13 27 0,13 28 16,15-41-16,-42 27 16,55-14-1,-14 28-15,-14 0 0,28-14 16,-14 14-16,14-27 15,0 13 48,0-13-47,0 13-16,0 0 15,0-14 1,0 15-1,0-15-15,0 14 16,0-27 0,0 13-1,0 15 1,0-1-16,0-14 16,0 14-16,0-27 15,0 13 1,0-13-16,0 27 0,0-13 15,0 13-15,0 0 16,0-13-16,0 13 16,0-14-16,0 15 15,28-1 1,-14 14 15,13 0-15,-13 0-16,0 0 15,13 0 1,-13 0-16,14 0 16,-14 0-1,13-28-15,-13 28 16,0-14-16,27 14 16,-13 0-1,-14-27-15,13 13 16,14 14-16,-27 0 15,14 0-15,-14 0 16,-1-28-16,15 28 0,-14 0 16,13-13-16,-13 13 15,28 0-15,-42-14 16,41 14-16,-14 0 16,-13 0-16,0 0 15,14 0-15,-15 0 16,15 0-16,-14 14 15,27-14 1,-13 27-16,13-13 16,-27 14-1,-14-15 1,27 15-16,-13-28 16,0 0-1,-14 14-15,28-14 0,-28 27 16,13-27-16,-13 14 15,0 0 1,0 13 0,0-13-1,0 28 1,0-15 0,-27-27-1,27 14-15,0 0 0,-14-14 16,14 27-16,-14-27 15,-13 42-15,27-1 16,-14-13 0,-14 13-16,28-27 15,0 27-15,-13-13 0,13 13 16,0 0-16,0-27 16,-28 55-16,28-41 15,0 13-15,0-27 16,0 27-16,0-27 0,0 41 15,0-41-15,0 0 16,0 13-16,0-13 16,0 13-1,0-13 1,0 0 0,0 14-1,0-15 32,-14-13-31,14 28-1,-27-14 17,27 13-17,0-13 16,0 0 1,0 13 15</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1-12T19:31:25.30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7030A0"/>
    </inkml:brush>
  </inkml:definitions>
  <inkml:trace contextRef="#ctx0" brushRef="#br0">5618 11514 17727 0,'0'0'784'0,"0"0"176"0,0 0-768 0,0 0-192 16,0 0 0-16,0 0 0 0,0 0 1792 0,0 0 320 16,-10 7 64-16,10-7 0 0,-9 7-544 0,9-7-112 15,-13 5-32-15,13-5 0 0,-10 9-400 0,10-9-64 16,-13 4-32-16,4-1 0 0,9-3-32 0,-14 2-16 15,1-2 0-15,3 0 0 0,-3 0-176 0,4 0-16 16,0 0-16-16,-1 0 0 0,-3-2-224 0,-1 1-64 16,1-1 0-16,3 2 0 0,-3-4-64 0,-1 4-32 15,1-1 0-15,-1 1 0 0,-4 0-32 0,4 0 0 16,-4 0 0-16,0 0 0 0,0 1-32 0,0-1-16 16,-1 4 0-16,1-4 0 0,0 0-16 0,-5-4-16 15,1 3 0-15,-1-3 0 0,-4-1-112 0,4-3 0 0,3 3-128 0,-6-4 192 16,-1 0-16-16,0 0-16 0,0 0 0 15,-1-1 0-15,-3 1 16 0,-1 0 0 0,5-4 0 0,-5 8 0 16,0-2-176-16,2 0 160 0,1-1-160 0,-3 0 160 16,2 2-160-16,1 3 128 0,-3 1-128 0,0-2 128 15,1 1-128-15,3-3 0 0,-3 5 0 0,3-3 128 16,-3 0-128-16,3 3 0 0,1-3 0 0,0 0 0 16,1 1 0-16,-3 1 0 0,-1-1 0 0,1-3 0 15,-1 3 0-15,1 3 0 0,2 0 128 0,-3 0-128 16,1 0 0-16,1 0 0 0,1 0 0 0,0 0 0 15,-5-2 0-15,5 2 0 0,0 0 0 0,1 0 0 16,-3 0 0-16,2 0 0 0,0 0 0 0,4 0 0 16,0 0 0-16,2 2 0 0,-8 1 128 0,2 1-128 0,4 1 0 0,-2 0 0 15,5-1 0-15,-1 1 0 16,1-1 0-16,-3 0 0 0,-4-3 128 0,6 5-128 0,1-3 0 0,-3 1 0 16,-4-2 0-16,6 1 0 0,-2 1 0 0,1-2 0 15,-1 1 0-15,0 1 0 0,-1-3 0 0,1 3 0 16,5-2 0-16,-3 1 0 0,1 1 0 0,-3 0 0 15,2-3 0-15,-1 5 0 0,3-3 0 0,-3 3 0 16,2-6 0-16,3 0 0 0,-5 7 0 0,6-5 0 16,-2 1 0-16,6 1 0 0,-3-2 0 0,-2 3 0 15,-1-2 0-15,0 1 0 0,0-2 0 0,4 1 0 16,-1 1 0-16,3 0 0 0,-2-3 0 0,-1 6 0 16,15-7 0-16,-18 8 0 0,6-5 0 0,-2 6 0 15,-1-4 0-15,3 4 0 0,-6-1-128 0,4-1 128 16,14-7 0-16,-15 7 0 0,-2 2 0 0,2-4 0 0,-3 0 0 15,2 3 0-15,2-3 0 0,3 0 0 0,-1-1 0 16,-2 1 0-16,1 1 0 0,-1 3 0 0,5 0 0 0,-5-1 0 16,1 1 0-16,4 0 0 0,-2-3 0 0,-1 1 0 15,7 2 0-15,-4-4 0 0,3 4 0 0,6-9 0 16,-7 11 0-16,-2-1 0 0,4 1 0 0,-1-2 0 16,6-9 0-16,-7 14 0 0,7-14 0 0,-2 17 0 15,2-17 0-15,-7 14 0 0,7-14 0 0,-1 14 0 16,-3-1 0-16,-1-3 0 0,5-10 0 0,0 15 0 15,0-15 0-15,-4 17 0 0,4-2 0 0,0-15 0 16,-2 16 0-16,-1-2 0 0,3-14 0 0,0 18 0 16,0-4 0-16,0 1 0 0,0-15 0 0,0 0 0 15,5 16 0-15,-5-16 0 0,4 16 0 0,-4-16 0 16,9 12 0-16,-9-12 0 0,5 15 0 0,-5-15 0 16,9 12-128-16,-9-12 128 0,9 9 0 0,-9-9 0 15,12 11 0-15,-12-11 0 0,11 10 0 0,2 1 0 0,-13-11 0 16,10 9 0-16,3 2 0 0,1-2 0 0,-1 0 0 0,1 0 0 15,-2 3 0-15,-1-1 0 0,2-2 0 0,1 0 0 16,-2-2 0-16,3-2 0 0,2 4 0 0,1-3 0 16,0 1 0-16,2 0 0 0,-2 0 0 15,0-2 0-15,-1 4 0 0,1-3 0 0,2 3 0 0,-2-2 0 16,0-2 0-16,5 0 0 0,-2 4 0 0,3-2 0 16,2-1 0-16,-2-1 0 0,-1 4 0 0,-2-3 0 15,4 2 0-15,2 0 0 0,0-1 0 0,0 0 0 16,-1-2 0-16,1 1 0 0,2-3 0 0,-2 3 0 15,-1 1 0-15,6-2 0 0,1 0 0 0,-1 1 0 16,-2-3 0-16,2 3 0 0,0-3 0 0,4 1 0 0,-7-2 0 0,1 1 0 16,2 3 0-16,0-3 0 0,4 1 0 15,-4-3 128-15,0-1-128 0,4 4 0 0,2-2 0 0,-3 0 128 16,3-1-128-16,1-1 0 0,-1 0 0 0,1 0 0 16,-1 0 0-16,-3-1 0 0,6-1 0 0,0 2 0 15,0 0 0-15,1 0 0 0,-7-2 0 0,3-2 0 16,-2 4 0-16,3 0 0 0,2 0 0 0,-4 0 0 15,3 0 0-15,-3 0 0 0,4-1 0 0,-1 1 0 16,-3 0 0-16,4 0 0 0,-5-4 128 0,1 4-128 16,-1 0 0-16,2 0 0 0,-3 0 0 0,1 0 0 15,0 0 0-15,1 0 0 0,-6-3 0 0,1 3 0 16,-5-2 0-16,1-2 0 0,3 1 128 0,-3-3-128 16,-1 4 0-16,0-1 0 0,-4-2 0 0,4 1 0 0,-4-1 0 15,4 1 128-15,-4-1-128 0,4-2 0 0,-4 5 128 16,0-5-128-16,-1 1 0 0,-3 1 128 0,3 0-128 15,1-3 0-15,-5-1 144 0,1 4-144 0,3-4 0 16,-4 0 144-16,5 0-144 0,-5 4 0 0,3-4 160 0,-5 2-160 16,2-4 128-16,0 2-128 0,-4 0 0 0,8 0 128 15,-8 0-128-15,0 0 0 0,-1 1 0 0,-1-1 128 16,-1-6-128-16,-2 5 0 0,-4-3 128 0,3-1-128 16,0-2 128-16,-6 0-128 0,2-2 192 0,-1-4-64 15,-3 1 0-15,-3-4 0 0,3-6 80 0,-4 6 16 16,2-1 0-16,-1 1 0 0,-2 1-96 0,-3 1-128 15,3 4 176-15,0-1-176 0,-1 0 144 0,-3 2-144 16,0 1 0-16,-3 2 144 0,1 1-144 0,-1 0 0 16,3-2 0-16,-5 1 0 0,1 3 0 0,-1-3-272 15,1 1 32-15,3 2 16 16,-3-3-960-16,4 3-192 0,0-4-32 0,-2-2-16 16,-1-4-1664-16,-2-1-336 0</inkml:trace>
  <inkml:trace contextRef="#ctx0" brushRef="#br0" timeOffset="2184.32">1562 8248 19343 0,'0'0'1728'0,"0"0"-1392"0,0 0-336 0,0 0 0 15,0 0 2560-15,-9 10 448 0,4 5 96 0,1 1 16 16,-1 0-1408-16,1 2-288 0,-1 0-48 0,1 5-16 15,3 2-608-15,-3 2-128 0,0 1-32 0,-1 4 0 16,0 1-288-16,1 6-64 0,-1 2-16 0,1 4 0 0,-1 1 128 0,-2 1 32 16,1 3 0-16,5 3 0 0,-7 1 96 0,3 1 32 15,-4 6 0-15,4 0 0 0,-2-1-64 16,1-1-16-16,1 4 0 0,1-4 0 0,-1-4-160 0,0-1-16 16,1-8-16-16,0 4 0 0,-1-1-48 0,2-3 0 15,1-1 0-15,-2-2 0 0,-1-2-16 0,5-6-16 16,-4-8 0-16,1 2 0 0,3-4 32 0,0-6 0 15,0-1 0-15,0 0 0 0,3-4-48 0,-3-14 0 16,6 15 0-16,-6-15 0 0,7 12-144 0,-7-12 0 16,14 9 144-16,-3 2-144 0,-11-11 0 0,18 9 0 15,-1-2 0-15,1-2 0 0,-5 3 0 0,-13-8 0 16,18 7 0-16,1-4 128 0,3 3-128 0,-4 1 0 0,1-2 0 16,3-1 0-16,1-4 0 0,0-2 0 15,4 0 0-15,-4 2 128 0,4 0-128 0,0-3 176 16,1 1-176-16,-1-2 192 0,0 1-192 0,1 1 128 15,3-2-128-15,-4 1 128 0,1-3-128 0,4 5 0 16,-1-3 144-16,1 0-144 0,-4 1 0 0,8 1 144 0,0-2-144 16,0 3 0-16,-4-1 160 0,4-4-160 0,1 6 128 0,4-3-128 15,-2-2 128-15,-1 3-128 16,-1-5 128-16,3 1-128 0,1 4 128 0,3-1-128 0,-2-2 0 16,4-3 128-16,-1 5-128 0,-1-3 128 0,-1 1-128 0,2 0 128 15,1-2-128-15,-1 5 128 0,0-2-128 0,-4 1 128 16,5 3-128-16,2-6 128 0,-5 3-128 0,2-3 128 15,5 1-128-15,-6 0 192 0,1-2-192 0,2 1 192 0,3 1-192 16,-6-2 160-16,3 1-160 0,1-3 160 16,-2 4-160-16,1 0 128 0,-3-3-128 0,1 3 128 15,5-4-128-15,0 4 0 0,-3-2 0 0,-3 1 128 0,1 1-128 0,-2 0 0 16,1-3 0-16,-3 5 0 0,4-2 0 16,0-1 128-16,-8 3-128 0,4 1 0 0,-5 2 0 0,5 0 128 15,0 0-128-15,-3 0 0 0,1-4 0 0,-3 1 128 16,1 3-128-16,-1-2 0 0,0-2 128 0,-2 4-128 15,-4-1 128-15,2-1-128 0,0 0 0 0,-1-2 128 16,-6 4-128-16,5-1 0 0,-1-3 0 0,1-1 128 16,-3-3-128-16,0 7 0 0,-4-3 128 0,4 1-128 15,-2-3 128-15,0 3-128 0,-6-3 128 0,5 4-128 16,1 1 0-16,-2-1 128 0,-5-2-128 0,1 4 0 16,3-1 144-16,-4 1-144 0,1 0 0 0,3 0 128 15,-3 0-128-15,-1 0 0 0,4 0 0 0,1 0 0 16,0-2 0-16,-5 2 0 0,2 0 0 0,-3 0 0 15,1-2 0-15,0-2 128 0,0 3-128 0,3-1 0 16,-5 2 0-16,2 0 0 0,0-2 0 0,0 2 0 16,0 2 0-16,0-2 0 0,0-6 0 0,0 5 0 0,-1-3 0 15,-2 1 0-15,3 3 0 0,1 3 0 0,-3-1 0 0,-1 0 128 16,-1-2-128-16,0 0 0 0,0 0 0 0,2 1 0 16,-16-1 0-16,20 4 0 0,-2-2 0 15,0-2 128-15,-4 0-128 0,4 2 0 0,3-2 0 0,-3 1 0 16,-18-1 0-16,20 0 0 0,-6 0 0 0,4 0 0 15,-18 0 0-15,18 4 0 0,0-4 0 0,-4 0 0 16,4 0 0-16,-4 2 0 0,2-2 0 0,-1 0 128 16,-1 0-128-16,-2 2 0 0,3-1 0 0,-1 3 0 15,-2-2 0-15,3-1 0 0,-15-1 0 0,14 2 0 0,4 4 0 16,0-3 0-16,-6-3 0 0,3 4 0 0,-1-2 0 0,-2-2 0 16,-12 0 0-16,15 3 0 0,3-1 0 0,-8 1 0 15,3 1 0-15,-1 0 128 0,-1-3-128 0,3 3 0 16,-14-4 0-16,16 5 0 0,2 1 0 0,-4-3 0 15,1 6 0-15,-6-3 0 0,-9-6 0 0,14 9 0 16,-2-1 0-16,3 0 0 0,-3-3 0 0,-12-5 0 16,11 5 0-16,-11-5 0 0,13 9 0 0,-13-9 0 15,14 9 0-15,-14-9 128 0,18 6-128 0,-6 1 0 16,-12-7 0-16,0 0 0 0,14 5 0 0,-14-5 0 16,18 5 0-16,-3 1 0 0,-15-6 0 0,14 7 0 15,4-2 0-15,-18-5 0 0,14 9 0 0,-14-9 0 16,0 0 0-16,16 9 0 0,-16-9 0 0,14 6 0 0,-14-6 0 15,0 0 128-15,0 0-128 0,0 0 0 0,15 5 0 0,-15-5 0 16,0 0 0-16,18 0 0 16,-18 0 0-16,0 0 0 0,0 0 0 0,0 0 0 15,14-5 0-15,-14 5 128 0,0 0-128 0,9-9 0 16,-9 9 0-16,9-9 0 0,-9 9 0 0,5-11 128 0,2-2-128 16,-1-1 0-16,-3-4 128 0,-1 4-128 0,2-4 160 15,-4 0-160-15,0-1 192 0,3-1-64 0,-3 0-128 0,0-3 192 16,2-4-192-16,1 0 128 0,1 1-128 0,-2 1 0 15,-2-2 128-15,0-4-128 0,0-2 0 0,0-3 0 16,0 0 0-16,0-1 0 0,0-3 0 0,0 3 0 16,0-3 0-16,0 3 128 0,0 1-128 0,0 0 0 0,0 1 0 15,0 1 0-15,0 0 0 0,-2 2 0 0,-2 7 0 16,-1 0 0-16,2 1 0 0,-1 6 0 0,2 1 0 0,-1 1 128 16,-3 3-128-16,3 1 0 0,-1-3 0 15,2 1 0-15,-5 0 0 0,2 1 0 0,5 13 0 0,-6-12 128 16,3-3-128-16,-3 5 0 0,1-1 0 0,-2 0 0 15,5-1 0-15,2 12 0 0,-9-11 0 0,9 11 0 16,-7-13 0-16,7 13 0 0,-7-8 128 0,7 8-128 16,-13-6 0-16,13 6 0 0,-14-9 0 0,5 4 128 15,9 5-128-15,-12-4 0 0,12 4 0 0,0 0 0 16,-15-1 128-16,15 1-128 0,-17 0 0 0,17 0 0 16,-15 0 0-16,15 0 0 0,-14 1 0 0,14-1 0 15,-18 4 0-15,18-4 0 0,-18 0 0 0,0 0 128 16,1 0-128-16,2 0 0 0,-3 0 0 0,1 0 0 15,-1 0 0-15,0 0 0 0,-2-4 0 0,2 4 128 16,-3 0-128-16,-2 0 0 0,-4 4 0 0,0-2 0 16,2-2 0-16,-5 3 0 0,1-6 0 0,-5 3 128 0,0 0-128 0,-1 0 0 15,-1 0 0-15,-2 0 0 16,-1 0 0-16,2 0 0 0,-8 0 0 0,0 0 128 16,2 0-128-16,-5-2 0 0,-2-2 0 0,-2 4 0 0,-1-1 0 15,-1-1 0-15,-7 0 0 0,2-2 128 0,-3 4-128 0,-2 4 0 16,-4-2 0-16,5-2 0 0,-1 0 0 0,0 0 0 15,-8 0 0-15,3 0 0 0,-3 0 128 0,1-2-128 16,-3-3 0-16,-2-3 0 0,-1 7 0 0,4-3 0 16,-1 0 0-16,1-1 0 0,-4-4 0 0,-1 6 0 15,-3-3 0-15,5-3 0 0,-7 0 0 0,1 4 0 16,0-2 0-16,2 2 0 0,-3-4 0 0,5 7 0 0,-6-2 0 0,2 1 0 16,-6 3 0-16,6 0 0 0,-2 0 0 0,2 3 0 15,0 3 0-15,0 1 0 0,-4-2-208 0,4-1 16 16,3-3 0-16,-1 5 0 0,-2-4-128 0,8-1-32 15,3-2 0-15,3-1 0 16,0-4-1184-16,4 3-224 0,-4-2-48 0,-5-1-19888 0</inkml:trace>
  <inkml:trace contextRef="#ctx0" brushRef="#br0" timeOffset="5838.55">4315 10108 25743 0,'0'0'1136'0,"0"0"240"0,0 0-1104 0,0 0-272 16,0 0 0-16,0 0 0 0,-6-11 2000 0,6 11 352 0,0 0 64 15,0 0 16-15,0 0-912 0,0 0-176 0,0 0-48 0,-5 11 0 16,5-11-560-16,-9 16-112 0,5 0-32 0,-1 2 0 16,5-2-288-16,-4 2-64 0,4-1-16 0,0 3 0 15,0 2-48-15,0-3-16 0,0 4 0 0,0 4 0 16,0 5 0-16,4 4 0 0,-4 2 0 0,0 3 0 16,0 2 96-16,2 0 0 0,1 5 16 0,-3-2 0 15,0 4 16-15,4-2 0 0,-4 1 0 0,0-5 0 16,0-4-128-16,0-6-32 0,0 0 0 0,0-6 0 15,0-5-128-15,0-5 0 0,0 0 0 0,0-18 0 16,0 0 0-16,0 0 0 0,0 0 0 0,0 0 0 31,0 0-736-31,-7-9-128 0,5-9-32 0,-5-5 0 16,5-5-3088-16,-2-6-624 0</inkml:trace>
  <inkml:trace contextRef="#ctx0" brushRef="#br0" timeOffset="6297.27">4256 9893 22399 0,'0'0'992'0,"0"0"208"0,-6 13-960 0,-3-3-240 16,4-1 0-16,5-9 0 0,-9 15 1888 0,0-6 336 15,0 3 64-15,9-12 16 0,-9 14-464 0,4-1-96 16,-2-2-16-16,1 5 0 0,1-2-480 0,1 0-96 15,-1 4-32-15,1 2 0 0,-1 1-368 0,0 3-80 16,-2-1-16-16,1 2 0 0,1 0-208 0,1 2-32 16,-5-1-16-16,4 1 0 0,-2-4-176 0,2 1-32 0,3-3-16 0,-2-1 0 15,4-4-176-15,0-2 192 0,0-14-192 0,0 0 192 16,0 0-192-16,0 0 0 0,0 0 0 0,0 0 128 16,0 0 0-16,6-12 0 0,2-5 0 0,1-4 0 15,4-6 176-15,-2 0 16 0,-2-1 16 0,3-3 0 16,2 5-160-16,-1-3-48 0,-2-1 0 0,3 1 0 15,2 1-128-15,-2 1 160 0,-1 2-160 0,-3 2 160 16,-1 3-160-16,4 4 160 0,-2 1-160 0,1 7 160 16,-3-1-160-16,-9 9 0 0,14-2 0 0,-14 2 0 15,0 0 0-15,18 5 128 0,-4 1-128 0,1 8 0 16,1 2 144-16,-5 4-144 0,1 6 160 0,-1 5-160 16,1 3 144-16,1 1-144 0,-3 1 128 0,3 2-128 15,1-3 128-15,4 5-128 0,-4-3 128 0,4 4-128 16,0-3 0-16,0-2 0 0,0 5 128 0,0-6-128 15,5-2-864-15,-3-3-208 0,5-1-32 0,-2 6-12912 16,0 1-2560-16</inkml:trace>
  <inkml:trace contextRef="#ctx0" brushRef="#br0" timeOffset="17817.55">20220 6095 6447 0,'0'0'576'0,"0"0"-576"16,0 0 0-16,0 0 0 0,0 0 5632 0,0 0 1008 16,0 0 208-16,0 0 32 0,-9-9-3792 0,-5 5-752 0,2 1-160 0,-3 3-16 15,1 3-992-15,-4 1-192 16,-3-2-32-16,1 5-16 0,-5-2-416 0,2 4-96 0,3 0-16 0,-7-4 0 16,1 1-256-16,-1 1-144 0,0-2 160 0,4-1-160 15,-4-2 0-15,7-2 128 0,3 3-128 0,-1-3 0 16,3-3 0-16,15 3 0 0,0 0 0 0,0 0 0 15,0 0 0-15,0 0 0 0,0 0-160 0,0 0 160 16,11 17-160-16,5 0 160 0,0-1-192 0,9 2 192 16,7 3-208-16,4-1 64 0,-4 1 16 0,0-1 0 15,4 5-112-15,2-2-16 0,-6-3 0 0,0 5 0 16,-2-2 64-16,-6 0 0 0,-1 0 0 0,-11-1 0 16,-1-3 192-16,-4-1 0 0,-5 4 0 0,-4-3 0 15,-1 1 304-15,-3-2 48 0,-3 0 16 0,-3 0 0 16,-8-2-112-16,-1 0-32 0,-3-4 0 0,-2 3 0 15,-3-1-80-15,2-3-16 0,0-4 0 0,1-4 0 0,-3 1-384 0,-1-8-64 16,3 1-32-16,4-3 0 16,3 3-1568-16,2-3-304 0,18 6-64 0</inkml:trace>
  <inkml:trace contextRef="#ctx0" brushRef="#br0" timeOffset="18301.7">20338 6438 3679 0,'0'0'320'0,"0"0"-320"0,0 0 0 0,0 0 0 16,0 0 4608-16,0 0 864 0,6 12 160 0,-3 3 48 15,2 1-3376-15,4 0-688 0,-9-4-128 0,0 3-16 16,4 1-720-16,-2 0-144 0,1 0-32 0,-3-16 0 16,0 16 128-16,0-16 0 0,0 0 16 0,6 12 0 15,-6-12 144-15,0 0 32 0,0 0 0 0,0 0 0 16,0 0-208-16,18 0-48 0,-6-3 0 0,-3-4 0 16,2-2-176-16,1-4-32 0,-3 3-16 0,2-3 0 15,1 1-144-15,1-3-16 0,-2 6-16 0,-2-3 0 16,3-2 0-16,-1-1 0 0,-11 15 0 0,9-9 0 15,-9 9-240-15,0 0 0 0,0 0 0 0,0 0 0 0,0 0 0 16,0 0 128-16,0 0-128 0,0 0 144 0,0 0 16 0,0 0 0 16,-9 15 0-16,-2 2 0 0,-1 1 64 0,-1 0 16 15,2 2 0-15,-3 1 0 0,2 1-32 0,-3 3 0 16,1 2 0-16,1-1 0 0,-1 6-48 0,-2-5-16 16,2 5 0-16,-1 6 0 0,1 1-144 0,2-1 160 15,-3-2-160-15,1-4 160 0,5-2-160 0,0-3 0 16,0-2 0-16,4-4 128 0,-2-3-128 0,1-4 0 15,6-14 0-15,0 0 0 16,0 0-1408-16,0 0-144 0,0 0-48 0,0 0-11056 16,0 0-2208-16</inkml:trace>
  <inkml:trace contextRef="#ctx0" brushRef="#br0" timeOffset="18785.12">20870 6441 21311 0,'0'0'944'0,"0"0"192"0,0 0-912 0,0 0-224 0,0 0 0 0,0 0 0 16,0 0 2416-16,0 0 432 0,0 0 96 0,0 0 0 15,0 0-864-15,-10 6-176 0,-6-6-48 0,5 0 0 16,-2-2-640-16,3-2-144 0,-3 4-32 0,13 0 0 16,-18-5-544-16,6 1-112 0,1 1-32 0,11 3 0 0,-14 0-352 0,1 0 0 15,-1 2 0-15,14-2 0 0,-18 1 0 0,6-1 0 16,12 0 0-16,0 0 0 0,0 0 0 0,0 0 0 16,0 0 0-16,0 0-128 0,0 0 128 0,0 0 0 15,0 0-144-15,0 0 144 0,12 15 0 0,-1-6-176 16,1 3 176-16,3 1-128 0,3 1 128 0,-4-3 0 15,2 1 0-15,2 1-128 0,-4-3 128 0,-5 7 0 16,0-1 0-16,-4 0 0 0,-1 0 0 0,-4 2 0 16,-4 0 128-16,-1-1-128 0,-4 1 224 0,0 0-32 15,-3-4 0-15,-3 1 0 0,1-3-16 0,2-1-16 16,-3-4 0-16,1-2 0 0,1-1-160 0,-4-2 0 0,-3-2 0 0,4-2 0 31,5-3-1184-31,11 5-320 0,-12-13-64 0,12 13-10656 0,-6-12-2112 0</inkml:trace>
  <inkml:trace contextRef="#ctx0" brushRef="#br0" timeOffset="19029.57">21156 6642 1839 0,'0'0'0'0,"0"0"160"0,0 0-160 0,0 16 0 0,0-16 0 0,0 0 0 0,0 14 6672 0,0-14 1312 16,0 0 256-16,0 0 48 0,0 0-4848 0,0 0-976 16,0 0-192-16,0 0-32 0,0 0-1200 0,0 0-224 15,0 0-48-15,0 0-16 0,-9 0-624 0,9 0-128 16,0 0 0-16,0 0-12592 15,0-16-2480-15</inkml:trace>
  <inkml:trace contextRef="#ctx0" brushRef="#br0" timeOffset="20677.75">21628 6506 3679 0,'0'0'320'0,"0"0"-320"16,5-15 0-16,-5 15 0 0,4-12 5120 0,-2-2 960 15,-2 14 192-15,-2-15 48 0,2 5-3264 0,0 10-656 16,0 0-128-16,-7-9-32 0,1 0-768 0,6 9-176 15,-10-7-16-15,-3 1-16 0,13 6-560 0,-14 0-96 16,5 0-32-16,-4 4 0 0,-1-2-272 0,14-2-64 16,-12 12-16-16,3-1 0 0,0-2-224 0,0 0 176 15,-2 3-176-15,6 3 160 0,-2-1-160 0,1 2 0 16,1 0 0-16,1-4 128 0,4-12-128 0,-3 18 0 16,1 2 0-16,2-8 0 0,0-12 0 0,2 18 0 15,-2-3 0-15,0-1 0 0,-2-2 0 0,2-12 0 16,0 18 0-16,2-3 0 0,-2-15 128 0,7 14-128 0,-7-14 0 15,5 12 128-15,-5-12-128 0,0 0 0 0,0 0 0 0,14 13 128 16,-14-13-128-16,15 5 0 0,1-5 0 0,-2-3 0 16,0-3 0-16,-5-3 0 0,4 0 0 0,-4-3 0 15,0-2 0-15,1-4 128 0,-1-5-128 0,-3 5 0 16,1-2 0-16,-2-1 128 0,-1-3-128 0,-4 1 0 16,0 0 144-16,0 5-144 0,-7 0 160 0,1 4-160 15,1 0 0-15,-4 1 0 0,0 1 0 0,0 3 0 16,0 3 0-16,9 6 0 0,0 0 128 0,-9 0-128 15,9 0 0-15,-14 9 0 0,14-9 0 0,-9 11 0 16,4 1 0-16,1 3 0 0,4-15 0 0,-3 18 0 16,6 3 0-16,1-3 0 0,-3-4 0 0,3 4 0 15,1-4 0-15,-1 4 0 0,1 2 0 0,-1-4 0 0,5-2 0 16,-9-14 0-16,5 15 0 0,4 1 0 0,4-6 0 0,-13-10 0 16,10 9 0-16,3-3 0 0,-13-6 0 0,14 0 0 15,4-2 0-15,-4-2 0 0,-1-5 0 0,-3 0 176 16,3-1-32-16,-4-3 0 0,5 1 64 0,-1-4 16 15,-4-2 0-15,0 0 0 0,1 0 32 0,-1-3 16 16,-3 3 0-16,3-2 0 0,-6 2-96 0,1 0-32 16,1 0 0-16,-5 6 0 0,0 12 32 0,0 0 0 15,-4-14 0-15,4 14 0 0,0 0-32 0,0 0 0 16,0 0 0-16,0 0 0 0,0 0-144 0,-8 12 0 16,2-1 144-16,1 1-144 0,5 6 0 0,0 2 0 15,0-2 0-15,0 0 0 0,5-2 0 0,1 0 0 16,1 0 0-16,-2-2 0 0,-5-14 0 0,9 14 0 15,0-1 0-15,2-4 0 0,-11-9 0 0,12 5 0 0,-12-5 0 16,9 4 0-16,-9-4 0 0,14 0 0 0,-14 0 0 0,9-7 0 16,4-2 0-16,-4 0 0 0,-4 0 128 0,-1 0-128 15,1-2 160-15,0 1-32 0,-1-3-128 0,1 1 192 16,-1 1-192-16,-4 11 176 0,5-13-176 0,-5 3 160 16,0 10-160-16,0 0 0 0,0 0 0 0,0 0 128 15,0-13-128-15,0 13 0 0,0 0 0 0,0 0 0 16,0 0 0-16,0 0 0 0,0 0 0 0,0 0 0 15,0 0 0-15,0 0 0 0,0 0 0 0,0 0 0 16,0 0 0-16,0 0 0 0,0 14 0 0,0-14 0 16,0 0 0-16,0 0 0 0,0 0 0 0,0 15 0 15,0-15 0-15,4 14 0 0,-4-14 0 0,0 0 0 16,0 0 0-16,5 12 0 0,-5-12 0 0,0 0 0 16,0 0 0-16,0 0 0 0,0 0 0 0,0 0 0 0,0 0 0 15,0 0 0-15,0 0 0 0,4 15 0 0,-4-15 0 0,0 0 0 16,0 0 0-16,0 0 0 0,0 0 0 0,0 0 0 15,0 0 0-15,0 0 0 0,0 0 0 0,0 0 0 16,0 0 0-16,0 0 0 0,0 0 128 0,0 0-128 16,9 7 192-16,-9-7-64 0,0 0 48 0,0 0 0 15,0 0 0-15,9-5 0 0,-9 5-16 0,0 0 0 16,0 0 0-16,0 0 0 0,0 0-160 0,8-9 0 16,-8 9 144-16,0 0-144 0,6-8 0 0,-6 8 0 15,0 0 0-15,0 0 0 0,0 0 0 0,0 0 0 16,0 0 0-16,0 0 0 0,0 0 0 0,0 0 0 15,0 0 0-15,0 0 128 0,0 0-128 0,0 0 0 0,0 0 0 0,0 0 0 16,0 0 0-16,0 0 0 16,9 17 0-16,-9-17 0 0,2 14 0 0,-2-14 0 0,7 14 0 0,-7-14 0 15,1 14 0-15,-1-14 0 0,4 15 0 0,-4-15 0 16,0 0 0-16,0 0 0 0,0 0 0 0,13 9 0 16,-13-9 0-16,0 0 0 0,0 0 0 0,0 0 0 15,0 0 176-15,0 0-48 0,0 0 0 16,10-9 0-16,-3-2 64 0,-1-2 16 0,-1 3 0 15,-1-6 0-15,1 0-32 0,-1-4-16 0,1-5 0 0,-5 0 0 16,4-4 32-16,-4 3 16 0,5-7 0 0,-5 1 0 16,0-4-16-16,4 3-16 0,-3-7 0 0,3 1 0 15,-4-8 16-15,0 5 0 0,0-3 0 0,-4 4 0 16,3 2-192-16,-3 3 160 0,-1 2-160 0,-3 3 160 16,3 5-160-16,-4 2 0 0,4 1 0 0,-1 5 128 0,3 9-128 0,3 9 0 15,0 0 0-15,0 0 0 16,0 0 0-16,0 0 0 0,0 0 0 0,0 0 0 0,-9 9-160 0,0 6 160 15,4 3-208-15,-3-1 80 0,7 7-16 0,-3 1 0 16,8 0 0-16,-4 9 0 0,1 0-32 0,3 7 0 16,1 0 0-16,3 3 0 0,-3 5-16 0,0-3-16 15,4 1 0-15,0-1 0 0,0-1 208 0,0-1-176 16,0 1 176-16,0-4-160 0,0-3 160 0,0-4 0 16,-4-4 0-16,-1-3 0 0,1 0 0 0,-1-1 0 15,1-2 0-15,-5-7 0 0,4 1-160 0,-4-3-48 16,0-15-16-16,0 0 0 15,0 0-400-15,0 0-80 0,0 0 0 0,0 0-16 16,0 0-1328-16,0 0-256 0,8-15-48 0,-2 5-10560 0,-3-3-2112 16</inkml:trace>
  <inkml:trace contextRef="#ctx0" brushRef="#br0" timeOffset="20891.25">21878 6241 5519 0,'0'0'496'0,"0"0"-496"0,0 0 0 0,0 0 0 16,0 0 5776-16,0 0 1072 0,0 0 192 0,18 6 64 15,1 1-4144-15,3-5-816 0,-4 5-160 0,1-5-48 16,3 3-448-16,1-2-80 0,-5 5-32 0,0-3 0 0,0-1-912 16,1-3-176-16,-1 5-32 0,0-6-16 15,-4 0-1648-15,8-2-336 0,-4-2-64 0,-4 3-15872 16</inkml:trace>
  <inkml:trace contextRef="#ctx0" brushRef="#br0" timeOffset="22233.44">19502 5496 11967 0,'0'0'1072'0,"0"0"-864"0,-9 4-208 0,0-2 0 15,9-2 4176-15,-12 9 800 0,3-4 144 0,0 4 48 0,4 3-2688 0,-4 3-544 16,0 3-96-16,3 8-32 15,-2 5-848-15,-1 6-160 0,3 4-32 0,-3 6-16 0,6 5-96 0,-3-1-16 16,-1 8 0-16,5 6 0 16,-1 3 0-16,-1 7-16 0,4-2 0 0,4 4 0 0,1 1-240 0,2-1-64 15,-1-4 0-15,3-5 0 0,0 4-320 0,-4-4 144 16,0-2-144-16,2-4 0 0,-5-6 128 0,2-6-128 16,-4 0 0-16,0-6 0 0,0 3 176 0,0-8-176 15,-4-3 160-15,2-2-160 0,2-4 320 0,0-3-48 16,0-4 0-16,0-5 0 0,0-4 0 0,0-14 0 15,0 0 0-15,0 0 0 0,0 0-80 0,0 0-32 16,0 0 0-16,6 9 0 0,-6-9-160 0,14 6 160 16,-1-6-160-16,1 0 160 0,4-2-160 0,-4-2 160 15,4 4-160-15,3-3 160 0,6 1-160 0,2-2 0 16,-2 1 0-16,1 1 0 0,11 2 0 0,-1-4 0 16,-2 4 0-16,5-1 0 0,0-1 0 0,3 2 0 15,3 2 0-15,-2-1 0 0,1 3 0 0,8 0 0 16,1-3 0-16,4 5 0 0,0-6 0 0,0 3 0 15,0 3 0-15,0-3 0 0,3-6 0 0,-3 3 0 0,5-6 128 0,1 6-128 16,3-3 176-16,3 3-48 0,2 0-128 0,4 0 192 16,-4 0-192-16,4-2 144 0,-4-2-144 0,1 8 128 15,2-4-128-15,-4 0 0 0,-4 0 0 0,1-4 128 16,-4 4-128-16,3-1 0 0,-2-1 144 0,-2 2-144 16,-5 2 144-16,-4-1-144 0,-1 3 192 0,-4-4-192 15,-5 0 192-15,-4 0-64 0,0 0 0 0,-4 2-128 16,-1 1 176-16,-4 1-176 0,0-2 160 0,-1-2-160 15,-5 3 144-15,-2 1-144 0,2-2 128 0,-2 3-128 16,-7-1 0-16,3 3 128 0,-2-2-128 0,0-1 0 0,-9-3 0 0,5 3 128 16,-1-4-128-16,-13 0 0 0,10 4 128 15,-10-4-128-15,13 1 0 0,-13-1 128 0,0 0-128 0,0 0 0 16,0 0 144-16,0 0-144 0,0 0 128 0,0 0-128 16,9-3 128-16,-9 3-128 0,0 0 144 0,0 0-144 15,5-15 192-15,-1 5-192 0,-4-3 144 0,0 1-144 16,0-3 0-16,0 15 144 0,1-14-144 0,3-4 0 15,-4 4 0-15,4-4 0 0,-3-3 0 0,3 1 0 16,1-7 0-16,2 0 0 0,-5-1 0 0,5-4 0 16,-1-2 0-16,-1-4 0 0,4-6 0 0,0-3 0 15,0-7 0-15,0 1 0 0,0-4 0 0,0-4 0 16,0-3 0-16,0-10 0 0,-1-4 0 0,1-6 0 16,0-4 0-16,-3-6 0 0,-1-6 0 0,-1-2 0 15,1 0 128-15,-5 4-128 0,-2 3 0 0,2 6 0 16,2 5 0-16,-2 9 0 0,4 7 0 0,-8 9 0 15,2 9 0-15,-1 5 0 0,3 7 0 0,-4 12 0 0,-1 1 128 16,-1 7-128-16,-3 2 0 0,0 7 0 16,1 3 0-16,-1 5 0 0,-4-1 0 0,13 2-144 0,-11 2 144 0,2 3-160 15,1 0 160-15,8-5-128 0,0 0 128 0,-9 9-128 16,9-9 128-16,0 0 0 0,-9 6 0 0,9-6-128 16,0 0 128-16,0 0 0 0,0 0 0 0,0 0 0 15,0 0 0-15,0 0 0 0,0 0 0 0,0 0-128 16,-13 0 128-16,13 0 0 0,0 0 0 0,-9 5 0 0,-2-3 0 15,11-2 0-15,-8 2 0 0,8-2 0 0,-15 5 0 16,3-1 0-16,-3-1 0 0,3 1 0 0,-2-3 0 0,-4-2 0 16,4 1 0-16,-4 0 0 0,0 0 0 0,-5 0 0 15,-1-4 0-15,-2 1 128 0,-5 3-128 0,-1-2 0 16,-4 0 0-16,-1 2 0 0,-13-2 128 0,0 4-128 16,0 2 128-16,-9 1-128 0,-9-2 128 0,-9 3-128 15,-5 1 160-15,-4 2-160 0,-1-4 144 0,-8 6-144 16,-5-2 128-16,-9 0-128 0,-9-6 0 0,-3 6 128 15,-2 0-128-15,-4 2 0 0,0-4 0 0,-2-2 0 16,-3 1 0-16,-4-3 0 0,4 3 0 0,2-3-224 16,7 1 32-16,-4-2 0 15,-5 1-1888-15,1 6-368 0,-42 4-80 0,26 5-16 0</inkml:trace>
  <inkml:trace contextRef="#ctx0" brushRef="#br1" timeOffset="29724.01">10621 7885 24591 0,'0'0'1088'0,"0"14"224"0,0-14-1056 0,0 18-256 15,0 0 0-15,-3 2 0 0,3-2 1584 0,-2 3 256 0,2-1 48 0,-3 1 16 16,3 2-656-16,0-1-128 15,0-3-32-15,0 5 0 0,0 6-448 0,0-1-80 16,0-3-32-16,3 5 0 0,-1 3 48 0,1 1 0 0,1 1 0 0,1 4 0 16,-1-7 64-16,-2 7 0 0,1 1 16 0,1 4 0 15,-2 1-192-15,1 0-32 0,-3 1-16 0,0-2 0 16,0 3-48-16,-3-2-16 0,3 1 0 0,0-3 0 16,-6 5-128-16,3-7-32 0,-3 5 0 0,3-4 0 15,1-6 48-15,-2 1 0 0,1-2 0 0,1-2 0 16,2-1 16-16,-3 3 0 0,3 0 0 0,0-2 0 15,-4-4-96-15,4 2-16 0,-2 1 0 0,2 2 0 0,-3-3-144 16,3 1 192-16,0-1-192 0,3 2 192 0,-3 0-48 0,6 0 0 16,-6-6 0-16,3 3 0 0,2-8-16 0,-1-4-128 15,1 5 192-15,-1-6-64 0,-2-4-128 0,5-2 160 16,-7-12-160-16,5 15 160 0,-5-15-32 0,6 9 0 16,-6-9 0-16,3 14 0 0,-3-14 0 0,9 12 0 15,-9-12 0-15,5 13 0 0,-5-13-128 0,4 11 0 16,-4-11 0-16,5 16 128 0,-5-16-128 0,6 10 0 15,-6-10 144-15,3 15-144 0,-3-15 0 0,0 0 0 16,0 0 0-16,0 0 128 0,0 0-128 0,9 9 0 16,-9-9 128-16,0 0-128 0,0 0 128 0,15 9-128 15,-15-9 128-15,0 0-128 0,12 3 0 0,-12-3 128 16,14 0-128-16,-14 0 0 0,15 4 0 0,-15-4 0 16,14 0 0-16,-14 0 128 0,16 0-128 0,-2 2 0 15,-14-2 0-15,18 0 0 0,-4 0 0 0,-1 0 0 16,1 0 0-16,1 0 128 0,-1 3-128 0,-2-3 0 15,-12 0 0-15,18 0 0 0,-4-3 0 0,-1 3 0 0,1-2 0 16,1 2 128-16,-1-4-128 0,2 4 0 0,-2 0 0 0,1-3 128 16,-1 3-128-16,4-6 0 0,3 3 0 0,-3 1 0 15,0-2 0-15,1 8 0 0,-1-4 0 16,-3 0 128-16,2 2-128 0,5 1 0 0,-4-3 0 0,5 6 0 16,-5-6 0-16,5 3 0 0,-3 3 0 0,1-3 0 15,1-1 0-15,-3-2 0 0,-1 0 0 0,2 2 0 16,1-2 0-16,2 0 0 0,-5-2 0 0,4 2 0 0,-3 0 0 0,3 0 0 15,-3 0 0-15,3 2 128 0,1-1-128 16,-1-1 0-16,-3 0 0 0,4 0 128 0,-5 0-128 16,4 0 0-16,-3 0 0 0,-1 4 0 0,0 0 0 0,0-3 0 15,0 5 0-15,5-3 128 0,-2-3-128 0,-1 0 0 16,-2 0 0-16,0 4 0 0,0-2 0 16,1-2 0-16,3 3 0 0,-4-3 0 0,5 4 0 0,0-2 128 15,0-2-128-15,0 0 0 0,-1 0 128 0,1 0-128 16,-1 0 160-16,1 0-160 0,0-2 192 0,0 2-64 15,-1 0-128-15,1 0 192 0,0-4-64 0,-1 4-128 16,-3 0 176-16,3 4-176 0,1-2 144 0,0 1-144 16,-2-3 0-16,-1 0 144 0,-2 0-144 0,3 0 0 15,3 4 0-15,-5-4 128 0,3 0-128 0,1 0 0 16,-2 0 0-16,3 0 0 0,-5-4 0 0,-1 4 0 0,0 0 0 0,3 0 0 16,-1 0 0-16,3-3 0 15,2 3 0-15,-1 0 0 0,-1 0 0 0,-2 0 0 0,-1 0 0 0,3 0 0 16,-5 0 0-16,3 0 0 0,3 0 0 15,-1 0 0-15,0 0 0 0,-5 3 0 0,3-3 0 0,-1 6 0 16,3-3 0-16,2-1 0 16,-2 0 128-16,-3-1-128 0,1-1 0 0,-1 0 0 0,2 0 0 0,-5 0 0 15,1 0 0-15,2 0 0 0,-2 0 0 0,3 0 0 16,2 0 0-16,1 0 0 0,-6 0 0 0,-1 0 0 16,1 4 0-16,2-4 0 0,-2 0 0 0,3 2 0 15,-1-2 0-15,1 0 0 0,2 0 0 0,-3 0 0 16,2 0 0-16,1 0 0 0,-5 0 0 0,3 0 0 15,-1-2 0-15,1-2 0 0,2 4 0 0,-3-1 0 16,1-3 0-16,-3 1 0 0,2 1 128 0,1-2-128 0,-3 4 0 16,0 0 0-16,0 0 0 0,0 0 0 0,2 4 0 15,-3-4 0-15,-2 0 0 0,-1 0 0 0,2 0 0 0,-2 0 0 16,1-4 0-16,2 4 0 0,-4 0 0 0,1 0 0 16,-3 0 0-16,5 0 0 0,-2 0 0 0,1-3 0 15,-1 3 128-15,2 0-128 0,-16 0 0 0,18 0 0 16,-18 0 0-16,16 0 0 0,-16 0 0 0,18 0 0 15,0-2 0-15,-18 2 0 0,18 0 0 0,-18 0 0 16,14 0 0-16,2 0 0 0,-16 0 0 0,20 0 0 16,-20 0 128-16,17 0-128 0,-2 2 0 0,-15-2 0 15,18 3 0-15,-18-3 0 0,17 0 0 0,-17 0 0 16,15 0 0-16,3 0 0 0,-18 0 0 0,14 4 0 16,-14-4 0-16,16 2 0 0,-2 1 0 0,-14-3 0 15,14 0 0-15,-14 0 0 0,18 4 0 0,-18-4 0 16,13 1 0-16,-13-1 0 0,14 0 0 0,-14 0 0 15,14 4 0-15,-14-4 0 0,0 0 0 0,0 0 128 16,0 0-128-16,0 0 0 0,0 0 0 0,0 0 0 16,0 0 128-16,0 0-128 0,0 0 0 0,0 0 0 15,0 0 0-15,13-4 0 0,-2-1 0 0,-11 5 0 16,0 0 128-16,0 0-128 0,12-5 0 0,-12 5 0 0,0 0 0 0,0 0 0 16,0 0 0-16,9-9 0 0,-9 9 0 0,9-7 0 15,-9 7 0-15,9-11 0 0,-9 11 0 0,5-14 0 16,1-2 0-16,-3 5 0 0,1-2 0 0,-2 1 0 15,-2-2 0-15,3 3 128 0,3-2-128 16,-3-1 0-16,1-4 128 0,-3 4-128 0,3-2 0 0,1-4 128 16,-1 2-128-16,-2 0 0 0,5-1 0 0,-2-3 128 15,-1 1-128-15,1-2 0 0,-1 5 0 0,-2-5 0 16,1-2 0-16,-3 0 0 0,4 0 128 0,-3 0-128 0,3 1 0 16,0 3 0-16,-3-4 0 0,-1 0 0 0,4-4 0 0,-2 2 0 15,1-1 0-15,-3-3 128 0,0 5-128 0,0-3 0 16,0-1 0-16,0 1 0 0,0 2 0 0,0 1 0 15,0-3 128-15,0 2-128 0,0 0 0 0,0 1 0 16,0 1 0-16,0-2 128 0,0 2-128 0,0 1 0 16,0 1 0-16,0 5 128 0,-3-1-128 0,1 1 0 15,2 2 0-15,-4 0 0 0,-1 0 0 0,1 0 0 16,-1-2 128-16,0 2-128 0,-4-2 0 0,2 2 0 0,1-2 0 16,1 2 0-16,1-2 0 0,-1-2 0 15,1 1 0-15,-1-1 0 0,0 0 0 0,-2 2 0 0,1-1 0 0,3-3 0 16,1 1 0-16,-5 1 0 15,5 2 0-15,-2 0 0 0,1 4 0 0,1-4 0 16,-2 6 0-16,3-3 0 0,-3-2 0 0,4 2 0 16,-3 3 0-16,3-2 0 0,0-1 0 0,0 1 0 15,-2 1 0-15,-2 1 0 0,4-4 0 0,0 3 0 16,0 1 0-16,0-2 0 0,-3 5 0 0,3 9 0 0,0-15 0 0,0 3 0 16,-2-2 0-16,-2 5 0 0,4 9 0 0,-3-9 0 15,1 0 0-15,2 9 0 0,-7-9 0 0,5 0 0 16,-2 0 0-16,4 9 0 0,-5-7 0 0,5 7 0 15,-9-7 0-15,9 7 0 0,0 0 0 0,-9-6 0 16,9 6 0-16,-9-3 0 0,9 3 0 0,0 0 0 16,-12-6 0-16,12 6 0 0,0 0 0 0,-9 0 0 15,3-5 0-15,6 5 0 0,-9-5 0 0,9 5 0 0,-10-2 0 16,10 2 0-16,0 0 0 0,-13-2 0 0,4-2 0 0,0 1 0 16,0 3 0-16,-1 0 0 0,-3 0 0 0,-1 0 0 15,1 0 0-15,3 2 0 0,-6-2 0 0,1 1 0 16,1 5 0-16,-4-6 0 0,0 0 0 0,-3 0 0 15,1 0 0-15,2 0 0 0,1 0 0 0,-3 0 0 16,-7 0 128-16,0 0-128 0,4-2 0 0,-4 2 0 16,-3 2 144-16,1 0-144 0,-1-1 0 0,-4-1 0 15,-2 6 0-15,-1-6 0 0,-6 2 0 0,2-1 0 16,-2 3 0-16,4-2 0 0,-2 1 0 0,-4 1 0 16,2 1 0-16,4-1 0 0,1-4 0 0,-3 0 0 0,0-4 0 15,2 4 0-15,-2-3 0 0,0 3 0 16,-6 0 0-16,3-2 0 0,-1-2 0 0,-1 4 0 15,-3-3 0-15,3-3 0 0,-4 6 0 0,0 0 0 16,0 0 0-16,3 0 0 0,3 0 0 0,-1 0 0 0,-5 0 0 0,4 0-128 16,-3 4 128-16,-1-2 0 15,-1-2 0-15,-3 0 0 0,-1 0 0 0,1-6 0 0,-1 1 0 16,1 0 0-16,0-3 0 0,3 7 0 0,1-6 0 16,0 1 0-16,-4-3 0 0,4 6 0 0,4-4 0 0,-4-1 0 15,-4 5 0-15,-1-3 0 0,1 1 0 16,0 2 0-16,3-1 0 0,-6-1-128 0,1 3 128 0,6-2 0 15,0-1-192-15,0 1 64 0,-3 1 0 0,3-3 0 16,3 5-192-16,-1-3-48 0,-2-1 0 0,-2-3 0 16,-2 0-1104-1,-1 2-208-15,2-3-48 0,-1 4-20192 0</inkml:trace>
  <inkml:trace contextRef="#ctx0" brushRef="#br1" timeOffset="31713.01">3123 12246 1839 0,'0'0'160'0,"0"0"-160"0,0 0 0 0,0 0 0 16,0 0 4416-16,0 0 832 15,-9 9 192-15,9-9 16 0,-9 6-2768 0,9-6-576 0,-12 7-96 0,12-7-32 16,-11 2-256-16,-1-2-48 0,-3-2-16 0,6-2 0 16,-3 4-352-16,3-3-80 0,-2-3-16 15,-1 1 0-15,3-1-400 0,-6-1-96 0,3 4-16 0,-6-3 0 16,-2 1-256-16,3 1-64 0,-1 3-16 0,0-3 0 15,4 4-160-15,-4 0-16 0,0 0-16 0,4 5 0 16,-4-1-48-16,0 1-128 0,0 1 192 0,-2 1-64 16,2-2 0-16,-3 4-128 0,1 0 192 0,3 0-64 15,-7 0-128-15,6 0 128 0,1 0-128 0,-1-4 128 0,0 4-128 0,-2-3 0 16,2 2 0-16,1 0 0 16,2-3 160-16,-1 0-160 0,2 1 192 0,0-3-192 0,-1 3 272 15,-1 3-48-15,5-2-16 0,-1 2 0 0,1 0-48 16,-1 1-16-16,3 5 0 0,0-1 0 0,0-2-144 0,0 3 160 15,0-3-160-15,4 6 160 0,-4 0-160 0,3-4 0 16,3 1 0-16,-1 1 0 0,3-2 0 0,1 0 0 16,0-14 0-16,1 14 0 0,3 3 0 0,-1-3 0 15,-3-14 0-15,6 18 0 0,3-2 0 0,0-4 0 16,0 3 0-16,0-3 0 0,5 1 0 0,0 1 0 16,-1 0 0-16,1 0 0 0,4 4 0 0,-4-3 0 15,0-3 0-15,2 2 0 0,2-1 0 0,2-2 0 16,-2-2 0-16,3 0 0 0,-1-2 0 0,3 0 0 15,-1-4 128-15,-3 6-128 0,8-2 0 0,0 1 160 0,0-1-160 0,-1-2 160 16,1 4-160-16,-2-4 0 16,2 4 0-16,0 0 128 0,3-2-128 0,-1 1 0 15,-1 1 0-15,3-1 0 0,-5 1 0 0,7 0 0 16,-5 0 0-16,3-3 0 0,-3 1 0 0,2-5 0 16,3 1 0-16,-1 2 0 0,0-5 0 0,0 4 0 15,4-8 0-15,-4 4 0 0,0-5 0 0,4 2 0 0,-6-3 0 0,2 3 0 16,-5-3 0-16,2 3 0 0,1-6 0 0,-7 0 0 15,0-2 0-15,1 2 0 0,3-2 128 16,-4-1-128-16,-2-2 0 0,-3-2 0 0,-4 1 0 16,1-3 128-16,-3-1-128 0,-1-3 128 0,-2-1-128 0,0-4 128 15,-6 0-128-15,-3 1 192 0,4-6-192 0,-8-1 192 16,1-2-64-16,-3 2 0 0,1 5 0 0,-4-2 0 16,0 1 64-16,-7-1 16 0,-4 5 0 0,3 0 0 0,-7 1-48 15,1 5-16-15,-4 3 0 0,-3 1 0 0,-2 3-144 0,-6 1 128 16,-10 2-128-16,-4 4 128 15,-1-2-432-15,-6 1-80 0,-6 3-32 0,1 1 0 16,-2 4-1520-16,5 1-304 0,2 6-64 16</inkml:trace>
  <inkml:trace contextRef="#ctx0" brushRef="#br1" timeOffset="34020.98">20076 8137 24351 0,'0'0'1088'0,"0"0"208"0,0 0-1040 0,0 0-256 0,0 0 0 0,0 0 0 15,0 0 2624-15,0 0 448 0,0 0 112 0,-15 0 16 16,3 2-1184-16,-2 3-224 0,-1 0-64 0,3 3 0 16,-6 1-688-16,0 1-144 0,-2-1-16 0,3 4-16 15,-7-3-416-15,3 5-64 0,1 3-32 0,-1-1 0 16,1 1-224-16,-1 4-128 0,3-3 128 0,0-1-128 15,0 2 0-15,4 0 0 0,3-1 0 0,-1 3 0 16,-1-4 0-16,8 1 0 0,-1 3 0 0,3-3 0 0,3 5 0 0,3-3-160 16,6 2 160-16,-3 0 0 15,3 4-128-15,5-4 128 0,0 1 0 0,4-1 0 0,0-5-128 0,3 0 128 16,-3-4 0-16,0-2 0 0,-2-3-176 0,2 0 176 16,0-3-160-16,3 1 160 15,-1-7-640-15,1-4-16 0,-3-1-16 0,0-2 0 16,-2-2-2976-16,0-6-576 0</inkml:trace>
  <inkml:trace contextRef="#ctx0" brushRef="#br1" timeOffset="34415.64">20447 8353 32191 0,'0'0'1424'0,"0"0"304"0,0 0-1392 0,0 0-336 16,0 0 0-16,-9-9 0 0,0 4 1664 0,9 5 256 16,-12 0 48-16,1 2 16 0,-1 1-1024 0,-3 1-208 15,3-2-48-15,-6 5 0 0,-2-2-368 0,2 0-80 0,1 4 0 0,2-1-16 16,-3-1-240-16,4-4 144 0,2 3-144 0,3-1 128 16,0-1-128-16,9-4 0 0,0 0 144 0,0 0-144 15,0 0 0-15,0 0 0 0,0 0 0 0,0 0 0 16,0 0 0-16,9 14 0 0,-9-14 0 0,14 12-128 15,4 1 128-15,0-2 0 0,0 3 0 0,3-2 0 16,-1 1 0-16,1 1-128 0,-1 0 128 0,1 1 0 16,-3-3 0-16,2 8 0 0,-8-2 0 0,2 0 0 0,-5-2 0 15,0 0 0-15,-3-4 0 0,-3 6 0 0,-3-4 0 16,-3 4 128-16,-3-3-128 0,-3-1 0 0,0-2 192 0,-3 4-48 16,-2-5 0-16,-6 2 0 0,2-4-144 15,-5-2 0-15,-4-4 144 0,6 3-144 16,-3-6-288-16,1-2-128 0,5-2-32 0,1-5 0 15,-5 4-1920-15,8-4-384 0,5 0-64 0</inkml:trace>
  <inkml:trace contextRef="#ctx0" brushRef="#br1" timeOffset="34933.01">20783 8185 6447 0,'0'0'576'0,"0"0"-576"15,0 0 0-15,0 0 0 0,0 0 6272 0,0 0 1136 16,0 18 224-16,-4-4 48 0,4 4-4896 0,-5 0-992 15,1 5-192-15,1 1-32 0,-2-1-880 0,-1 2-176 16,3-2-48-16,1 0 0 0,-2 0-224 0,-1-1-48 16,-4-2-16-16,5 1 0 0,1-1-176 0,1-2 0 15,-2-2 0-15,1-2 0 0,1 0 0 0,4 0 0 16,-2-14 0-16,7 15 0 0,-2-6 192 0,-5-9-32 16,0 0-16-16,9 16 0 0,4-6 48 0,-2-1 16 0,1 0 0 0,2 0 0 15,4-3-208-15,-4-3 0 0,4 3 128 0,0-3-128 31,-4 1-368-31,4-4-112 0,0-4-32 0,0 1 0 16,0 1-1792-16,0-5-352 0,-2 1-80 0,0-3-13008 0</inkml:trace>
  <inkml:trace contextRef="#ctx0" brushRef="#br1" timeOffset="35158.25">20942 8223 26543 0,'-4'23'1168'0,"1"-3"256"0,1-1-1136 0,-2 10-288 0,-1 1 0 0,1 2 0 0,1 1 1616 15,-2 2 272-15,-1 3 48 0,3 1 16 0,-3 2-800 0,1-3-144 16,-2 3-48-16,1-5 0 16,1-4-448-16,5-6-112 0,-4-1-16 0,1-3 0 0,1-1-224 0,2-3-160 15,0 2 192-15,0-8-192 0,0-12-144 0,2 15-144 16,-2-15-32-16,0 0 0 15,7 16-2480-15,-7-16-496 0,0 0-96 0</inkml:trace>
  <inkml:trace contextRef="#ctx0" brushRef="#br1" timeOffset="35592.15">21260 8416 23951 0,'0'0'2128'0,"9"-9"-1696"16,-4-4-432-16,1 3 0 0,2-1 3088 0,-8 11 544 16,0-16 96-16,4 0 32 0,-2-2-2096 0,1 0-432 0,-3 2-80 0,0 0 0 15,0 1-704-15,-3 3-128 0,1-2-16 0,2-1-16 16,0 1-288-16,0 2 160 0,0-3-160 0,0 15 128 16,-4-10-128-16,4 10 0 0,0 0 0 0,0 0 0 15,-1-17 0-15,1 9 0 0,0 8 0 16,0 0 0-16,0 0-128 0,0 0 128 0,0 0 0 0,0 0 0 15,0 0 0-15,0 0-144 0,0 0 144 0,0 0 0 16,0 0-192-16,0 0 192 0,1 16-192 0,-1-16 192 16,4 16-224-16,-2 0 64 0,-2-16 16 0,3 16 0 15,1-4 16-15,-4-12 0 0,5 18 0 0,1-3 0 0,-6-15 128 0,7 17 0 16,2-2 0-16,0 3 0 16,-4-1 0-16,4 1 0 0,-4 0 0 0,4 2 0 0,-3 1 128 0,1 2 64 15,-2-1 16-15,0 3 0 0,-1 0 96 16,0 2 16-16,-4 1 0 0,0 3 0 0,-4 3-112 0,4 0-16 15,-4 0 0-15,-1-4 0 0,2-3-192 0,1-2 0 16,-2-2 0-16,1-3 0 0,1-4 0 0,-2 2-240 16,4-2 32-16,0-16 0 15,0 0-1280-15,0 0-256 0,0 0-48 0,0 0-16 16,-5 14-1072-16,5-14-192 0</inkml:trace>
  <inkml:trace contextRef="#ctx0" brushRef="#br1" timeOffset="35830.57">21271 8573 2751 0,'0'0'128'0,"0"0"16"0,0 0-144 0,0 0 0 0,0 0 0 0,0 0 0 16,0 0 7376-16,0 0 1456 0,0 0 272 0,12 7 64 15,-12-7-6000-15,18 5-1200 0,-18-5-240 16,18 6-64-16,-4-3-1008 0,4-3-208 15,-18 0-32-15,18 6-16 0,-4-3-400 0,4 3 0 0,-4-8 0 0,4-2 0 32,-4 1-512-32,4 1-96 0,-18 2-16 0,18-7 0 15,-4-2-1952-15,-1-5-400 0,1-1-80 0,-1 3-12048 0</inkml:trace>
  <inkml:trace contextRef="#ctx0" brushRef="#br1" timeOffset="36129.46">21615 8164 17503 0,'0'0'768'0,"0"0"176"0,0 0-752 0,0 12-192 16,0-12 0-16,0 20 0 0,6-2 4096 0,-3 0 800 15,-3 0 160-15,0 3 16 0,0-3-3136 0,0 1-624 16,0-1-128-16,0 6-32 16,-3-1-816-16,1-2-160 0,2 2-48 0,0-1 0 0,-4-2-128 0,-1 1 0 15,0 2 0-15,1 0-176 0,-1-5 176 0,1 4 0 16,4-4 0-16,-3-2 0 0,1-4 0 0,2-12 0 15,0 14 0-15,0-14 0 0,0 0 0 0,5 15 0 16,-5-15 0-16,0 0 0 0,0 0 192 0,14 11-16 16,-14-11-16-16,13 7 0 0,1 2 32 0,0-6 16 15,4 3 0-15,-5-3 0 0,1 1-208 0,0-3 0 16,2-1 0-16,-1 0 0 0,3 0-208 0,1 0-48 16,-1 0 0-16,0 0 0 15,0-1-1520-15,-4 1-304 0,0-4-64 0,3-1-13776 0</inkml:trace>
  <inkml:trace contextRef="#ctx0" brushRef="#br1" timeOffset="36341.03">21873 8258 14735 0,'0'0'1312'0,"0"0"-1056"0,-4 15-256 0,4 3 0 15,-5-1 3584-15,1 7 640 0,-1 2 144 0,-2 0 32 16,1-1-2480-16,1 1-480 0,-2 5-96 0,1 1-32 0,5 2-672 0,-3 2-128 15,0-1-16-15,3 3-16 0,-3-8-32 0,4 2 0 16,0-1 0-16,0-5 0 0,0-2-176 0,0-5-32 16,0 3-16-16,0-6 0 15,0-16-1200-15,0 0-240 0,0 12-64 0,0-12-14976 16</inkml:trace>
  <inkml:trace contextRef="#ctx0" brushRef="#br1" timeOffset="36602.28">22178 7914 25919 0,'0'17'1152'0,"0"0"224"0,-5-3-1104 0,-3 4-272 0,3 0 0 0,0 1 0 16,1 3 1344-16,-1-3 192 0,-1 5 64 0,-1-3 0 16,6-3-1088-16,-3 0-192 0,4 0-64 0,-4-2 0 15,3 2-256-15,1-4-192 0,0-14 16 0,0 0 16 16,0 0-1936 0,0 0-384-16,0 0-80 0</inkml:trace>
  <inkml:trace contextRef="#ctx0" brushRef="#br1" timeOffset="36768.71">22264 7987 27871 0,'0'20'1232'16,"-4"-4"256"-16,4 5-1184 0,-5 2-304 0,1 1 0 0,-1 2 0 0,-1 5 1600 0,3-6 272 16,-2-2 48-16,-4-2 16 0,1-3-1312 0,3-3-272 15,0-1-48-15,5-14-10800 16,-9 11-2176-16</inkml:trace>
  <inkml:trace contextRef="#ctx0" brushRef="#br1" timeOffset="37262.15">19672 7746 11967 0,'0'0'1072'0,"0"0"-864"15,-5 12-208-15,1 2 0 0,2 3 4496 0,-1-1 864 16,-3 2 160-16,-3-2 48 0,2-2-3600 0,0 0-720 16,-2 0-144-16,2 4-16 0,-2 0-896 0,4-4-192 15,-1 4 0-15,3-3 0 16,3-15-2112-16,0 18-448 0,-6-2-64 0</inkml:trace>
  <inkml:trace contextRef="#ctx0" brushRef="#br1" timeOffset="37484.61">19840 7803 2751 0,'0'0'128'0,"0"0"16"0,-2 16-144 0,-1 0 0 0,-1-2 0 0,2 6 0 16,-5 0 6464-16,2-1 1280 0,-4 4 240 0,0 1 48 0,0-6-5984 15,0-1-1184-15,0 1-240 0,0 0-48 16,0 0-2576 0,4-4-512-16</inkml:trace>
  <inkml:trace contextRef="#ctx0" brushRef="#br1" timeOffset="39097.39">19345 7394 9215 0,'0'0'400'0,"0"0"96"0,0 0-496 0,0 0 0 16,-2 14 0-16,2-14 0 0,-3 14 4288 0,3-14 752 15,0 15 144-15,0 1 48 0,-4 2-3040 0,4-4-592 16,-2-3-128-16,2 6-32 0,0 1-688 0,0 6-144 16,-3-3-32-16,3 2 0 0,0-1-320 0,0 1-80 15,0 2-16-15,0 0 0 0,-4 2 16 0,4 1 0 16,-2 4 0-16,2 1 0 0,0 2 80 0,0 1 0 15,0 2 16-15,-3-3 0 0,3 5 64 0,-5-1 16 16,1 0 0-16,0 2 0 0,3 0-48 0,-3 6-16 16,-1-2 0-16,1-1 0 0,2-3 0 0,-1 0 0 15,-1-3 0-15,2-2 0 0,-1-1-96 0,3-2-32 16,-4-1 0-16,8-2 0 0,-8-1-160 0,4-3 160 16,4-2-160-16,-4-1 160 0,0-3-160 0,0-1 0 15,3 4 144-15,-3-5-144 0,2 2 0 0,2-2 0 16,-4-2 0-16,5 2 128 0,-5 0-128 0,4-2 0 15,-4 2 128-15,5-4-128 0,-5-2 0 0,4 3 0 16,-3 1 0-16,-1-16 128 0,0 0-128 0,8 16 0 0,-8-16 0 16,5 12 0-16,-5-12 208 0,9 15-16 0,-9-15-16 0,12 9 0 15,-12-9 48-15,11 8 16 0,-11-8 0 0,13 9 0 16,-13-9-240-16,14 9 144 0,-14-9-144 0,14 7 128 16,-14-7-128-16,18 6 128 0,-18-6-128 0,14 2 128 15,2 1-128-15,-1-3 128 0,-1 0-128 0,-14 0 128 16,18 0-128-16,-4 0 128 0,4 0-128 0,-4 0 128 15,4 0-128-15,0 0 160 0,0-3-160 0,0 3 160 16,0 3-160-16,-1 1 0 0,-2-2 0 0,3-2 0 16,-1 3 0-16,7 1 128 0,-7-2-128 0,7 6 0 0,-3-2 0 15,-1-3 0-15,-2 5 128 0,3-3-128 0,-1-3 0 16,1 5 0-16,-1-2 0 0,1 1 0 0,2 1 0 0,1-2 160 16,-6 0-160-16,1 1 160 0,-1-3-160 15,3 3 0-15,-3-3 0 0,2 3 128 0,1-3 0 0,3 3 0 16,-3-6 0-16,2 7 0 0,1-2 16 0,-1 0 0 15,-2 3 0-15,2-3 0 0,1-1-144 0,-3 1 128 16,4-3-128-16,0 5 128 0,-2-5-128 0,1 1 192 16,2-3-192-16,-2 4 192 0,2-4-16 0,-2 2 0 15,-1-2 0-15,0 0 0 0,2 5 16 0,-2-2 0 16,0 1 0-16,1 0 0 0,2-3-192 0,-2 5 160 16,-1-3-160-16,2 1 160 0,-2-2-160 0,0 1 128 15,1 3-128-15,2-3 128 0,1 1-128 0,0-2 128 16,1-2-128-16,-1 0 128 0,0 0-128 0,0 0 0 15,1 0 144-15,-1 0-144 0,2 0 0 0,1 0 0 16,-1 0 0-16,1 0 128 0,2 3-128 0,-1-1 0 16,-6 0 0-16,1-1 0 0,1 5 0 0,0-3 0 15,0 6 0-15,0-3 128 0,1-3-128 0,-1 3 0 0,-7 1 0 16,5-2 0-16,-2 1 0 0,4-1 0 0,-4-2 0 16,0 5 128-16,4-3-128 0,0-1 0 0,1-3 0 0,-1-1 0 15,0 4 0-15,0-2 0 0,-2-2 0 0,1 0 0 16,1-2 0-16,0 2 0 0,0 2 0 0,-4 1 0 15,6 3 0-15,-3-3 0 0,1 1 0 0,-4-2 0 16,4-2 0-16,-5 3 0 0,-3-3 0 0,3 2 0 16,1 0 0-16,0-1 0 0,-1-1 0 0,1 0 0 0,-5 0 160 15,0 0-32-15,-1 0-128 0,-1 0 192 0,2 0-192 0,0 0 0 16,0 0-192-16,-4 0 192 0,4 0 0 0,-18 0 0 16,16 4 0-16,-1-2 0 0,-15-2 0 0,17-6 0 15,-17 6 0-15,15-3 0 0,-15 3 0 0,14-5 0 16,-14 5 0-16,13-9 144 0,-5 0-144 0,-8 9 160 15,6-15-160-15,-1 5 160 0,-5 10-32 0,4-13-128 16,-4 13 192-16,5-14-64 0,-1 1-128 0,-4 1 128 16,0-2-128-16,0-1 128 0,0 5-128 0,0-3 0 15,1-1 0-15,3-2 128 0,-4 1-128 0,4 1 0 16,-4-4 0-16,1 0 0 0,3-1 0 0,0-3 0 16,-4-1 0-16,5 0 0 0,-2-2 0 0,-1 0 0 15,2-2 0-15,-1 0 0 0,3-1 0 0,-3-3 128 16,3 3-128-16,-3-3 0 0,-1 4 0 0,-2-1 0 15,4-4 128-15,-4 0-128 0,0-2 0 0,0 1 128 16,-4 1-128-16,4 4 128 0,0-4-128 0,-2-2 0 16,-1 1 0-16,-1 1 128 0,2 2-128 0,-1-2 0 0,-3-2 0 15,3 0 0-15,-1 0 0 0,2 0 0 16,-1 0 0-16,-1 2 0 0,3 1 0 0,-3 3 0 0,-1-2 0 16,1 3 0-16,0 3 0 0,3-2 0 0,1 2 0 0,-4 1 0 15,2 4 0-15,-1-3 0 0,3 1 0 0,0-3 0 16,0 1 0-16,0 2 0 0,3-2-144 0,-1 3 144 15,-2-2 0-15,0 5 0 0,0-1 0 0,0-2 0 16,0-1 0-16,4 5 0 0,-4-1 0 0,0 0 0 16,0 1 0-16,0-2 0 0,0 0 0 0,0 2 0 15,0 0 0-15,0 0 0 0,0 5 0 0,0-2 0 0,0-1 0 16,0 0 0-16,0-2 0 0,0 5 0 0,0 11 0 16,0-14 0-16,0 1 0 0,0 1 0 0,0 3 0 0,0 9 0 15,0-15 0-15,0 15 0 0,0 0 0 0,0 0 0 16,0 0 0-16,0 0 0 0,0 0 0 0,0 0 0 15,0 0 0-15,0 0 0 0,0-9-144 0,0 9 144 16,0 0 0-16,-4-10-144 0,4 1 16 0,0-4 0 16,-2 4 0-16,2 9 0 15,0 0-1360-15,0 0-272 0,0 0-48 0</inkml:trace>
  <inkml:trace contextRef="#ctx0" brushRef="#br1" timeOffset="43704.58">3855 12368 4607 0,'0'0'400'0,"0"0"-400"15,0 0 0-15,0 0 0 0,0 0 2272 0,0 0 368 16,0 0 80-16,0 0 16 0,15 9-784 0,-3 1-160 16,-6 3-16-16,3 1-16 0,-4 1-352 0,2 2-80 15,2-2-16-15,0-3 0 0,-9-12-224 0,14 14-32 16,-3-5-16-16,5-1 0 0,-2-3-224 0,4-2-48 16,0-3-16-16,2 0 0 0,1-1-112 0,2-1-32 0,4 2 0 0,0 0 0 15,1 2-400-15,3-1-80 0,-6 1 0 0,5 2-128 16,-3-4 128-16,9 3-128 0,1-1 0 0,1 2 0 15,1-4 208-15,6 0-64 0,-4-4-16 0,5 4 0 16,-1-5 96-16,1-1 16 0,4-1 0 0,0 2 0 16,-1-2 0-16,2 0 0 0,3-6 0 0,-4 4 0 15,-4-5-240-15,3 0 144 0,2-2-144 0,3 0 128 16,-4-1 96-16,4 0 16 0,-4 2 0 0,1-3 0 16,3 4-64-16,-4-4-16 0,0 4 0 0,0 0 0 15,4 1-160-15,-4 1 160 0,-4-3-160 0,2 5 160 16,-1-3-16-16,-3 1 0 0,-1-3 0 0,-2-3 0 15,2 1 0-15,-2-3 0 0,0-7 0 0,-3 0 0 16,-2-1 176-16,-1-4 16 0,-1-2 16 0,0 0 0 16,4-2-16-16,-6 0 0 0,4-5 0 0,-4 5 0 15,0 1-64-15,-2 1-16 0,-7 0 0 0,4-4 0 16,-7 3-256-16,3-3 128 0,-1-3-128 0,1 2 0 0,-2 1 256 0,2-1-64 16,1-2-16-16,-1 0 0 0,-2-1-176 0,3 1 192 15,-1 0-192-15,4 6 192 0,-1-1-192 0,1 4 0 16,0 0 0-16,-2 7 128 0,5-1-128 0,-1 3 0 15,3 2 0-15,4 1 0 0,-6 2 0 0,6 0 0 16,-2 4 0-16,5 0 0 0,-1 1 0 0,-3 3 0 16,3-3 0-16,3 1 0 0,7-3 0 0,-3 6 0 15,-4-1 0-15,5-3 0 0,8 1 0 0,-4-3 0 16,2 1 0-16,5 0 128 0,2-2-128 0,0 0 0 16,1 0 144-16,-1-2-144 0,4 3 0 0,1 3 0 0,-1-4 0 15,5 0 0-15,1 0 0 0,3 0 0 0,1 1 0 16,4 5 0-16,1-3 0 0,3 1 0 0,-3-6 0 0,3 3 0 15,1-3 0-15,4 4 0 0,-4 2 0 0,4-3 0 16,5 1 0-16,-6 0 0 0,3 0 0 0,-2-3 0 16,1 7 0-16,2-6 0 0,3 1 0 0,-1 5 0 15,3 1 0-15,-3 0 0 0,0-4 0 0,1 4 0 16,2 0 0-16,-3 4 0 0,4-4 0 0,-4 4 128 16,-3 1-128-16,1 1 0 0,2 3 0 0,-3-2 128 15,1-2-128-15,2 4 0 0,0 4 128 0,0-2-128 16,-5 1 0-16,1 3 128 0,-1-3-128 0,-4 1 0 15,4-3 0-15,-4 5 128 0,4-4-128 0,-4-1 0 16,0-1 0-16,0 6 128 0,-1-3-128 0,-3 1 0 16,-3-2 0-16,-1 1 0 0,-1 6 0 0,0-3 128 15,4-1-128-15,-6 2 0 0,-1 6 0 0,1-3 128 0,-3 5-128 16,2 1 0-16,-4-2 128 0,-2 0-128 0,4 1 0 16,-3-3 144-16,-6 2-144 0,3 1 0 0,2-3 208 0,1 2-64 15,-1 1-16-15,-2-3 0 0,3-3-128 16,-3 5 0-16,-3-1-192 0,2-1 192 0,1-1 0 15,-3 2 0-15,0-3 0 0,0 5 0 0,4-3 0 16,-2-3 0-16,1 4 0 0,-1-3 0 0,-2 5 0 0,0-3 160 16,0 1-160-16,3-3 160 0,1-1-160 0,-3 0 0 15,-1 0 0-15,4 0 128 0,-2-4-128 0,5 1 0 16,-2-3 0-16,0-3 0 0,-1 4 0 0,1-4 0 16,-5-4 128-16,4 4-128 0,-3 0 0 0,3 0 0 15,-2-3 0-15,1-3 128 0,1 5-128 0,1-3 192 16,-2 1-192-16,-1-3 192 0,3 3-192 0,-1-3 160 15,-1 4-160-15,-3 1 160 0,6-5-160 0,-6 5 0 16,0-1 0-16,-1-4 0 0,3 5 0 0,2-7 128 0,-4 5-128 16,0-2 0-16,3-4 0 0,-1 3 0 0,-2 3 128 0,0-3-128 15,3 5 0-15,-3-3 0 16,-3 0 144-16,3 4-144 0,3-3 0 0,-1 1 0 0,-2-2 0 0,-2 4 0 16,4 0 0-16,-4 0 0 0,-2 0 0 0,1 0 128 15,-6 0-128-15,3 0 0 0,2 0 0 0,-1 0 0 16,-4 0 0-16,4-3 0 0,-3-2 0 0,-1-1 0 15,0 1 0-15,4-2 144 0,-7 1-144 0,3 1 0 16,3 0 144-16,-3-3-144 0,-5 5 0 0,1-3 144 16,1 1-144-16,1 2 0 0,-3-3 0 15,-3 1 128-15,3-1-128 0,1-1 0 0,-1-2 0 0,0-1 128 16,1-6-128-16,-1 1 0 0,0-3 0 0,1-1 128 16,-1-3 0-16,1-1-128 0,-5-4 192 0,0 1-64 15,-1-3 32-15,1-1 0 0,3 1 0 0,-1 2 0 0,-2-1-160 16,-1-3 128-16,1 4-128 0,0-5 128 0,0-3-128 0,0-3 0 15,0-3 0-15,-5 2 0 0,-1 1 128 0,6-3-128 16,-3-4 0-16,1 4 128 0,-5-3-128 0,2 2 0 16,-6 1 0-16,-1 4 128 0,-2 1-128 0,-4 0 0 15,4 8 0-15,-6 1 0 0,-5 0 0 0,2 6 128 16,0-2-128-16,-6-1 0 0,-1 1 0 0,2 2 128 16,-4 3-128-16,-1 2 0 0,1 0 0 0,-5 1 128 15,-2 5-128-15,-2 10 0 0,3-11 128 0,-3 11-128 16,0 0 128-16,0 0-128 0,-5-9 128 0,5 9-128 15,-9-5 0-15,9 5 128 0,-12-2-128 0,-1 4 0 16,2-2 0-16,11 0 128 0,0 0-128 0,-18 5 0 16,1-1 0-16,-1-1 0 0,0 1 0 0,0-3 0 0,4 5 0 0,-4-3 0 15,-2 1 0-15,2 1 0 0,-3 1 0 0,-2-3 0 16,-1 3 0-16,-6 3 0 0,2-2 0 0,-5 3 0 16,3 5 0-16,-2 1-144 0,-6 0 144 0,3 2 0 15,3 0-144-15,-4 3 144 0,0-1 0 0,0-2-144 16,2-4 144-16,4 2 0 0,3-2 0 0,4 1 0 15,3 1 0-15,-1-6 0 0,3-1 0 0,0 0 0 16,7-3 0-16,11-6 0 0,-16 7 0 0,16-7-128 16,0 0 128-16,0 0-128 0,0 0 128 0,0 0-128 15,8-13 128-15,0 1-192 0,7-4 192 0,-1 0-192 16,8 5 192-16,1-4-128 0,0-1 128 0,7-1-128 0,-1-1 128 16,3-2 0-16,4-1 0 0,-1-3-128 0,3 3 128 15,1-2 0-15,2-4 0 0,2-2 0 0,0 3 0 16,-2-3 0-16,-3-1 0 0,-1 5 0 0,3-2 0 15,-5 0 0-15,3 0 0 0,-3 0 0 0,-2 6 0 0,-1-2 0 16,-2 3 0-16,-1 4 0 0,3 2 0 0,-2 3 0 16,-3 4 0-16,-2 7 0 0,2 3 0 0,-6 10 0 15,-3 3 0-15,2 5 0 0,1 3 0 0,-3 8 128 16,0 3-128-16,-2 10 0 0,2 5 160 0,0 11-32 16,-6 1-128-16,3 5 192 0,-7-1-192 0,-2 5 0 15,3 2 128-15,0 1-128 0,-6 1 0 0,6 0 0 16,0 0 0-16,0 3 0 0,2 3 0 0,-2 3 0 15,0 2-208-15,0 5 64 16,-4 3-336-16,2 5-64 0,-2-1-16 0,1 0 0 16,-3-3-1344-16,1 1-272 0,-2-1-48 0,-2-4-16912 0</inkml:trace>
  <inkml:trace contextRef="#ctx0" brushRef="#br2" timeOffset="52277.27">9691 8380 25791 0,'0'0'1152'16,"0"0"224"-16,-14-4-1104 0,-4 3-272 0,0-1 0 0,-2-4 0 0,-1 5 1536 0,-2-3 240 15,-1 0 48-15,1 1 16 0,-2 1-720 0,2 2-144 16,-4 0-16-16,-1 0-16 0,-5 0-256 0,3 2-48 16,-2 0-16-16,-4-1 0 0,-1 3-112 0,1-2 0 15,0 0-16-15,2-1 0 0,-1-1-112 0,-7 0 0 16,7 0-16-16,-1 0 0 0,0 0-64 0,2 4-16 15,-9-2 0-15,6-2 0 0,1 0-48 0,-1 0-16 16,1 2 0-16,-5-1 0 0,0 7-224 0,0-3 176 0,-4 0-176 0,4 1 160 16,4-1-160-16,-3 2 160 0,3-2-160 0,-3 1 160 15,3-3-160-15,1 5 160 0,-1-7-160 16,5 5 160-16,1 1-160 0,-1-2 192 0,-4-1-192 0,1-2 192 16,2 3-48-16,1-2 0 0,0-3 0 0,0 6 0 15,0-3-144-15,1 1 192 0,-1-2-192 0,0 0 192 16,0-1-192-16,0 3 160 0,1-2-160 0,-1 1 160 15,6 1-160-15,-3-2 0 0,2 5 0 0,0-2 128 16,-1-1-128-16,1 1 0 0,-3 0 0 0,6 3 128 16,5 1-128-16,-6-2 0 0,2 5 0 0,-1-1 128 15,1-2-128-15,2 2 0 0,1-1 0 0,2 3 128 16,-5 1-128-16,5 0 0 0,0-1 0 0,0-2 128 16,0 1-128-16,1-1 0 0,-3 0 0 0,2 3 0 15,4 0 0-15,-4 0 0 0,2-1 0 0,2 1 0 16,3 1 0-16,-2 2 0 0,1-2 0 0,3 3 0 0,4-1 0 0,-4 5 0 15,0-3 0-15,0 3 0 0,3-2 0 16,-3-3 0-16,4 5 0 0,-2-2 0 0,2 5 0 0,-4-2 0 16,3 0 0-16,3 0 0 0,-6 0 0 0,3 4 0 15,1-4 0-15,2 3 0 0,3-1 0 0,-4-2 128 16,2-2-128-16,2 2 0 0,-3 1 128 0,3-1-128 16,0-2 128-16,3-3-128 0,-3 4 128 0,2-3-128 15,5-1 0-15,-2 0 128 0,-1 0-128 0,5 0 0 16,-4 0 0-16,4 1 0 0,0-4 0 0,0 2 0 15,5-1 0-15,-5 1 0 0,4-1 0 0,-2 0 0 16,1-4 0-16,2 6 0 0,-1-4 0 0,1 4 0 16,0-3 0-16,-1-1 0 0,5-2 0 0,-4 3 0 15,4-3 0-15,-4 2 0 0,1 3 0 0,-1-3 0 0,2-3 0 16,-2 1 0-16,0-1 0 0,4-1 0 0,-3 1 0 0,3 2 0 16,-4-3 0-16,4-1 128 0,3 4-128 15,-3-2 0-15,2-2 128 0,-6 3-128 0,2-3 128 0,-2 0-128 16,4-4 128-16,0 4-128 0,2-3 0 0,-3 2 128 15,5 1-128-15,-2 0 0 0,1 0 0 0,-1 0 0 16,1-3 0-16,2 1 0 0,1-5 128 0,-3 5-128 16,2 0 0-16,-3-4 0 0,1 3 0 0,2-3 128 15,-1 1-128-15,-2-2 128 0,1-2-128 0,2 3 128 16,0 3-128-16,-5-3 128 0,0 1-128 0,0-2 128 16,2 3-128-16,1-3 192 0,-3-1-192 0,0 3 192 15,0 0-192-15,0-3 0 0,-2 3 0 0,1-2 128 16,5 0-128-16,-8-1 0 0,-14-1 144 0,18 6-144 15,-18-6 0-15,23 3 144 0,-1-3-144 0,-3 0 0 16,-1 0 144-16,0 0-144 0,-4 0 0 0,4 0 144 0,-3 4-144 16,1-2 128-16,-2-2-128 0,4 3 128 0,-4-3-128 15,0 0 128-15,-1 4-128 0,1-2 128 0,4 5-128 0,-4-5 0 16,4 3 144-16,0-3-144 0,3-1 0 0,-1 3 0 16,-2-2 0-16,0-2 128 0,0 0-128 0,1 0 0 15,-1 0 128-15,4 0-128 0,-3-2 128 0,-1 2-128 16,4-4 128-16,-8 4-128 0,4-1 128 0,-4-1-128 15,4 2 128-15,0 0-128 0,0-2 128 0,1 2-128 16,-1 2 128-16,4-2-128 0,-3-2 0 0,-1 2 144 16,-18 0-144-16,21 0 0 0,-1 0 128 0,2 0-128 15,-3-3 0-15,3 3 0 0,-3 0 128 0,3 0-128 16,-3-6 0-16,3 6 0 0,-1-3 0 0,-5 3 0 16,2-2 128-16,0-2-128 0,3 1 144 0,-1 1-16 15,-2-2-128-15,3 2 192 0,3 1-192 0,-7-1 176 0,1 2-176 16,2-4 160-16,-2 3-160 0,5-1 0 0,-1 0 144 0,1-2-144 15,-5 4 0-15,5-1 0 0,-5-1 0 0,1 0 128 16,3-2-128-16,-1 1 0 0,-1-2 0 0,1-1 0 16,3 6 0-16,-5-3 0 0,3 1 0 0,-5-2 0 15,3 1 0-15,-2 1 128 0,3-2-128 0,3 1 128 16,-1-3-128-16,-2 1 0 0,-1 0-128 0,3-2 128 16,2 1 0-16,-5 3 0 0,1-6 0 0,-1 7 0 15,3-3 0-15,4-3 0 0,-6 5 0 0,3-3 0 16,-3 1 0-16,-1 0 0 0,3-2 0 0,-2-2 0 15,-1 3 0-15,1 1 0 0,-1 0 0 0,1-3 0 16,-3 3 0-16,0 0 0 0,0-2 0 0,-4 1 0 16,1 3 0-16,-1 1 0 0,-2-5 0 0,1 1 128 15,1 3-128-15,0-3 0 0,1 1 128 0,-15 5-128 0,12-9 160 0,3 0-32 16,-1 0-128-16,-2 0 192 0,-12 9-192 16,9-12 176-16,0-3-176 0,0 5 160 0,-4-3-160 0,4-1 0 15,-3-2 144-15,3 2-144 0,-6-1 0 0,3 1 144 16,-3 0-144-16,3-2 0 0,-3 0 128 0,-1-2-128 15,2-4 0-15,-1 4 0 0,-3 1 0 0,2-3 128 16,1-2-128-16,-3-1 0 0,4 4 128 0,-4-3-128 16,-4-1 0-16,4 0 0 0,0-2 0 0,0 1 0 15,-5 1 0-15,2-4 0 0,-3 4 128 0,3-4-128 16,-3 6 0-16,1-2 0 0,-2-1 0 0,-2-2 0 16,3 1 0-16,-3-2 0 0,1-4 128 0,-1 3-128 15,-6-6 0-15,1 2 0 0,-4 0 0 0,0 3 0 0,4-3 0 16,-4 1 0-16,0-1 128 0,0 6-128 0,1-7 0 0,-1 7 0 15,-2 1 128-15,-5-6-128 0,0 3 0 0,-2 1 0 16,0 0 0-16,4 0 0 0,-4 0 0 0,1 1 0 16,-6 2 128-16,1 5-128 0,3-3 0 0,-5 4 0 15,1 1 0-15,-3-1 0 16,-1 2 0-16,4 0 0 0,0-2 0 0,-1 2 0 0,-2-1 0 0,3 0-192 31,-8 1-224-31,6 3-32 0,-1 1-16 0,2 3 0 16,-2 0-1712-16,3 3-352 0,-4 3-64 0,4 3-17952 0</inkml:trace>
  <inkml:trace contextRef="#ctx0" brushRef="#br2" timeOffset="56595.75">9359 12873 13823 0,'0'0'1216'0,"0"0"-960"0,0 0-256 0,0 0 0 16,-15 9 3024-16,6 6 560 0,6-3 128 0,-2 6 0 16,-3 2-2112-16,3 1-416 0,0 8-96 0,1-3 0 15,2 5-576-15,-1 3-96 0,-3 2-32 0,6-1 0 16,-3 3-128-16,3-2-48 0,-4 5 0 0,2-6 0 0,-1 3-16 0,-1-2-16 16,2-1 0-16,2-3 0 0,-3-5 80 0,-1 4 0 15,3-6 16-15,1 0 0 0,0-6 48 0,0 3 16 16,0-4 0-16,0-2 0 0,0-4-144 0,0-12-48 15,1 18 0-15,6-5 0 0,-7-13 128 0,9 10 32 16,0-1 0-16,-9-9 0 0,11 9-96 0,-11-9-16 16,18 9 0-16,0-4 0 0,0 4-16 0,0-3-16 15,-4-3 0-15,4 4 0 0,-4-5-32 0,4 4-128 16,3-3 192-16,-1 1-64 0,-2 1-128 0,5 1 128 16,4-3-128-16,0 2 128 0,-4 3-128 0,4-1 0 15,-1-4 0-15,7 4 0 0,-1-1 160 0,0-1-160 16,-2 1 192-16,8 1-192 0,-3 0 224 0,1 0-64 15,2-2-16-15,3 2 0 0,0 1 32 0,3-1 0 0,-2-2 0 16,2 4 0-16,-6-4-48 0,3 4 0 16,3-1 0-16,1-1 0 0,2-4 16 0,-1 1 0 0,2-2 0 15,-1 1 0-15,6 3-16 0,-3-3 0 0,4 1 0 0,-2-3 0 16,-2 7-128-16,3-3 192 0,1 0-192 0,-2 1 192 16,1-3-192-16,1 4 160 0,1-1-160 0,-1-4 160 15,-2 1-160-15,1 2 192 0,3-1-192 0,1 1 192 16,-6-1-192-16,7 0 128 0,-3-4-128 0,0 0 128 15,-1 0-128-15,1 0 0 0,-1 0 0 16,1-2 0-16,-1-4 0 0,-1 5 0 0,-1-3 128 0,2 0-128 16,1-1 0-16,-1 2 0 0,1 1 144 0,4-2-144 15,-4 2 0-15,3 1 0 0,-3-5 0 0,-1 4 128 16,1-1-128-16,4-1 0 0,-4 4 0 0,2-1 0 16,2-1 0-16,-3 0 144 0,3 2-144 0,-4 0 0 15,2 0 128-15,-1-4-128 0,-1 4 0 0,4 0 0 0,0 0 0 0,0 0 0 16,-4-1 128-16,2-1-128 0,2-4 0 15,0 5 0-15,0-3 0 0,0 1 0 0,0-3 176 0,0 6-176 16,-4-3 160-16,1 1-160 0,1-2 160 0,-2 1-160 16,4-3 160-16,0 6-160 0,0-1 192 0,0 1-64 15,0 0-128-15,0 1 192 0,-4-1-192 0,4 6 144 16,0-5-144-16,0 1 128 0,-4 2-128 0,3-2 0 16,1-2 144-16,-4 3-144 0,0-3 0 0,-1 0 0 15,5 0 0-15,-4 0 0 0,1-3 0 0,-3 3 0 16,3-2 0-16,-3-2 128 0,1 4-128 0,1-2 0 15,-5-1 0-15,0-1 128 0,4 3-128 0,-4-1 128 16,0 0-128-16,0-2 128 0,3 4-128 0,-1 0 176 16,-2-1-176-16,-2 1 192 0,-1-4-192 0,3 4 128 0,3 0-128 15,-3 0 128-15,0 0-128 0,0 0 128 16,0 2-128-16,0-2 128 0,-3 0-128 0,1 0 0 0,4-2 0 16,-4-2 0-16,-1 4 0 0,-3 0 0 0,6-1 0 0,-3-3 0 15,-6-1 128-15,3 1-128 0,3 1 0 0,1 3 128 16,-7 0-128-16,0 0 0 0,0 0 0 0,0 3 128 15,1 2-128-15,-1-1 0 0,0-4 0 0,3 4 128 16,-3-3-128-16,0 5 0 0,-3-6 0 0,5 3 0 16,-6-3 0-16,4 6 0 0,-5-4 128 0,2-2-128 15,-3 0 0-15,1 1 0 0,2-1 0 0,-3 0 0 16,1 0 0-16,0 0 0 0,-4 0 0 0,5-1 0 16,-1-1 128-16,-4 0-128 0,4-2 128 0,-4 4-128 15,4-1 128-15,0-1-128 0,-4 2 128 0,2 0-128 16,1-2 128-16,1 2-128 0,0 2 128 0,0 0-128 0,-2-2 0 0,1 0 128 15,5 0-128-15,-3 0 0 0,-5 0 0 16,4 0 0-16,-4 0 0 0,0 0 0 0,4-2 0 0,0 2 128 16,-1-2-128-16,-2-2 0 15,1 3 0-15,1-3 0 0,1 0 0 0,0 4 0 0,1-5 0 0,-1 5 0 16,1-3 128-16,-1 3-128 0,0-2 0 0,0 2 0 16,1 0 0-16,-1 0 0 0,0 0 0 15,1 2 0-15,-5-2 0 0,8 3 0 0,-3-3 0 0,4 4 0 16,-5-3 0-16,1 3 0 0,3 0 0 0,-3-4 0 15,2 0 128-15,3 0-128 0,-5 0 0 0,2 0 0 16,-1-4 0-16,1 4 0 0,-5 0 0 0,5 0 0 16,-1-4 0-16,1 4 0 0,-5 0 0 0,5 0 0 15,-1 0 0-15,1 0 0 0,-1 0 0 0,1 0 0 0,-1 0 0 16,3 0 0-16,-4 0 0 0,6 0 0 0,-5 0 0 16,3 0 0-16,0 0 0 0,-6 4 0 15,3-4 0-15,1 0 0 0,-1 0 0 0,3 0 0 0,-2 0 0 0,-1 0 0 16,-6 0 0-16,7-4 0 0,-1 4 0 0,-3-1 0 15,1-3 0-15,2 1 0 16,-3 1 0-16,3-2 0 0,-3-1 0 0,1 1 0 0,0 1 0 0,-4 1 0 16,0-2 0-16,0 4 0 0,1-1 128 15,-7-1-128-15,1 0 0 0,0-2 0 0,1 4 0 0,-4-1 0 16,1-1 0-16,-6 0 0 0,3-2 128 0,-4 4-128 16,-4-5 0-16,4 5 0 0,-18 0 0 0,19-3 128 15,-4 3-128-15,-15 0 0 0,16-2 144 0,-16 2-144 16,0 0 0-16,18 0 128 0,-18 0-128 0,14 2 0 0,-14-2 0 15,0 0 128-15,18 3-128 0,-18-3 0 16,0 0 0-16,0 0 0 0,19 0 0 0,-19 0 128 0,0 0-128 0,0 0 0 16,15 4 0-16,-15-4 0 0,0 0 0 0,0 0 128 15,0 0-128-15,0 0 0 0,0 0 0 0,0 0 128 16,0 0-128-16,0 0 0 0,0 0 0 0,12-7 128 16,-12 7-128-16,9-9 0 0,-9 9 128 0,4-15-128 15,-2-3 128-15,-2 4-128 0,0 2 128 0,-2-4-128 16,2-2 128-16,-4 0-128 0,-1 0 0 0,1-3 0 15,1-3 0-15,-3 1 128 0,-3 2-128 0,4-4 0 16,1 0 0-16,-1-2 128 0,-4-4-128 0,4 1 0 16,-4-2 0-16,2 2 0 0,1-3 0 0,1 7 0 15,0-1 0-15,-2 2 128 0,1 3-128 0,1 4 0 16,-2 1 0-16,1 2 0 0,1 1 0 0,1 1 0 0,-1 3 0 0,1 1 0 16,-1-4 0-16,5 13 0 0,-9-9 0 0,9 9 0 15,-5-10 0-15,5 10 0 0,-9-9 0 0,9 9 128 16,-7-9-128-16,7 9 0 0,0 0 0 0,-9-9 0 15,9 9 0-15,0 0 0 0,0 0 0 0,-7-7 0 16,7 7 0-16,0 0 0 0,0 0 0 0,0 0 0 16,-13-7 0-16,13 7 0 0,0 0 0 0,-12-8 0 15,12 8 0-15,-11-5 0 0,2 0 0 16,9 5 0-16,0 0 0 0,-13-7 0 0,-4 1 0 0,6 1 128 16,-2-1-128-16,-1 3 0 0,0-1 0 0,-2 3 0 15,1-3 0-15,-4 0 128 0,-6 1-128 0,2-3 0 16,-1 1 0-16,-4 2 144 0,-6 1-144 0,2-2 0 15,0-1 144-15,-6-1-144 0,-3-1 0 0,0 2 144 16,-7 1-144-16,1 1 0 0,3-3 0 0,-10 5 0 0,-1-3 0 16,-4 1 128-16,0 3-128 0,-6 0 0 0,-2-2 128 15,-1 2-128-15,-2 2 0 0,-5-2 128 0,-2 3-128 0,-1 1 0 16,-5-3 0-16,-2 5 0 0,-3-3 0 0,-5 1 128 16,0 0-128-16,-7 1 0 0,2 0 0 0,-2 4 128 15,-2 0-128-15,-1 2 0 0,-10 0 0 0,4-1 0 16,-5-1 0-16,0 4 0 0,-4-3 0 0,-4 5 0 15,4-3 0-15,0 6 0 0,-5-4 0 0,0 4 0 16,5 0 0-16,-3-4 0 0,-3 4 0 0,1-3 0 16,0 1 0-16,-4 0 0 0,0 0 0 0,0-2 0 15,1-3 0-15,2 0 0 0,-2-3 0 0,2 1 0 16,-2-1 0-16,-1 1 0 0,0-4 0 0,0-2 0 0,0 5 0 16,4-7 0-16,-4 5 0 0,0-3 0 0,-1 3 0 15,1-3 0-15,0-3 0 0,0 0 0 0,0 0 128 0,-1-2-128 16,1 1 0-16,0-5 0 0,0 3 0 0,1-3 0 15,-3 1 0-15,2 0 0 16,-3-2 0-16,7 1 0 0,-4 3 0 0,3-3 0 16,-2 1 0-16,2-1 0 0,1-1 0 0,2 4 0 0,-3-4 0 0,3-1 0 15,1 3 0-15,-5 2 0 0,6-6 0 0,-3 1 0 16,3 0 0-16,1-3 0 0,0-3 0 0,-4 3 0 16,4-5 0-16,4 0 0 0,-4 0 0 0,6-1 0 15,1 1 0-15,4-1 0 0,5 2 0 0,2 3 0 16,0-3 0-16,2 5 0 0,3-3 0 0,2 2 0 15,4-1 0-15,1-1-144 0,8-1 144 0,3 5-160 16,7-1-224-16,3-1-64 16,4 0 0-16,8 2 0 0,-1-3-1280 0,12-3-272 15,3 5-48-15,10-3-11632 0,8-1-2320 0</inkml:trace>
  <inkml:trace contextRef="#ctx0" brushRef="#br2" timeOffset="57745.17">10607 12738 16575 0,'0'0'1472'0,"-5"-8"-1168"0,-2-4-304 0,-2-2 0 15,0-2 3968-15,0 0 720 0,-2-1 160 0,2 0 16 16,0-1-3072-16,-3-2-608 0,1-3-128 15,-1 0-32-15,-3-2-384 0,1-2-96 16,2-2-16-16,-3-1 0 0,1-2 0 0,-4-6 0 0,2-1 0 0,2-4 0 16,-6-4-112-16,2-1-32 0,-3-2 0 0,-2 0 0 15,3 0-32-15,-2-3-16 0,-1-3 0 0,2 3 0 16,1-3-32-16,-1 3-16 0,-2 1 0 16,-1-5 0-16,1 1-48 0,2-3-16 0,-3 0 0 0,1 4 0 15,2-2-64-15,1 0-16 0,-1-1 0 0,1 7 0 16,-1-1-144-16,3 2 0 0,0 2 0 0,0 3 128 15,4 0-128-15,-4 1 0 0,0-1 0 0,4 2 0 16,-1 2 0-16,1 2 0 0,2 5 128 0,-3 0-128 16,3 2 0-16,3 3 192 0,0-1-192 0,4 6 192 0,-8 6-64 15,8 1 0-15,-1 2 0 0,-1 5 0 0,2 2 0 0,5 8-128 16,0 0 192-16,0 0-64 0,0 0-128 0,0 0 192 16,-9 9-192-16,4 0 192 0,-1 6-192 0,6 2 0 15,-3 1 0-15,3 6 0 0,0 1 0 0,3 0 0 16,-3 1 0-16,0 7 0 0,0 0 0 0,0 1 0 15,0 2 0-15,0 3 0 0,0 1 0 0,0 3 0 16,-3 0 0-16,3 7 0 0,0 3 0 0,-4 6 0 16,2 0 0-16,2 0 0 0,0 2 0 0,0 0 0 15,0-1 0-15,0-1 0 0,6-3 0 0,-3-8 0 16,-1-5 0-16,5-8 0 0,-1 1 0 0,-1-7 0 16,-2-8 0-16,3 1 0 0,-1-4 0 0,-5-18 0 15,0 0 0-15,0 0 0 0,0 0-128 0,0 0 128 0,0 0-160 0,7-18 160 16,-5-4-144-16,2-5 144 0,-4-7-128 15,0-5 128-15,-4-5 0 0,4-8 0 0,-2-7 0 0,2-4 0 16,-3-5 0-16,3-3 0 0,0-2 0 0,0-1 128 16,0-2-128-16,-4 2 0 0,2 5 0 0,-1 1 0 15,3 0 0-15,-4 3 0 0,2 3 0 0,2 3 128 16,0 4-128-16,0 5 176 0,0 5-176 0,0 4 192 16,0 5-48-16,0 7 0 0,0 8 0 0,0 3 0 15,0 7-144-15,0 11 160 0,0 0-160 0,0 0 160 16,0 0-160-16,0 0 0 0,0 0 144 0,15 20-144 15,3 2 0-15,-1 3 0 0,1 9 0 0,9 3 0 16,2 4 0-16,3 6 0 0,4 1 0 0,1 4 0 16,8 1 0-16,-1 3 0 0,10 1 0 0,-2-5-128 15,-2-2 128-15,0 3 0 0,7-3 0 0,-2 4 0 0,6-2-256 16,5-1 16-16,-5 1 16 0,7-2 0 16,7 0-2240-16,-2 0-448 0</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11T21:57:59.418"/>
    </inkml:context>
    <inkml:brush xml:id="br0">
      <inkml:brushProperty name="width" value="0.05292" units="cm"/>
      <inkml:brushProperty name="height" value="0.05292" units="cm"/>
      <inkml:brushProperty name="color" value="#FF0000"/>
    </inkml:brush>
  </inkml:definitions>
  <inkml:trace contextRef="#ctx0" brushRef="#br0">22710 10352 11055 0,'0'0'976'0,"0"0"-784"0,0 0-192 0,-10-1 0 15,1-1 3312-15,-4 2 608 0,2-2 128 0,2-2 32 16,-8 4-1648-16,4 4-320 0,-5-2-64 0,0-2 0 15,2-2-784-15,-5 2-160 0,-6-4-16 0,4 4-16 16,0 0-208-16,-4 0-32 0,4 6-16 0,-1-3 0 16,-2 1-208-16,-1 1-32 0,4 1-16 0,-4-3 0 15,4 3-272-15,-1 1-48 0,3-2-16 0,-2 6 0 16,-4 0-16-16,0-1 0 0,4-1 0 0,0 6 0 16,-1-3-80-16,-2 2 0 0,4-1-128 0,-5 1 192 15,4 0-64-15,-5 1 0 0,1-3-128 0,4 3 192 16,1-3 0-16,-5 2-16 0,4 1 0 0,0 1 0 15,2 0 80-15,1 0 0 0,-2-2 16 0,5 8 0 0,2 1-112 0,-3 0-32 16,1 0 0-16,6 0 0 0,-3 1-128 0,1 1 0 16,4 0 144-16,0-4-144 0,4 1 0 0,1-3 0 15,-1-1 0-15,5-4 0 0,0 4 0 0,2-3 0 16,1 1 0-16,3 0 0 0,1 0 0 0,2 2 0 16,1 0 0-16,5 1 128 0,1-1-128 0,-2 2 0 15,4-2 128-15,2 5-128 0,1 2 0 0,2 0 128 16,-1-4-128-16,1 3 0 0,-5 1 0 0,1-6 0 15,3-5 0-15,1 1 0 0,0-3 0 0,0-3 0 16,4-3 0-16,0-3 0 0,0-3 0 0,1-3 0 16,3-6 0-16,1 0 0 0,-3-2 0 0,1-3 0 0,-2-8 0 15,6 3 0-15,-1-6 0 0,0-2 176 0,7-5-176 0,-4-2 192 16,1-6-64-16,-1 5 0 0,-8 1 0 0,3-2 0 16,-8 0 96-16,0-1 16 0,-9-4 0 0,2-2 0 15,-7-4 128-15,-3 3 16 0,-3 1 16 0,3-2 0 16,-6 0-64-16,-6 3-16 0,3-7 0 0,-6 8 0 15,0 0-192-15,-5 4-128 0,-1-3 160 0,-3 3-160 16,-5 1 128-16,-4 0-128 0,1 4 0 0,-6-4 0 31,5-5-960-31,-5 0-272 0,-1 0-64 0,3-4-20256 0</inkml:trace>
</inkml:ink>
</file>

<file path=ppt/ink/ink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11T22:11:37.539"/>
    </inkml:context>
    <inkml:brush xml:id="br0">
      <inkml:brushProperty name="width" value="0.05292" units="cm"/>
      <inkml:brushProperty name="height" value="0.05292" units="cm"/>
      <inkml:brushProperty name="color" value="#FF0000"/>
    </inkml:brush>
  </inkml:definitions>
  <inkml:trace contextRef="#ctx0" brushRef="#br0">19234 8137 11967 0,'0'0'1072'0,"0"0"-864"0,0 0-208 0,0 0 0 0,0 0 3136 0,-9-7 592 15,2 0 112-15,2 0 32 0,-4-2-1408 0,4 0-288 16,-4 2-48-16,9 7-16 0,-15-9-896 0,6 0-176 15,2 0-32-15,-3 3-16 0,-3-3-208 0,2 6-32 16,-1-3-16-16,-1 1 0 0,3 0-80 0,-8-2-16 16,-9 1 0-16,4 1 0 0,9 0-176 0,-4 3-32 15,0 0-16-15,0 2 0 0,4 0-160 0,1 2-16 16,13-2-16-16,-18 2 0 0,-5-1-224 0,-4 5 144 16,4-3-144-16,0 3 128 0,1 1-128 0,3 0 128 15,1 2-128-15,0 0 128 0,0-2-128 0,0 2 0 16,-1-4 0-16,-3 6 0 0,3-4 0 0,1 2 0 15,0 4 128-15,0 1-128 0,0 0 0 0,4 0 0 16,0 4 144-16,5 0-144 0,0 0 0 0,0 0 0 16,0 2 0-16,0-3 128 0,4 1-128 0,-4 2 192 15,1-2-64-15,7 3 0 0,-3 1-128 0,-1 3 0 16,5-2 0-16,2 2 0 0,1-2 0 0,1 0 0 0,1 4 0 0,0 0 0 16,4 0 0-16,-2 1 0 0,-1 1 0 0,3 0 0 15,0-1 0-15,1-1 0 16,3-4 0-16,1 0 0 0,0-1 0 0,8-3 0 15,-4 5 0-15,5 1 0 0,0-2 0 0,-1 2 0 0,4 0 0 0,-1-2 0 16,0 0 0-16,-1-1 0 0,4-3 0 0,-1-1 0 16,0-3 0-16,0-1 0 15,-1-5-144-15,3-2 144 0,3-2-192 0,-1-5 16 0,-3-3 16 0,-5-4 0 16,4-6-32-16,-5-1 0 0,-5-8 0 16,1 3 0-16,-3-8 192 0,-1-3-192 0,0-3 192 0,4 5-192 15,-6 1 192-15,3-3 0 0,-1-2-144 0,-1-1 144 0,-3-2-256 16,3 2 32-16,-4-2 0 0,-4-3 0 15,2 2-80-15,-5 4-16 0,2-3 0 0,-4 11 0 16,0 1-1168-16,0-4-240 0,-4-1-64 0,4-3-14896 16</inkml:trace>
  <inkml:trace contextRef="#ctx0" brushRef="#br0" timeOffset="1334.45">19540 8355 1839 0,'0'0'160'16,"0"0"-160"-16,0 0 0 0,0 0 0 0,0 0 4288 0,0 0 832 15,0 0 176-15,0 0 16 0,0 0-3040 0,0 0-608 16,0 0-128-16,0 0-32 0,0 0-448 0,0 0-96 16,5-14 0-16,2 5-16 0,2-6-192 0,0 6-48 15,-9 9 0-15,11-14 0 0,1 0-192 0,-1 0-32 16,-2-2-16-16,0 7 0 0,-2-6 48 0,-2 3 0 16,4-4 0-16,-3-2 0 0,3 0-224 0,-4 0-32 15,4-3-16-15,-2 1 0 0,-2-7-48 0,1 4 0 16,-1-4 0-16,2-3 0 0,-5-2-16 0,2-2-16 15,-1-2 0-15,-3-3 0 0,-7 3 32 0,5-2 16 16,-1 3 0-16,3-1 0 0,0-2 16 0,3 3 0 16,-1 3 0-16,2-2 0 0,-4 0-32 0,3 5-16 15,3 2 0-15,-3 0 0 0,-1 1 0 0,2 2 0 16,-1 1 0-16,-6 2 0 0,-3-2-16 0,-3-4 0 16,0 2 0-16,2-6 0 0,2 5-16 0,-1-3 0 15,3-1 0-15,-6 3 0 0,4-2 48 0,-1 6 0 16,-3-2 0-16,2 2 0 0,2 0-16 0,-4 3 0 15,0-2 0-15,0 1 0 0,-2 1 0 0,-1 1 0 0,3-3 0 0,-2 4 0 16,-1 0-48-16,3 1 0 0,-4-1 0 0,3 0 0 16,1-2-128-16,-6 2 128 15,3-1-128-15,-3 1 128 0,3 0-128 0,-2 2 160 0,-4 2-160 0,4-1 160 16,-4 1-160-16,0 2 192 0,0-3-192 0,4 3 192 16,-4 3-384-16,0 0-80 0,4 0-16 15,-4 0 0-15,0-2 672 0,-2 2 128 0,-1 0 16 0,-2 0 16 16,1 1-336-16,3-3-64 0,1-2-16 0,-6 4 0 15,3-1-128-15,1 1 0 0,-1 0 144 0,1 0-144 16,-1 0 0-16,3 2 128 0,-5 0-128 0,1-1 0 0,3 5 144 0,-3-2-144 16,3 3 192-16,-3 0-192 0,-1-3 192 15,0 5-192-15,5-2 192 0,-5-2-192 0,1 1 128 0,-1 3-128 16,0-2 0-16,0 2 0 0,1 2 128 0,-1-2-128 16,1 3 0-16,6-3 0 0,-1 4 144 0,0-4-144 15,3 2 0-15,0 3 144 0,1-1-144 0,3-1 0 16,-3 1 0-16,4-3 0 0,0 5 0 0,4-3-144 15,5-3 0-15,0 0 0 0,0 0 144 0,0 0 176 16,0 0-48-16,0 0 0 0,0 0-128 0,0 0 0 16,0 0 0-16,0 0 0 0,0 0 0 0,0 0 0 15,5 9 0-15,-5-9 0 0,0 0 0 0,0 0 0 0,0 0 0 0,15 13 0 16,-15-13 0-16,16 5 0 0,-16-5 0 16,0 0 0-16,0 0 0 0,14 6 0 15,-14-6 0-15,0 0 0 0,0 0 0 0,0 0 0 0,14 3 0 0,-14-3 0 16,13-3 0-16,-13 3 0 0,0 0 0 0,0 0 0 15,0 0 0-15,0 0 0 16,0 0 0-16,0 0 0 0,0 0 0 0,0 0 0 16,0 0 0-16,0 0 0 0,0 0 0 0,9 14 0 0,-8 2 0 0,3-2 0 15,0 4 0-15,-4-4 0 0,0 4 0 0,0-3 0 16,0 1 0-16,5-2 0 0,-5-14 0 0,4 20 0 16,1-3 0-16,0 1 0 0,-1-3 0 0,-1 2 0 15,-1-2 0-15,-2 1 0 0,4-2 0 0,-4 0 0 16,5 4 0-16,-5-3 0 0,0-15 0 0,4 16 0 15,-4-16 0-15,0 0 0 0,0 0 0 0,0 0 0 0,0 14 0 0,0-14 0 16,0 0 0-16,0 0 0 16,0 0 0-16,0 0 0 0,-13-5 0 0,4-4 0 0,-1-7 0 15,2-2 0-15,-1 2 0 0,4-6 0 0,-4-5 0 16,0 1 0-16,0 2 0 0,0 3 0 0,0-2 128 0,-1-2-128 16,-3-6 128-16,4 3-128 0,-5-4 0 0,5-2 0 15,4 1 0-15,1 7 0 0,-5-1 0 0,4 2 0 16,1 0 0-16,4 9 0 0,-5 0 0 0,5 1-224 15,-4 1 80-15,4 2 16 0,-1 1 128 0,1 4-128 16,0 7 128-16,0 0-128 0,0 0 288 0,0 0 64 16,0 0 16-16,0 0 0 0,0 0-240 0,14 3 0 15,0 6 128-15,0-3-128 0,3 1 0 0,-1-2 0 16,5-1 0-16,8-4 0 0,5-4 0 0,3 1 0 16,-1-3 0-16,5-6 0 0,-5-3 0 0,5-2 0 0,2-7 0 15,1 3 0-15,1-4 0 0,5 0 0 16,3-4 0-16,-1 2 0 0,5 8-160 0,8 3 160 0,3 7-128 0,5 9-14144 31,9 3-2832-31</inkml:trace>
</inkml:ink>
</file>

<file path=ppt/ink/ink23.xml><?xml version="1.0" encoding="utf-8"?>
<inkml:ink xmlns:inkml="http://www.w3.org/2003/InkML">
  <inkml:definitions>
    <inkml:context xml:id="ctx0">
      <inkml:inkSource xml:id="inkSrc0">
        <inkml:traceFormat>
          <inkml:channel name="X" type="integer" max="5760" units="cm"/>
          <inkml:channel name="Y" type="integer" max="2400" units="cm"/>
          <inkml:channel name="T" type="integer" max="2.14748E9" units="dev"/>
        </inkml:traceFormat>
        <inkml:channelProperties>
          <inkml:channelProperty channel="X" name="resolution" value="171.42857" units="1/cm"/>
          <inkml:channelProperty channel="Y" name="resolution" value="114.28571" units="1/cm"/>
          <inkml:channelProperty channel="T" name="resolution" value="1" units="1/dev"/>
        </inkml:channelProperties>
      </inkml:inkSource>
      <inkml:timestamp xml:id="ts0" timeString="2023-04-18T18:28:17.780"/>
    </inkml:context>
    <inkml:brush xml:id="br0">
      <inkml:brushProperty name="width" value="0.05292" units="cm"/>
      <inkml:brushProperty name="height" value="0.05292" units="cm"/>
      <inkml:brushProperty name="color" value="#FF0000"/>
    </inkml:brush>
  </inkml:definitions>
  <inkml:trace contextRef="#ctx0" brushRef="#br0">6012 15135 0,'-41'0'391,"-28"0"-376,14 0-15,-14 0 16,-28 0-16,-13 0 0,13 0 16,-41 0-1,-13 0-15,54 14 0,-96-14 0,0 69 16,83-41-16,-42-1 15,42 1 1,-42 41-16,42-56 16,0 56-16,41-27 0,-14-42 15,14 55-15,-14-28 16,42 1-16,-14 13 0,13-13 16,-13 0-16,14-28 15,-1 13-15,15 15 16,-15-14-16,29-14 15,-43 41-15,15-41 0,27 28 16,-13-15-16,13-13 16,0 28-16,-27-28 15,-14 14-15,13 13 0,15 1 16,-15-28 0,29 0-16,-29 14 15,-13 13-15,14 1 0,-1-28 16,42 14-1,-41-14-15,13 13 0,15-13 16,-15 0 0,14 28-16,14-14 0,-14-14 15,-13 0 1,13 0 0,-14 0-1,15 0 16,-15 0-31,-13 0 16,27 0 0,0 27-16</inkml:trace>
  <inkml:trace contextRef="#ctx0" brushRef="#br0" timeOffset="1756.53">2785 14598 0,'14'14'266,"0"13"-266,0-27 15,13 14-15,-13-14 16,14 14-16,13 41 16,-27-55-16,41 14 15,-41 41-15,41-41 16,-14 13-16,15 28 16,-15-55-16,-27 14 0,55 27 15,-42-13 1,-13 13-16,69-13 0,-69 13 15,68-41-15,-13 55 0,-41-41 16,13 28-16,28-15 16,-14 28-16,28 0 15,-14-13-15,-14-15 16,-14 1-16,15 13 16,13-13-16,-42-1 15,15 15-15,26-15 16,-12 15-16,-15-15 0,42 1 15,-42-14-15,14 68 16,14-54-16,14-1 16,0 42-16,-42-14 0,42-27 15,-14 27-15,13-41 16,-40 41-16,13-27 16,14 41-16,-14-42 15,-14 1-15,15-1 16,-15-13-16,14 14 0,-41-15 15,27 15-15,-27-14 16,41 13-16,-41 15 16,41-15-16,-13 1 15,13-14 1,-42 41-16,43-28 0,-15-13 0,-13 14 16,13-15-16,-27 15 15,27-14-15,-13 13 0,-15-13 16,1 14-16,14-15 15,-14-13 17,13 14-32,-27 14 31,0-14 47,0 13-62</inkml:trace>
</inkml:ink>
</file>

<file path=ppt/ink/ink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11T22:20:10.895"/>
    </inkml:context>
    <inkml:brush xml:id="br0">
      <inkml:brushProperty name="width" value="0.05292" units="cm"/>
      <inkml:brushProperty name="height" value="0.05292" units="cm"/>
      <inkml:brushProperty name="color" value="#FF0000"/>
    </inkml:brush>
  </inkml:definitions>
  <inkml:trace contextRef="#ctx0" brushRef="#br0">3582 9445 11967 0,'0'0'1072'0,"-12"0"-864"0,-8 0-208 0,-1-2 0 15,-6-2 2384-15,0 3 432 0,-2 1 96 0,-3-2 16 16,-7-4-1392-16,-2 6-256 0,-2-1-64 0,-2-1-16 16,1 0-448-16,-3-1-96 0,-1 1-16 0,5-2 0 15,2 4 0-15,2 0 0 0,-2 0 0 0,5-3 0 16,4 3 64-16,-6 0 0 0,-6 3 0 0,-6 1 0 15,-9-2-192-15,3 5-16 0,-1-2-16 0,-2 0 0 16,-1-5-80-16,1 6-16 0,9-3 0 0,-4 1 0 16,4 1-64-16,0 4 0 0,12-3-16 0,-1-3 0 0,-2 6 16 0,-4 2 0 15,-1-2 0-15,0 0 0 0,-8-2-64 0,0 2 0 16,-1 0 0-16,0 1 0 0,5 6-48 0,-4 1-16 16,8-1 0-16,5 0 0 0,-2 0-192 0,9 2 144 15,-2 0-144-15,4 1 128 0,0 4-128 0,-4 1 0 16,0-1 0-16,4-2 0 0,2 1 0 0,5-3 0 15,-2 5 0-15,4-1 0 0,-2-2 0 0,5 1 0 16,-1 1 0-16,1 0 0 0,2 0 0 0,0 4 0 16,4-4 144-16,0 4-144 0,1-4 0 0,4 1 0 15,0-3 0-15,6-1 128 0,1-4-128 0,4-2 0 16,1 0 0-16,3 3 0 0,1-3 0 0,4 0 0 16,1 0 0-16,6-1 0 0,0-2 0 0,1 1 0 0,3 2 0 0,1-1 0 15,4-2 0-15,1 5 0 0,-1-2 128 0,0-1-128 16,5-5 0-16,0 0 0 0,0 1 0 0,4 3 0 15,0-7 0-15,5 4 0 0,4 0 0 0,-2 0 0 16,7 0 0-16,7 0 0 0,2-4 0 0,1 3 0 16,3-3 0-16,-8 0 0 0,2 4 0 0,-1 0 0 15,-6-5 0-15,5-2 0 0,-1 1 0 0,5-3 0 16,0 0 0-16,1 5 0 0,6-1 0 0,2 0 0 16,-7-4 0-16,2 0 0 0,-3 0 0 0,3-2 0 15,1-4 0-15,4 5 0 0,-2-6 0 0,-2 5 0 16,-3-5 0-16,5 1 0 0,4-3 0 0,-2-1 0 15,-6-3 0-15,3 1 0 0,-6-3 0 0,-1-3 0 16,1 1 0-16,0-1 0 0,0-6 0 0,-3 1 0 16,-6 0 0-16,3 0 0 0,-3-2 0 0,-3 0 0 0,-3-2 0 0,-3-3 0 15,-3-3 0-15,-4 1 128 0,-2-3-128 0,-5-3 128 16,-4 1-128-16,-3-3 128 0,1 4-128 0,-7 3 0 16,-5-7 128-16,-3 4-128 0,1-1 128 0,-7-2-128 15,-4 5 160-15,-1-2-160 0,-4 0 240 0,0 8-48 16,4 1-16-16,-13 2 0 0,-9 2 128 0,-18-1 16 15,-8 1 16-15,-11 5 0 0,-15 8-208 0,-1 2-128 16,3 12 160-16,-5 9-160 16,-10 6-1920-16,-25 17-496 0</inkml:trace>
</inkml:ink>
</file>

<file path=ppt/ink/ink25.xml><?xml version="1.0" encoding="utf-8"?>
<inkml:ink xmlns:inkml="http://www.w3.org/2003/InkML">
  <inkml:definitions>
    <inkml:context xml:id="ctx0">
      <inkml:inkSource xml:id="inkSrc0">
        <inkml:traceFormat>
          <inkml:channel name="X" type="integer" max="5760" units="cm"/>
          <inkml:channel name="Y" type="integer" max="2400" units="cm"/>
          <inkml:channel name="T" type="integer" max="2.14748E9" units="dev"/>
        </inkml:traceFormat>
        <inkml:channelProperties>
          <inkml:channelProperty channel="X" name="resolution" value="171.42857" units="1/cm"/>
          <inkml:channelProperty channel="Y" name="resolution" value="114.28571" units="1/cm"/>
          <inkml:channelProperty channel="T" name="resolution" value="1" units="1/dev"/>
        </inkml:channelProperties>
      </inkml:inkSource>
      <inkml:timestamp xml:id="ts0" timeString="2023-04-18T18:32:42.077"/>
    </inkml:context>
    <inkml:brush xml:id="br0">
      <inkml:brushProperty name="width" value="0.05292" units="cm"/>
      <inkml:brushProperty name="height" value="0.05292" units="cm"/>
      <inkml:brushProperty name="color" value="#FF0000"/>
    </inkml:brush>
  </inkml:definitions>
  <inkml:trace contextRef="#ctx0" brushRef="#br0">1944 12585 0,'0'28'422,"0"13"-422,0 1 15,0-29 1,-27 15-16,27 13 15,0-27-15,0 14 0,0-15 16,0 1 0,-14 14-16,14-14 15,0 13 1,0-13-16,0 13 16,0-13-16,0 0 31,0 14-16,0-15 1,0 15 15,0-14 1,0 13-17,0-13-15,0 0 16,0 13-1,0-13 1,0 14 0,0-14-16,0-1 0,0 15 15,0-14-15,0 13 16,0-13-16,0 14 16,0-15-16,0 1 15,0 14-15,0-14 0,0 13 16,0-13-1,0 13 1,0-13 0,0 0-16,0 27 15,0-13 1,0-14 0,0 13-16,0-13 15,0 14 1,0-15-1,0 1-15,0 14 16,0-14 0,27 13-16,-27-13 15,0 0-15,0 13 16,0 15-16,0-29 16,0 15-16,0-14 15,0 13-15,0-13 16,0 27-1,0-27-15,0 14 16,-13 13-16,-15 1 0,28-15 16,0-13-16,0 13 47,0-40-16,-14-1 0,14-14-15,-13 28-16,13-13 15,0-1 1,0-14 0,0 14-1,-28 14 110,28 42-125,-14-42 16,14 41-16,0-13 0,0 13 15,0 0-15,0-27 16,0 14-16,0 13 16,0 0-16,0-27 15,0 28-15,0 13 16,0-14-16,0 0 0,0 1 16,0-1-16,0-13 15,0 13-15,0 0 16,0-27-16,0 14 15,0 13-15,0-27 16,0 13-16,0-13 0,0 28 16,0-15-16,28-13 15,-28 0-15,0 27 16,0-13-16,0-15 0,0 29 16,0-15-16,0-13 15,0 14-15,0 13 16,0-27-16,0 0 15,0 13-15,0-13 16,0 14-16,0-15 0,0 15 16,0-14-16,0-1 15,0 15-15,0-14 16,14 13-16,-14-13 16,0 14-1,13-14-15,15-1 0,-28 15 31,14-14-15,13 13 0,-27-13-1,14-14-15,-14 14 32,28-14-17,-28 27-15,0-13 16,13 14-1,-13-14 1,14 13 0,14-27 15,-28 14-31,0 0 31,14-14-15,-14 27-1,27-27-15,-13 0 32,14 0-1,-15 0 16,-13-14 93,0 1-108,0-1-17,0-27-15,-27-15 16</inkml:trace>
</inkml:ink>
</file>

<file path=ppt/ink/ink26.xml><?xml version="1.0" encoding="utf-8"?>
<inkml:ink xmlns:inkml="http://www.w3.org/2003/InkML">
  <inkml:definitions>
    <inkml:context xml:id="ctx0">
      <inkml:inkSource xml:id="inkSrc0">
        <inkml:traceFormat>
          <inkml:channel name="X" type="integer" max="5760" units="cm"/>
          <inkml:channel name="Y" type="integer" max="2400" units="cm"/>
          <inkml:channel name="T" type="integer" max="2.14748E9" units="dev"/>
        </inkml:traceFormat>
        <inkml:channelProperties>
          <inkml:channelProperty channel="X" name="resolution" value="171.42857" units="1/cm"/>
          <inkml:channelProperty channel="Y" name="resolution" value="114.28571" units="1/cm"/>
          <inkml:channelProperty channel="T" name="resolution" value="1" units="1/dev"/>
        </inkml:channelProperties>
      </inkml:inkSource>
      <inkml:timestamp xml:id="ts0" timeString="2023-04-20T17:52:41.723"/>
    </inkml:context>
    <inkml:brush xml:id="br0">
      <inkml:brushProperty name="width" value="0.05292" units="cm"/>
      <inkml:brushProperty name="height" value="0.05292" units="cm"/>
      <inkml:brushProperty name="color" value="#FF0000"/>
    </inkml:brush>
  </inkml:definitions>
  <inkml:trace contextRef="#ctx0" brushRef="#br0">1917 13150 0</inkml:trace>
  <inkml:trace contextRef="#ctx0" brushRef="#br0" timeOffset="6917.3">1338 12061 0,'0'-13'906,"0"-1"-890,0 0-1,0-13 1,0 13 15,0-14 0,0 14-15,0 1 0,-14-15-1,14 14-15,0-27 16,-14 13-16,14 15 15,-28-29-15,28-13 16,-13 41 0,-15 0-16,28-13 0,0 13 15,-14-13-15,14 13 16,0 0 0,0-14-16,0 15 0,-14-15 15,14 14-15,0-13 16,-27-15-16,-1 1 15,28 0 1,0-14-16,0 41 0,-14-28 16,-13 1-16,-1-14 15,28 14-15,0 13 16,0-13-16,-13-1 16,13 1-16,-28 13 15,28 15-15,-14-29 0,14 15 16,0 13-16,0 0 15,0-27-15,0 13 16,0-13-16,-27-1 16,27 1-16,0 14 15,0-15-15,0 28 16,-28-27-16,28-14 16,-14 14-16,14-70 15,0 70-15,-27-28 16,-1 14-16,28-14 0,-28-14 15,28 14-15,0 28 16,-27-42-16,13 42 16,14 0-16,0 13 15,0 14-15,0 0 0,0-13 16,0 13-16,0-14 16,0 15-1,0-15-15,0 14 0,0 1 31,0-15 1,0 14-17,0-13 1,0 13 0,0-27-16,0 13 15,0 14-15,0-27 16,0 27-1,0-41-15,0 14 0,28-1 0,-28 1 16,0-14-16,0 13 16,13 29-16,-13-29 15,28-13-15,-28 41 16,0-27-16,0 0 16,0 13-16,0-13 0,0 27 15,0-28-15,0 15 16,28-14-16,-28 27 15,0-14-15,0 14 16,13-27-16,-13 0 0,0-1 16,28 15-1,-28-15-15,0 1 16,0 14-16,14 13 16,-14-55-16,0 55 15,0-55-15,0 55 16,0-27-16,0-14 0,0 13 15,0 1-15,0 27 16,0-27-16,0-42 16,0 70-16,0-29 15,0 1-15,0-42 0,0 14 16,0 28 0,0-42-16,0-55 15,0 83-15,0-14 0,0 0 16,0 28-1,0 13-15,0-13 16,0 27-16,0-13 0,0 13 16,27-14-16,-27 15 15,14-1-15,-14-14 16,0 14-16,14-13 16,-14 13-1,0-14-15,28 28 16,-15-13-16,-13-1 0,28-14 15,-28-13 1,0 27-16,14-13 16,13-15-16,-27 28 15,14-13 1,-14 13-16,0 0 0,0-13 16,0-15-1,28 42-15,-28-13 0,0-15 16,0 14-16,0-13 15,0 13-15,0 0 16,13-13-16,-13 13 0,0-14 16,0 14-1,0-13 17,0 13-17,0 0 1,0-13 31,0 13-32,0-14 1,0 15 15,0-15-15,0 14-1,0 0 17,0-13-17,0 13 1,0-13 0,0 13-16,0 0 15,0-14 1,0 15-1,0-15-15,0 14 0,0-13 16,0 13 0,0 0-16,0-13 0,0 13 15,0-14 1,0 14 0,0-13-16,0 13 15,0 0-15,0-13 16,0-15-1,0 29 1,0-15 0,0 14-1,0-13 1,0 13-16,0 0 16,28-41-1,-28 41 1,0 0-1,14 14-15,-14-27 16,0 13 0,14-14-1,13 28 1,-13 0 31,14 0-16,-15 0-15,-13 14 15,14-14-15,14 14-16,-15-14 31,15 0 125,-42 0-62,0 0-47,-13 0-16,13 0-15,0 0-1,-13 0 16,13 0 1,-14 0-1,15 0-15,13 28-1,-14-28 1,14 13-1,-28-13 1,14 0 0,14 14 15,-27 14 0,27-14-31,0 13 31,0-13 1,0 13-17,0-13 17,0 0-17,0 14 1,0-15-1,0 15-15,0-14 16,0 13 15,0-13-31,0 0 47,0 13-47,0-13 31,0 14 16,14-14-31,-1 13 15,-13-13-15,0 0-1,0 13 1,0-13 15,28 14-15,-28-15 0,0 1 15,0 14-16,0-14 32,0 13-47,0-13 32,0 13-17,14-27 1,-14 14-1,0 0-15,14 14 32,13-28-17,-27 13 1,0 15 0,0-14-1,14-14 1,-14 27-16,28-13 31,-28 0-15,0 13-1,13-13 17,-13 14-1,14-28-16,14 0 17,-15 0-17,15 0 1,-14 0 15,13-14 0,-27 0-15,14 14 0,-14-27-16,0 13 31,0 0 0,0-13 32,-27 27-1,13 0-31,-14 0 16,28 13 94,-14-13-94</inkml:trace>
  <inkml:trace contextRef="#ctx0" brushRef="#br0" timeOffset="94577.81">14905 6473 0,'0'-17'266,"-18"-1"-251,1 18-15,-1-35 16,-282 0 62,247 35-62,-194 35 31,177-35-32,-89 53 32,124-53-47,-1 0 16,-158 53 31,-17 0 15,122-53-46,-122 0 31,123 0-32,-230 0 17,265 0-17,-1093 88 48,846-35-48,-318 35 63,266-17-31,263-71-31,-140 52 15,141-16-15,-141-1 31,123-35 0,71-35-16,17-1 0,-17-34 16,35 52-16,0 1 0,0-1 1,17 0-1,1 18-15,35-35 15,-18 35 0</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2400" units="cm"/>
          <inkml:channel name="T" type="integer" max="2.14748E9" units="dev"/>
        </inkml:traceFormat>
        <inkml:channelProperties>
          <inkml:channelProperty channel="X" name="resolution" value="114.28571" units="1/cm"/>
          <inkml:channelProperty channel="Y" name="resolution" value="114.28571" units="1/cm"/>
          <inkml:channelProperty channel="T" name="resolution" value="1" units="1/dev"/>
        </inkml:channelProperties>
      </inkml:inkSource>
      <inkml:timestamp xml:id="ts0" timeString="2023-04-11T18:03:48.109"/>
    </inkml:context>
    <inkml:brush xml:id="br0">
      <inkml:brushProperty name="width" value="0.05292" units="cm"/>
      <inkml:brushProperty name="height" value="0.05292" units="cm"/>
      <inkml:brushProperty name="color" value="#FF0000"/>
    </inkml:brush>
  </inkml:definitions>
  <inkml:trace contextRef="#ctx0" brushRef="#br0">24738 3749 0,'-41'27'375,"13"-13"-375,-13 14 15,27-15-15,-41 29 16,41-15-16,-27 15 15,13-29-15,-13 15 16,27-14-16,-13 13 16,13-13-16,0 14 0,-14-14 15,15-1-15,-15 15 16,14-14-16,-13 27 0,13-13 16,0-15-16,-13 29 15,13-42-15,-14 27 16,14-13-16,-41 27 15,41 15-15,-13-56 16,13 13-16,-27 29 16,41-15-16,-28 15 15,14-42-15,14 13 0,-41 43 16,13-43-16,15 29 16,-43-15-16,43-13 15,-15 14-15,14-15 16,-27 29-16,13-15 15,15-13-15,-15 27 16,14-13 0,-13 13-16,13-27 15,-28 28-15,15-1 0,13-14 16,-14 15-16,15-28 16,-1 13-16,14-13 15,-28 0-15,15 13 16,13-13-16,-28-14 15,28 28-15,-14-28 0,14 13 16,0 15 0,0-14-1,0 27-15,0-27 16,0 13 0,0-13-1,0 14 1,0-14-1,0 13 1,0-13 15,0 0 1,0 13-17,0-13 16,0 27-15,28 42-16,-28 14 16,0 13-16,0 28 15,0 41-15,0 55 0,0-41 16,0-96-16,0 82 16,-14-83-16,-14 15 15,28-1-15,0-14 16,0-54-16,-27 41 15,27 68 1,0-109-16,0-1 0,0 0 16,0-13-16,0 13 15,14-27-15,-14 27 0,0-27 16,0 14 0,0-15-16,0 15 0,13-14 15,15 13 1,-28-13-16,14 0 15,-14 27 1,27-13 15,-27-14-31,0 13 0,14 15 16,-14-29 0,0 29-16,28 13 15,-1 14-15,-13-14 16,-14-41-16,55 27 15,-55-13-15,0 13 16,14-27-16,-14 13 16,0 15-16,14-42 0,-14 13 15,0 1 1,0 14-16,0-14 16</inkml:trace>
  <inkml:trace contextRef="#ctx0" brushRef="#br0" timeOffset="2867.82">22932 5306 0,'41'0'266,"42"42"-266,0-15 16,55 28-16,-28-27 15,42 41-15,54 27 0,-95-40 16,54 40-16,-54-41 15,-1 14-15,14-14 16,-27-27-16,-15 13 16,-13-13-16,14-1 0,-14 1 15,14-1-15,-42-13 16,42 14-16,-42-1 16,14 1-16,-41-14 15,27-14-15,-27 13 16,41-13-16,-55 28 15,14-14-15,28-14 0,-42 27 16,13-27-16,42 42 16,-13-15-1,-28-27 1,41 14-16,-14 14 0,1-1 0,13-13 16,14 14-16,-14 27 15,14-55-15,13 41 16,-13-13-16,-13-1 15,13 1-15,13 27 16,-13-14-16,14-13 0,0 27 16,-14-27-16,13 13 15,-13-14-15,14 29 16,-14-29-16,14 28 16,-14-41-16,13 41 0,-40-27 15,41 27-15,-15-41 16,-12 13-16,13 28 15,13-27-15,-68-14 16,55 13-16,-41 15 0,13-42 16,14 27-16,-13 1 15,-29-14-15,42 27 16,-13-13-16,-1-28 16,14 41-16,-41-41 15,28 27-15,-15-13 0,14 14 16,-27-28-16,-14 14 15,42-14-15,-42 27 16,41-13-16,-13 14 16,-15-15-1,15-13 1,-28 28-16,14-28 0,-14 14 16,27-14-16,-27 27 15,14-27-15,0 0 16,13 0-1,-27 14-15,14-14 16,14 14-16,-14 13 16,13-13-1,-13-14-15,0 0 0,13 28 16,-13-28-16,14 0 16,-28 13-16,14-13 15,13 0-15,-13 28 16,27-28-1,-41 14 1,14 0-16,14-14 16,-28 27 15,0-13-15,-14-14 15</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09T21:59:52.360"/>
    </inkml:context>
    <inkml:brush xml:id="br0">
      <inkml:brushProperty name="width" value="0.05292" units="cm"/>
      <inkml:brushProperty name="height" value="0.05292" units="cm"/>
      <inkml:brushProperty name="color" value="#FF0000"/>
    </inkml:brush>
  </inkml:definitions>
  <inkml:trace contextRef="#ctx0" brushRef="#br0">18372 6220 13823 0,'0'0'1216'0,"0"0"-960"0,0 0-256 0,0 0 0 16,-18 7 3424-16,9-2 640 0,0 1 128 0,9-6 32 15,0 0-2064-15,0 0-416 0,0 0-80 0,0 0 0 16,-5-6-512-16,5 6-112 0,-4-9-16 0,4 9 0 15,-4-12-192-15,4-4-64 0,0-2 0 0,-1 0 0 0,2-3-96 0,-1 3-32 16,0-5 0-16,0 5 0 0,4-2-112 0,-4 2-16 16,4 0-16-16,-3 4 0 0,3-4-240 0,-4 0-32 15,5 6-16-15,-1-2 0 0,-4 14-208 0,9-11 176 16,-9 11-176-16,10-13 160 0,-10 13-160 0,18-9 0 16,-18 9 144-16,18-5-144 0,-18 5 0 0,18-4 0 15,-18 4 0-15,23 4 0 0,-23-4 0 0,22 5 0 16,-22-5 0-16,14 9 0 0,-14-9 0 0,18 15 144 15,-7-6-144-15,-2 7 160 0,-2 0-160 0,2 2 160 16,-4-1-160-16,0 1 160 0,-5 4-32 0,4-3-128 16,1 3 192-16,-5-4-64 0,0-2 0 0,0-4 0 0,0-12 0 15,0 0 0-15,0 0-128 0,4 18 160 0,-4-18-160 0,0 0 160 16,0 0-32-16,0 0-128 16,0 0 192-16,0 0-64 0,0 0 32 0,0 0 0 0,0 0 0 0,0 0 0 15,5-12-160-15,-1 1 192 0,-2-5-192 0,1-2 192 16,1-2-192-16,1 2 0 0,-1 1 0 0,5-1 0 15,-4 0 0-15,4 4 0 16,0-1 0-16,0 6 0 0,0-1 0 0,-9 10 0 0,10-9 0 0,-10 9 0 16,16-7 0-16,-5 5 0 0,-11 2 0 0,18 0 0 15,-4 2 0-15,-1 1 0 0,-2 1 0 0,1 3 0 16,-12-7 0-16,9 12 0 0,-4 1 0 0,4 3 0 16,-2 2 0-16,-5 0 0 0,2-2 176 0,1 0-176 15,-5 0 160-15,0 2-160 0,0 0 160 0,4-2-160 16,-8-2 128-16,4-14-128 0,0 12 0 0,0-12 144 15,0 17-144-15,0-17 0 0,0 0 0 0,0 14 128 0,0-14-128 0,0 0 0 16,0 0 0-16,0 0 0 0,0 0 0 0,0 0 0 16,0 0 0-16,0 0 0 0,0 0 0 0,0 0 0 15,9-13 0-15,-5 1 0 0,1-2 0 0,4-4 0 16,-6 2 0-16,3-2 0 0,-1-4 0 0,1 4 0 16,1 1 0-16,2 2 0 0,-4 3 0 0,4 3 0 15,0 0 0-15,3 0 0 0,-12 9 0 0,11-11 0 16,-2 8 0-16,3 1 0 0,-1 2-176 0,2 2 176 15,-13-2-128-15,14 9 128 0,-1 0 0 0,1 5 0 16,-2 2 0-16,-1 0-128 0,-2-4 128 0,-4 3 0 16,4 1 0-16,0 4 0 0,-5 1 0 0,1-1 0 15,0-3 0-15,-1 1 0 0,0 0 0 0,-4-3 0 16,0 2 0-16,0-17 128 0,0 15-128 0,0-15-128 0,0 0 128 16,0 0-192-1,0 0-864-15,0 0-176 0,0 0-48 0,0 0 0 16,14-9-1808-16,-2-2-368 0</inkml:trace>
  <inkml:trace contextRef="#ctx0" brushRef="#br0" timeOffset="457.55">19349 5634 18431 0,'0'0'816'0,"0"0"160"0,0 0-784 0,0 0-192 16,0 0 0-16,0 0 0 0,0 0 4624 0,10-11 880 16,3-1 192-16,-4 1 16 0,3-3-3520 0,-3 1-704 15,0 1-144-15,-2-3-16 0,2-3-496 0,0 4-80 16,-2-4-32-16,4 0 0 0,-2 1-272 0,0-1-64 15,-4-6-16-15,4 7 0 0,-2-3-48 0,2 4-16 16,-3 2 0-16,-1-1 0 0,-1 3 0 0,-4 12 0 16,0 0 0-16,0 0 0 0,10-6-112 0,-10 6-32 15,0 0 0-15,0 0 0 0,13 13-160 0,-8 5 192 16,2 1-192-16,-1 8 192 0,-1 2-192 0,2 3 0 16,-5 2 144-16,2 2-144 0,-3-2 160 0,3 5-32 0,-4 4-128 15,0 0 192-15,0 0-32 0,0-2-16 0,0-2 0 0,0-2 0 16,-4 1-144-16,3-4 192 0,1-5-192 0,-4-3 192 15,2 1-192-15,-1-4 0 0,-1 4 0 0,4-4 0 16,0 1 0-16,-2 1 0 0,2-2 0 0,-3-4-176 31,3-1-1088-31,5 0-208 0,2 0-64 0,0-4-12944 0,6 1-2608 0</inkml:trace>
  <inkml:trace contextRef="#ctx0" brushRef="#br0" timeOffset="1522.62">18454 8040 13823 0,'0'0'1216'0,"0"17"-960"0,0-17-256 0,0 0 0 0,-7 10 3328 0,7-10 608 16,0 0 128-16,0 0 32 0,0 0-1504 0,0 0-288 15,0 0-64-15,0 0-16 0,0 0-944 0,0 0-192 16,0-9-48-16,0 9 0 0,3-18-384 0,1 4-80 16,-4-4 0-16,5 0-16 0,-5-5-96 0,4 2-16 15,5-4 0-15,0-2 0 0,0 0-48 0,-1 0-16 16,-2 6 0-16,3-2 0 0,-4-4-112 0,4 4-16 15,0 3-16-15,0 2 0 0,0 0-96 0,0 6-16 16,0-3 0-16,-9 15 0 0,18-8-128 0,-1-1 0 16,-1 3 0-16,6 6 0 0,-4 0 0 0,0 6 0 15,1 3 0-15,-1-1 0 0,-4 1 0 0,3 6-144 16,0 3 144-16,-2-1 0 0,-5 1 0 0,3 6 0 16,-1 2 0-16,-1 3 0 0,-2 1 0 0,0 1 176 0,0-3-176 15,-6 4 160-15,3-5-160 0,3 0 192 0,-4-7-192 0,-1-2 192 16,-3-2-192-16,-1-16 0 0,8 14 144 0,-8-14-144 15,0 0 128-15,0 0-128 0,0 0 128 0,0 0-128 16,0 0 192-16,10-7-16 0,-3-8-16 0,-1 1 0 16,-1-5-16-16,2-6 0 0,0-2 0 0,1 2 0 15,-3-6-144-15,0 5 0 0,3-3 144 0,0 2-144 16,-2 4 0-16,3 1 0 0,1 5 0 0,3 1 0 16,-4-1 0-16,0 7 0 0,3 1 0 0,-12 9 0 15,15-4 0-15,-1 4 0 0,-2 9-128 0,-1 0 128 16,2 2-144-16,-4 1 144 0,-1 6-160 0,3 4 160 15,-2-3 0-15,-2 8 0 0,-1-4 0 0,-1 4 0 16,0-4 0-16,2-1 0 0,-5-3 0 0,2-1 0 16,-1 0 176-16,3-4-176 0,-6-14 160 0,0 0-160 15,0 0 128-15,5 15-128 0,-5-15 0 0,0 0 144 0,0 0-144 16,0 0 192-16,0 0-192 0,0 0 192 0,0 0-192 0,0 0 160 16,0 0-160-16,13-11 160 0,-4-3-160 0,-1-2 0 15,1-4 0-15,2-1 0 0,-2 1 0 0,0-3 0 16,-4-2 0-16,4 0 0 0,0-2 0 0,4 4-224 15,-4 1 48-15,1 4 16 0,3 0 160 0,-4 6-208 16,5 1 80-16,0 2 128 0,-14 9-192 0,22 0 192 16,-8 6-160-16,2 3 160 0,-5 0-128 0,1 8 128 15,-1 1 0-15,2 5-144 0,-4 1 144 0,-4 1 0 16,0 2 160-16,-1-2-160 0,-1 1 192 0,-1 3-48 16,-2-4-16-16,0-2 0 0,-2-1-128 0,2-3 0 15,0-1 144-15,-3-4-144 0,3-14 0 0,0 18-288 0,0-18 48 16,-4 15 16-1,4-15-2320-15,0 0-464 0,0 0-80 0</inkml:trace>
  <inkml:trace contextRef="#ctx0" brushRef="#br0" timeOffset="2089.67">19920 7290 20271 0,'0'0'1792'0,"0"0"-1424"16,-18-5-368-16,6 1 0 0,3 1 3536 0,9 3 640 16,-9-2 128-16,9 2 32 0,-5-4-1568 0,5 4-304 15,0 0-64-15,0 0-16 0,0 0-1360 0,0 0-256 16,0 0-64-16,18 6-16 0,-1 1-688 0,7-2 0 16,-1 0 0-16,4 4 0 0,-1-3 0 0,1-3 0 15,2 3 0-15,3-3 0 0,-2 3 0 0,2 1-144 16,1-5 144-16,-3 5 0 0,-1-2 0 0,-3 0 0 0,-2 4 0 0,-1-3 0 15,-5 3 0-15,-6 0 0 0,-12-9 0 0,9 14 144 16,-4 4 80-16,-5 0 16 0,-5 3 0 0,-2 2 0 16,-4 0 48-16,-7 4 16 0,0 2 0 0,-5 1 0 15,-4 2-176-15,1 1-128 0,-6-1 144 0,3-2-144 16,-1-3 128-16,1 1-128 0,2-1 0 0,6 0 144 16,6-4-144-16,-2-1 0 0,2-3 0 0,6 3 0 15,0-3 0-15,6-2 0 0,3-17 0 0,0 0 0 16,3 16 0-16,6-7 0 0,-9-9 0 0,20 9 0 15,1-4 0-15,6-3-176 0,5-4 48 0,1-3 0 16,2-4 128-16,3-2 0 0,-2-2 0 0,5-1-128 16,0-4-288-1,0 0-48-15,-2 0-16 0,2 1 0 0,2-1-1696 0,0 0-320 0,-2 2-80 0,-4 3-15696 16</inkml:trace>
  <inkml:trace contextRef="#ctx0" brushRef="#br0" timeOffset="3309.58">15585 13147 17039 0,'0'0'752'0,"0"18"160"0,0-1-720 0,0 1-192 0,0 0 0 0,-2 0 0 16,-1 2 2256-16,-1-4 432 0,3-5 64 0,-7 1 32 15,8-12-464-15,-5 13-80 0,5-13-32 0,0 0 0 16,-4 10-464-16,4-10-80 0,0 0-32 0,0 0 0 15,0 0-448-15,0 0-96 0,0 0 0 0,0 0-16 16,4-14-288-16,0-4-48 0,1 0-16 0,-5 0 0 16,4 1-80-16,1-3-32 0,0 2 0 0,-1-3 0 15,1 1-160-15,2-2-16 0,0 3-16 0,6-3 0 0,-4-1-224 16,5 3-32-16,-1 1-16 0,5-1 0 0,-1 2-144 0,-1 6 0 16,6-2 0-16,-4 3 0 0,1 4 0 0,3 1 0 15,-1 6-128-15,-1 0 128 0,-2 4 0 0,5 1-144 16,-5 4 144-16,0 5 0 0,-4 1 0 0,-1 3 0 15,1-1 0-15,-5 5 0 0,3-2 0 0,-5 3 0 16,2-2 0-16,0 1 0 0,-2-4 0 0,-1-2 0 16,-1 1 0-16,2 0 144 0,-5-3-144 0,2-3 0 15,-4-11 144-15,0 0-144 0,9 12 0 0,-9-12 0 16,0 0 0-16,0 0 128 0,0 0-128 0,0 0 0 16,0 0 0-16,0 0 0 0,10-9 0 0,-1 0 128 15,-2-1-128-15,2-3 0 0,-3-1 0 0,-1-2 128 16,4 0-128-16,-4-1 0 0,2 0 0 0,2 1 128 15,0-4-128-15,0 0 0 0,0 6 0 0,2 0 0 0,-2 1 0 0,3 4 0 16,3 0 0-16,-1 7 0 0,-14 2 0 0,18 0 0 16,0 2 0-16,-1 4 0 0,-2 3 0 0,-3 3-128 15,-1 2 128-15,-2 2 0 0,0 1 0 0,0-1 0 16,-6 0 0-16,3 0 0 0,-3 2 0 0,3-2 0 16,-6-4 0-16,5 2 0 0,-5 3 0 0,0-17 128 15,4 16-128-15,-4-16 128 0,0 16-128 0,0-16 128 16,0 0-128-16,0 0 0 0,0 0 0 0,0 0 128 15,0 0-128-15,0 0 0 0,0 0 128 0,0 0-128 16,8-13 128-16,1 1-128 0,-3-3 128 0,3 1-128 16,0-4 0-16,0 0 128 0,0-1-128 0,-1-3 0 15,3-1 0-15,5 3 0 0,-1 4 0 0,-1 2 0 16,4 0 0-16,-4 5 0 0,2 2 0 0,-2 5 0 16,1 4-128-16,-3 5 128 0,-1 4-128 0,1 5 128 15,3 1 0-15,-3 3-160 0,-7 0 160 0,4 1 0 0,-3 2 0 16,-1 1 0-16,-1-3 0 0,-1 2 0 0,-1-1 0 0,2-3 0 15,-4 3 0-15,0-2 0 0,0-3 0 0,-4 1 0 16,4 0 0-16,-2-4-160 16,2 3-688-16,0-17-144 0,0 0-32 0,2 16 0 15,11-7-1552-15,-5-1-320 0,-8-8-64 16</inkml:trace>
  <inkml:trace contextRef="#ctx0" brushRef="#br0" timeOffset="3771.66">17052 12777 21183 0,'-2'14'1888'0,"2"1"-1504"0,0 1-384 0,0-16 0 15,0 0 3904-15,5 14 704 0,-5-14 128 0,0 0 48 16,0 0-2368-16,0 0-480 0,0 0-80 0,18-4-32 16,-4-5-720-16,1-3-144 0,-3-4-16 0,2-6-16 15,1-4-160-15,3-1-16 0,-6-2-16 0,2-3 0 0,4-4-160 0,-3 1-16 16,2 2-16-16,-2 5 0 0,-3 1-208 0,-3 6-32 15,0 6-16-15,0 3 0 0,0 1-160 0,-9 11-128 16,0 0 192-16,0 0-192 0,0 0 176 0,11 9-176 16,-11-9 160-16,9 20-160 0,-6 6 0 0,3 5 128 15,-6 3-128-15,3 1 0 0,-3 10 0 0,0 2 0 16,0 1 0-16,0 4 0 0,0 1 0 0,0 1 0 16,0-1 0-16,0-1 0 0,-3 2 0 0,-3-4 0 15,3-4 0-15,-3 3 0 0,1-3 0 0,-4 0-240 16,2 8 48-16,1-4 16 15,-2-3-1296-15,2-3-256 0,-1-4-48 0,5-3-16 16,-3-5-1872-16,-2-1-384 0</inkml:trace>
  <inkml:trace contextRef="#ctx0" brushRef="#br0" timeOffset="4957.78">15707 15268 4607 0,'0'0'400'0,"0"0"-400"0,0 14 0 0,0-14 0 15,0 0 5120-15,-4 12 928 0,-5-3 192 0,9-9 32 16,0 0-3104-16,0 0-624 0,0 0-128 0,0 0-32 15,0 0-656-15,0 0-144 0,0 0-32 0,-5-9 0 0,-1-1-384 0,6-6-80 16,0 1 0-16,0-3-16 0,2 0-96 16,2-5-16-16,-1 4 0 0,-1-5 0 0,2-1-192 0,1-1-64 15,0 2 0-15,3 1 0 0,1 3-272 0,-1 1-64 16,-2-1-16-16,3 2 0 0,0 9-352 0,1 0 0 16,-10 9 0-16,16-5 128 0,-1 1-128 0,-3 4 0 15,-1 4 0-15,3 1 0 0,2 1-128 0,-1 3 128 16,-1 1-128-16,-2 1 128 0,-1 3 0 0,2 1 0 15,-4-3 0-15,-4 6-128 0,4-4 128 0,0 1 0 16,-6-3 0-16,3 3 0 0,-1 1 0 0,4-6 0 16,-9-10 0-16,4 16 0 0,1-5 0 0,-5-11 0 0,0 0 0 0,4 14 0 15,-4-14 0-15,0 0 0 16,0 0 0-16,0 0 128 0,0 0-128 0,0 0 0 0,0 0 0 0,0 0 0 16,0 0 0-16,5-10 0 0,0-5 0 0,2-2 0 15,-1-5 0-15,-3-5 0 0,6 0 0 0,-3 2 0 16,-1-1-128-16,4 1 128 0,-4 1-128 0,4 5 128 15,4 1 0-15,-4 2 0 0,1 2 0 0,3 8-128 16,-1 3 128-16,6 3 0 0,-3 3-144 0,-1 6 144 16,-5 5 0-16,5 4-176 0,-1 0 176 0,1 4-128 15,-5 4 128-15,3 3 0 0,-1 0 0 0,-2 4 0 16,0 0 0-16,0 1 0 0,-4 0 0 0,2-2 0 16,2-5 0-16,-3-4 0 0,-1-4 0 0,-2-1 0 15,3-3 0-15,-6-15 0 0,0 0 0 0,0 0 0 16,0 0 0-16,0 0 0 0,0 0 0 0,0 0 128 0,0 0-128 15,0 0 0-15,0 0 128 0,12-15-128 0,-6 3 0 0,3-4 128 16,-4-2-128-16,4-4 0 0,-6-1 0 0,6 0 0 16,-3 0 0-16,6 1 128 0,-3 3-128 0,6 1 0 15,-5 2 0-15,6 1 0 0,-1 5 0 0,2 1 0 16,1 2 0-16,0 5 0 0,0-2-128 0,-4 4 128 16,1 6-128-16,2-3 128 0,-2 2 0 0,3-1 0 15,-1 5 0-15,-2-4-128 0,3 2 128 0,-6 1 0 16,-1 1 0-16,-2 0 0 0,0 3 0 0,0 2 0 15,-4 1 0-15,4 2 0 0,-2 1 0 0,-5 6 144 16,1-1-144-16,3-2 0 0,-6 6 160 0,0-4-160 16,0 0 128-16,0 2-128 0,0-5 0 0,0 2 0 15,3-3 0-15,-3-4 0 16,0-15-1104-16,2 16-112 0,-2-16 0 0,13 7-16 16,5-5-1872-16,-4-10-368 0</inkml:trace>
  <inkml:trace contextRef="#ctx0" brushRef="#br0" timeOffset="5523.82">17114 14640 17503 0,'0'0'1552'16,"0"0"-1232"-16,-18 4-320 0,9-4 0 0,9 0 4320 0,0 0 800 15,0 0 176-15,0 0 16 0,0 0-2784 0,0 0-560 16,0 0-112-16,0 0-32 0,0 0-1216 0,0 0-240 16,24 0-48-16,-1 2-16 0,4 1-304 0,-1 1 0 15,1-4 0-15,0 2 0 0,2-1-144 0,-3 1 144 16,1 4-128-16,2-3 128 0,-2 1 0 0,-4 1 0 0,-2 0 0 0,-3 3 0 16,0-1 256-16,-7 2 16 0,-2 0 16 15,-9-9 0-15,5 12 208 0,-2 2 32 0,-3 3 16 0,-5 0 0 16,-4 3-128-16,-3 3-32 0,-6 1 0 0,-2 2 0 15,-3 5-144-15,-4-3-48 0,0-1 0 0,-5 5 0 16,0 0-192-16,-4 4 128 0,1-4-128 0,-1 4 0 16,4-4 0-16,5 4 128 0,4-4-128 0,3-3 0 15,2-3 176-15,6-1-16 0,-3-5 0 0,10-2 0 16,2-4-32-16,3-14 0 0,3 15 0 0,-3-15 0 16,0 0-128-16,18 12 0 0,2-7 0 0,3-1 0 15,7-8 0-15,2 3 0 0,0-6-192 0,4-2 192 31,2-2-1056-31,1-2-96 0,-1-5 0 0,1 2-16 16,2-5-752-16,0 0-160 0,9-3-32 0,-12 1-10192 0,-3 5-2048 0</inkml:trace>
  <inkml:trace contextRef="#ctx0" brushRef="#br0" timeOffset="6567.33">15617 17356 11967 0,'0'0'1072'0,"0"0"-864"16,0 0-208-16,-1 14 0 0,1-14 3792 0,-8 13 720 15,8-13 144-15,0 0 16 0,0 0-1824 0,0 0-368 16,0 0-80-16,0 0-16 0,0 0-544 0,0 0-112 15,0 0-32-15,0 0 0 0,0 0-688 0,0 0-144 16,0 0-32-16,0 0 0 0,0 0-256 0,0 0-48 16,0 0-16-16,13-18 0 0,-1 0-16 0,-1-1-16 15,-4-6 0-15,4 0 0 0,-2-2 32 0,3 0 0 16,-1-3 0-16,2 6 0 0,1 1-272 0,-2 5-48 0,-1 0-16 16,2 4 0-16,1 3-176 0,-5 4 0 0,-9 7 0 15,18-2 128-15,-4 4-128 0,-1 7 0 0,1 0 0 0,-5 4 0 16,0 1 0-16,3 0 0 0,-1 4 0 0,-6-4 0 15,2 2 0-15,2 0 0 0,-3 2 0 0,-1 0 0 16,2-3 0-16,-5 2 0 0,2-1 0 0,-4 1 0 16,1-1 0-16,-1-16 0 0,4 14 0 0,-4-14 0 15,0 0 0-15,0 0 0 0,4 12 0 0,-4-12 0 16,0 0 0-16,0 0 0 0,0 0 128 0,0 0-128 16,0 0 0-16,8-9 0 0,-2-1 0 0,-1-5 0 15,2-1 0-15,-1-1 0 0,3-5 0 0,-4 2 0 16,4 3 0-16,0 0 0 0,-4 1 0 0,2 0 0 15,2 6 0-15,0-3 0 0,-2 8 0 0,-7 5 0 16,0 0 0-16,16 0 0 0,-1 2 0 0,-15-2 0 0,14 8 0 0,-5 5 0 16,0-1 0-16,-4 3 0 15,2-1 0-15,-1 0 0 0,3 4 0 0,-4 0 0 0,2 0 0 0,-1 0 0 16,-1-4 0-16,-2 4 0 0,-1-4 0 0,2 1 0 16,-4-15 0-16,5 12 0 0,-5-12 0 0,0 0 0 15,0 0 0-15,0 0 0 0,0 0 0 0,0 0 0 16,0 0 0-16,0 0 0 0,13-9 0 0,-4 0 0 15,-4-3 0-15,0-3 0 0,2-2 0 0,2 2 0 16,-3-3 0-16,-1 1 0 0,4-1 0 0,0 2 0 16,-2-1 0-16,0 7 0 0,2-3 0 0,-9 13 0 15,13-9 0-15,-13 9 0 0,18-5 0 0,-18 5 0 16,0 0 0-16,14 5 0 0,-2 4 0 0,-3 4 0 0,2-3 0 16,-2 3 0-16,0 1 0 0,-4 1 0 15,2 1 0-15,-1 0 0 0,3 0 0 0,-6 2 0 0,3 0 0 0,-1-1 0 16,2-1 0-16,-5 2 0 0,-2 4 0 0,3-8 0 15,-1 0 0-15,-2-14 0 0,0 18 0 0,0-3 0 16,0-15 0-16,0 0-144 0,0 0 144 0,0 0-160 31,0 0-1248-31,0 0-256 0,0 0-64 0,4-17-12784 0,1-8-2560 0</inkml:trace>
  <inkml:trace contextRef="#ctx0" brushRef="#br0" timeOffset="7189.63">16834 16675 6447 0,'0'0'576'0,"-11"0"-576"16,-7 0 0-16,9 0 0 0,0 4 6096 0,9-4 1120 15,0 0 208-15,0 0 64 0,0 0-4384 0,0 0-864 16,0 0-192-16,0 0-16 0,0 0-1008 0,24 5-208 15,-3 2-48-15,-1 1 0 0,1 1-112 0,-1 0-16 0,1-2-16 0,2 2 0 16,-3 1-320-16,1 5-64 0,3-3-16 0,-6 1 0 16,-6-3-32-16,2 6-16 0,-3 0 0 0,2 2 0 15,-8-2 112-15,2 1 32 0,-2-5 0 0,1 2 0 16,-6 4 0-16,-6-4 16 0,3 1 0 0,-3-3 0 16,-2-3-128-16,2 4-16 0,6-13-16 0,-14 10 0 15,1-1-176-15,-4 0 160 0,-1-5-160 0,3-1 160 16,1-3-160-16,14 0-144 0,-16-1 144 0,5-5-208 15,11 6 16-15,-12-3 0 0,12 3 0 0,-11-7 0 16,11 7 32-16,0 0 16 0,0 0 0 0,0 0 0 16,0 0 0-16,0 0 0 0,0 0 0 0,0 0 0 15,20 1 0-15,1 7 0 0,2-3 0 0,-5 0 0 16,0 4 144-16,2 0 0 0,1 0 0 0,-3 4 0 0,2-3 0 0,-6 8 0 16,2-4 0-16,2 3 0 0,-4-7 0 15,0 5 256-15,-5 1-64 0,0 0-16 0,-9-16 208 0,6 18 32 16,-3-1 16-16,-3 1 0 0,-3 4 80 0,-8-3 32 15,-2-1 0-15,-4 5 0 0,-7 1-160 0,1-3-16 16,-4 6-16-16,-8-4 0 0,-6 0-224 0,0 2-128 16,3-5 160-16,-1 1-160 15,1-1-704-15,-3-2-224 0,-4-4-48 0,-5 2-14256 16,-3-8-2864-16</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2400" units="cm"/>
          <inkml:channel name="T" type="integer" max="2.14748E9" units="dev"/>
        </inkml:traceFormat>
        <inkml:channelProperties>
          <inkml:channelProperty channel="X" name="resolution" value="114.28571" units="1/cm"/>
          <inkml:channelProperty channel="Y" name="resolution" value="114.28571" units="1/cm"/>
          <inkml:channelProperty channel="T" name="resolution" value="1" units="1/dev"/>
        </inkml:channelProperties>
      </inkml:inkSource>
      <inkml:timestamp xml:id="ts0" timeString="2023-04-11T18:24:18.644"/>
    </inkml:context>
    <inkml:brush xml:id="br0">
      <inkml:brushProperty name="width" value="0.05292" units="cm"/>
      <inkml:brushProperty name="height" value="0.05292" units="cm"/>
      <inkml:brushProperty name="color" value="#FF0000"/>
    </inkml:brush>
  </inkml:definitions>
  <inkml:trace contextRef="#ctx0" brushRef="#br0">14562 4410 0,'0'-27'265,"14"-15"-249,-14 29-1,13-15-15,-13 14 16,14 1-16,14-15 16,-28-13-16,14 27 15,13-14-15,-13-41 0,-14 28 16,27 0-16,1-15 16,-14 15-16,13 0 15,1-14-15,0 13 0,-15-40 16,15 40-16,0-13 15,-1 14-15,-13-1 16,-14-13-16,27 14 16,-13 27-16,-14-13 15,0 13-15,28-14 0,-28-13 16,14 27 0,-14-14-16,0 15 0,27 13 15,-27-14-15,14 14 16,-14-28-16,14 15 31,13 13 0,-13 0-15,-14 27 15,0-13-15,28-14-1,-28 14 17,0 13-17,0-13 17,0 14-32,0-15 0,0 29 15,0-15 1,0-13-16,0 0 15,0 13-15,0 15 0,0-28 16,0 13-16,0 15 16,0-29-16,0 29 15,0-15-15,0-13 16,0 27-16,0-27 16,0 14-16,0 13 0,14-27 15,13 27-15,-27-13 16,0-14-16,0 13 0,0 14 15,0-27-15,0 14 16,0-14-16,0-1 16,0 15-16,14-14 0,-14 13 15,0-13 1,0 14-16,27-28 0,-27 13 16,0 1-16,0 14 15,0-14-15,0 13 16,14-13-16,-14 0 15,0 13-15,0-13 16,14 14-16,-14-15 16,0 15-1,0-14 1,0 0 0,0 13-1,0-13 1,0 13-1,0-13 1,0 14 15,0-14 1,-14-14 30,-13 0-62,13 0 0</inkml:trace>
  <inkml:trace contextRef="#ctx0" brushRef="#br0" timeOffset="1773.66">15237 4024 0,'-13'-13'406,"-29"13"-391,42-28 1,0 14-16,-41 14 16,27-27 15,14 13-31,-27 14 16,13-28-1,-14 28 1,14 0 15,14-13-15,-13 13-1,-15 0-15,28-14 16,-14 14-16,-27 0 16,13 0-1,28-28 1,-41 28-16,27 0 15,-13 0 1,13 0 0,0 0 15,-14 0-15,15 0-1,-15 0 16,14 0-15,-13 0 31,13 0 31,14-14-62,-14 14-1</inkml:trace>
  <inkml:trace contextRef="#ctx0" brushRef="#br0" timeOffset="6033.02">12811 10103 0,'0'28'343,"0"-14"-343,0 13 16,0 15-16,0-29 16,0 29-16,0-15 15,0 15-15,0-1 16,0 0-16,0 1 0,-28 13 16,28-14-16,0 1 15,0-1-15,0-14 16,0 15-16,0 27 0,0-28 15,0 42-15,0-14 16,0-28-16,-14 42 16,14-42-16,0 28 15,0-28-15,-27 42 16,27-14-16,0-28 0,0 15 16,0-15-16,0-27 15,-28 27-15,28-13 16,0-15-16,0 15 15,0-14-15,0-1 16,0 15-16,0-14 0,0 13 31,-14-27-31,14 14 16,0 14 0,0-14-16,28-14 93,-14 0-61,27 0-17,-41-28-15,14 14 16,13-13-1,-13 13 1,14-14 0,-15 14-16,15 1 15,-14-15 1,0 28-16,-14-14 0,27 14 16,-13-41-16,-14 13 15,28 28-15,-28-13 16,13-15-16,29 14 15,-42-13-15,27 13 16,-27 0-16,14-13 16,-14 13-16,0-14 15,41 14-15,-41-41 16,28 42 0,-14-1-16,13-28 15,-27 15-15,14 13 16,-14-14-16,28 15 15,-28-29 1,14 15-16,-14 13 16,0 0-16,13-13 15,-13-15-15,0 28 16,0-13 0,0 13-16,0-13 15,0 13 1,-13 0 15,-15-14-15,-13 28-1,41-13-15,-14 13 16,-14 0 0,14-28-1,1 14-15,-15 14 16,14-27-1,-27 27 1,13-14 0,15 0-1,-15 14-15,14 0 16,0 0 15,-13 0-15,13 0-1,-14 0-15,15 0 32,-15 0-32,14 14 15,1-14 1,-15 0 31,14 0-32,14-14 95,28 14-95,-28-27 1,14 27 0,-1-14-16,15 14 0,-14 0 15,27 0-15,-13-28 16,-15 14-16,15 14 16,-14 0-16,27 0 15,-27 0-15,14 0 16,-15-27-16,29 13 15,-15 14-15,15-27 16,-29 27-16,15 0 16,13-14-1,-27 0 1,0 14-16,14-28 16,-28 15-1,41 13-15,-27 0 16,-14-28-16,0 14 15,27 14 1,-13-27-16,-14 13 16,28 0 15,-28-13-31,0 13 31,-14 14-15,14-28-16,-14 14 31,-14 14-15,28-27-1,-13 27-15,-1 0 16,-14-14-16,15 14 16,13-14-1,-28 14 1,14 0-16,-13-27 15,-15 27 17,28 0-17,1 0 1,-15 0 0,14 0 15,-13 0-16,13 0 17,-14-14-17,15 14 1,-1 0 15,-14-28-15,14 28 15,-13 0-15,13 0-1,-14 0 48,15 0-48,-1-13 48,14-15-16,0 14 0,-28 14-32,28-14 63</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11-17T19:35:19.361"/>
    </inkml:context>
    <inkml:brush xml:id="br0">
      <inkml:brushProperty name="width" value="0.05292" units="cm"/>
      <inkml:brushProperty name="height" value="0.05292" units="cm"/>
      <inkml:brushProperty name="color" value="#FF0000"/>
    </inkml:brush>
  </inkml:definitions>
  <inkml:trace contextRef="#ctx0" brushRef="#br0">18963 6091 12895 0,'-14'-3'1152'0,"5"-3"-928"0,0 1-224 0,0 1 0 15,9 4 4192-15,-9-1 800 0,9 1 144 0,0 0 48 0,-13-4-2928 16,13 4-576-16,0 0-112 0,0 0-32 0,-9-4-480 0,9 4-96 15,0 0-32-15,-9 6 0 0,9-6-96 0,0 0-32 16,0 0 0-16,0 0 0 0,0 0-16 0,0 0 0 16,0 0 0-16,0 0 0 0,-5-9-240 0,0-5-48 15,5-4-16-15,-4 0 0 0,2-5-176 0,-1-1-48 16,3 3 0-16,3-4 0 0,-1-5-96 0,2 3-32 16,-1 2 0-16,3 0 0 0,-1 1-128 0,-1 10 0 15,1 2 0-15,-5 12 128 0,9-15-128 0,-9 15 0 16,14-1 0-16,-14 1 0 0,14 10 0 0,-1 5 0 15,0 2 0-15,-3 1 128 0,-1 0-128 0,-2 2 160 16,-1-2-160-16,-1 0 160 0,-5-2-160 0,4-2 160 16,-4-14-160-16,5 14 160 0,-5-14 0 0,0 0 0 0,0 0 0 0,0 0 0 15,0 0 16-15,0 0 0 0,0 0 0 0,0 0 0 16,0 0-16-16,0 0 0 0,0 0 0 0,0 0 0 16,5-10-160-16,-5 10 0 0,7-17 144 0,-1 7-144 15,-1-3 0-15,4 1 0 0,-5-3 0 0,1 3 0 16,0-2 0-16,3-2 0 0,-3-1 0 0,0 0 0 15,2-3 0-15,-1 2 0 0,3 0 0 0,-4 6 0 16,4 3 0-16,-9 9 0 0,0 0 0 0,0 0 0 16,12 2 0-16,-1 5 0 0,-2 9 0 0,0 3 0 15,0 12 0-15,-4 1 0 0,2 0 0 0,-1 0 0 16,-3 0 0-16,3 1 0 0,-1-1 0 0,-1-5 0 16,-1-6 0-16,-1-1 0 0,3-4 0 0,-5-16 128 15,0 0-128-15,0 0 0 0,0 0 0 0,0 0 0 0,0 0 0 16,8-16 0-16,-3-8 0 0,0-2 128 0,-1-3-128 15,-1-1 0-15,-1 1 0 0,2-1 0 0,1-2 0 16,-1-1 0-16,-1 7 0 0,3-1 0 0,-3 4 0 0,3 5 0 16,-1 3 0-16,-5 15 0 0,0 0 0 0,0 0 0 15,18 0 0-15,-4 9 0 0,0 9-128 0,-1 5 128 16,-1 4-128-16,-3 5 128 0,0 6 0 0,-3-2-160 16,3-2 160-16,-4 0 0 0,-2-2 0 0,3 0 0 15,-3-5 0-15,-3-4 0 0,2-5-192 0,-2-2 192 16,0-16-192-16,0 0 192 15,0 0-1376-15,0 0-160 0,0 0-48 0,0 0 0 16,-5-7-1424-16,-1-8-272 0</inkml:trace>
  <inkml:trace contextRef="#ctx0" brushRef="#br0" timeOffset="380.66">19734 5523 11055 0,'0'0'480'0,"-3"14"112"0,-2 1-464 0,5-15-128 0,-9 14 0 0,9-14 0 16,-6 12 6272-16,6-12 1216 0,0 0 256 0,0 0 64 16,0 0-5072-16,0 0-1008 0,0 0-208 0,11-17-48 15,-2-1-448-15,0-6-112 0,3-2-16 0,3-6 0 16,-1-2-256-16,0-2-64 0,2 2-16 0,-1 2 0 15,-3 0-112-15,-1 3-32 0,1 4 0 0,-1 0 0 0,2 0-272 0,-5 2-144 16,3 3 160-16,2 4-160 0,-8 2 0 0,-5 14 0 16,9-9 0-16,-9 9 0 0,0 0 0 0,0 0 0 15,0 0 0-15,12 16 0 0,-6 2 0 0,-3 7 0 16,-1 2 0-16,-2 8 0 0,-2 6 0 0,2 6 0 16,-3 6 0-16,-3 3 0 0,1 1 0 0,-2 4 144 15,2-2-144-15,-1 5 128 0,3-1-128 0,3-6 192 16,-6-5-192-16,3-6 192 0,-1-7-192 0,2-3 128 15,2-7-128-15,0 1 128 0,-3-3-128 0,3-4-272 16,3-3 64-16,-3-4 16 16,0-16-2256-16,0 0-448 0,0 0-96 0</inkml:trace>
  <inkml:trace contextRef="#ctx0" brushRef="#br0" timeOffset="1306.58">18827 7903 9215 0,'-5'14'816'0,"-1"4"-656"16,3-4-160-16,-1 1 0 0,-1-1 4368 0,5-14 848 15,0 12 160-15,0-12 48 0,-4 18-2336 0,4-18-464 0,0 0-80 0,0 15-32 16,0-15-848-16,0 0-192 0,0 0-16 0,0 0-16 16,0 0-416-16,0 0-64 0,0 0-32 0,16-6 0 15,-5 1-416-15,-2-8-64 0,0 3-32 0,3-6 0 16,-6 1-160-16,3-3-16 0,0 1-16 0,0-3 0 15,0-3-32-15,-4-2-16 0,7 1 0 0,-3 5 0 16,-3-3-176-16,3 4 192 0,1 4-192 0,3 2 192 16,-4 3-192-16,-9 9 0 0,14-6 144 0,-5 5-144 15,-9 1 0-15,14 5 144 0,-1 4-144 0,1 5 0 16,-5 8 192-16,0 1-192 0,-5 2 192 0,1 2-192 16,-2 5 192-16,3-5-64 0,-1-1 0 0,-5 1-128 15,4 2 160-15,-4-8-160 0,5 1 128 0,-5-6-128 16,0-16 144-16,0 0-144 0,0 0 160 0,0 0-160 15,0 0 192-15,0 0-64 0,0 0-128 0,0 0 192 0,0 0-48 16,4-15-16-16,-4-2 0 0,0-1 0 0,0-5-128 0,0-1 160 16,0 1-160-16,0-4 160 0,1 4-160 0,3 0 0 15,0-2 0-15,-3 2 0 16,3 5 0-16,0 3 0 0,1 1 128 0,4 2-128 0,-4 3 0 0,-5 9 0 16,0 0 0-16,13 0 0 0,-13 0 0 0,14 9 0 15,-2 3 0-15,-3 2 0 0,2 4 0 0,-2 2 0 16,0 1 0-16,0 3 0 0,-4 2 0 0,2-2 0 15,2-3 0-15,-3-1 0 0,3 1 0 0,-6-7 0 16,-3-14 128-16,6 18-128 0,-1-3 0 0,-5-15 0 16,0 0 0-16,0 0 128 0,0 0-128 0,0 0 0 15,0 0 0-15,0 0 0 0,9-16 0 0,0-2 0 16,0-7 0-16,-4 5 0 0,4-1 0 0,-5 1 0 0,5-2 0 0,-4 5 0 16,4 2 0-16,-4 3 0 0,8 3 0 0,-13 9 0 15,0 0 0-15,18 9 0 0,-1 3 0 0,-2 8 0 16,-6 1 0-16,0 12 0 0,-1-1 0 0,-2 7 0 15,-3-1 0-15,-1 1 0 0,-2-2 0 0,0 3 0 16,0-6 0-16,0 1 0 0,0-2 0 0,0-7 0 16,0-2 0-16,-2-7 0 0,2-17 0 0,0 0 0 31,0 0-992-31,0 0-80 0,0 0-16 0,-3-14 0 16,-6-13-2112-16,9 1-416 0</inkml:trace>
  <inkml:trace contextRef="#ctx0" brushRef="#br0" timeOffset="1717.51">19876 7699 6447 0,'-15'4'272'0,"15"-4"80"16,-18 2-352-16,4 3 0 0,-4-1 0 0,6-1 0 0,1-1 6992 0,11-2 1328 16,0 0 272-16,0 0 48 0,0 0-5776 0,0 0-1168 0,0 0-224 15,0 0-64-15,0 0-832 0,0 0-192 16,11-2-16-16,7 2-16 0,-4 2-224 0,7-2-128 0,-1 0 128 16,7 2-128-16,-4-1 0 0,4 5 0 15,-4-3 0-15,2 3 128 0,-5 1-128 0,-2-2 176 0,-1 4-176 0,-2 4 192 16,-1-3-192-16,-1 8 0 0,-8 2 0 0,2 5 0 15,-5 4 0-15,-4 6 240 0,-5 3-64 0,-2 1-16 16,-2 2-160-16,-5 4 0 0,2 1 0 0,0 3 0 16,-1 1 0-16,-3-2 0 0,1 0 0 0,-1-2 0 15,3-4 0-15,1-1 0 0,2-7 0 0,3-6 0 16,3 1 0-16,3-4 0 0,3-6 0 0,3-1 0 16,-1-3 0-16,5-3-256 0,-7-12 64 0,18 9 16 31,-4-4-2784-31,4 1-560 0</inkml:trace>
  <inkml:trace contextRef="#ctx0" brushRef="#br0" timeOffset="2694.44">16119 13372 29951 0,'0'0'1328'0,"0"0"272"0,0 0-1280 0,0 0-320 16,0 0 0-16,0 0 0 0,0 0 2048 0,0 0 368 15,0 0 64-15,0 0 16 0,2-14-1040 0,2-2-208 16,1-1-32-16,2 0-16 0,-1-5-320 0,2 4-64 16,-2-1-16-16,3-3 0 0,0-1-128 0,0 1-32 15,5 3 0-15,-2 1 0 0,3 0-256 0,-1 0-48 16,4 6-16-16,0 3 0 0,-4 2-320 0,4 0 128 0,-18 7-128 16,18 0 0-16,-18 0 0 0,18 12 128 0,-4 1-128 0,4 3 0 15,-6 1 0-15,-1 5 128 0,-2-2-128 0,-4 5 0 16,2-6 0-16,-1 4 144 0,-3 1-144 0,3-6 0 15,-3-1 272-15,-1-2-48 0,-2-15-16 0,0 0 0 16,0 0-16-16,0 0 0 0,0 0 0 0,0 0 0 16,0 0 0-16,0 0 0 0,0 0 0 0,9-16 0 15,-5-2-16-15,1 0-16 0,0 0 0 0,2 0 0 16,-1 0-160-16,-3 4 0 0,3 0 0 0,-1-2 128 16,4 0-128-16,0-1 0 0,0 7 0 0,-9 10 128 15,9-13-128-15,3 4 0 0,-3 0 0 0,5 0 0 16,-3 8 0-16,5-6 0 0,-7 5 0 0,-9 2 0 15,18-4 0-15,-7 10 0 0,-11-6 0 0,12 8 0 16,-3 9 144-16,0-1-144 0,-4 5 160 0,-1 2-160 16,-2 8 160-16,-2-3-160 0,0 4 160 0,0 1-160 0,0-1 128 0,3-5-128 15,-3-1 0-15,4-8 0 0,-4 0 0 0,0-18 128 16,0 0-128-16,0 0 0 0,0 0 0 0,0 0 0 16,0 0 0-16,0-18 0 0,2-5 0 0,1-4 0 15,3-3 0-15,-1 1 0 0,8 1 0 0,-1-3 0 16,-1 4 0-16,3 1 0 0,2 2 0 0,-2 5 0 15,1 1 0-15,-1 4 0 0,4 3 0 0,0 6-128 16,-6 5 128-16,3 5 0 0,-1 4-144 0,-2 3 144 16,-1 10 0-16,-2 3-144 0,0 2 144 0,-2 3-128 15,2 2 128-15,-7 0-128 0,1-1 128 0,-3-3-128 16,4 1 128-16,-8-4-128 16,1-6-272-16,3-2-48 0,0-17-16 0,0 0 0 15,0 0-1840-15,0 0-384 0,0 0-64 0,0 0-17264 0</inkml:trace>
  <inkml:trace contextRef="#ctx0" brushRef="#br0" timeOffset="3072.79">17187 12886 33519 0,'-5'23'1472'0,"1"-9"320"0,-1 4-1424 0,2-3-368 0,-6 2 0 0,3-4 0 15,6-13 2096-15,0 0 336 0,0 0 80 0,0 0 16 16,0 0-1312-16,0 0-256 0,0 0-48 0,9-18-16 16,0-2-272-16,2-5-64 0,7-3-16 0,0-4 0 15,-1-4 80-15,5 0 16 0,-2 0 0 0,1 1 0 16,-1-3-176-16,1 8-16 0,-1-1-16 0,-2 1 0 0,-4 3-256 0,4 1-48 16,0 6-128-16,-6 2 192 0,6 0-192 0,-7 9 0 15,-11 9 0-15,9-5 0 0,-9 5 144 0,12 5-144 16,-3 4 128-16,0 11-128 0,-4 5 160 0,-1 9-160 15,-8 7 192-15,4 3-192 0,-3 5 176 0,-3 3-176 16,1 5 160-16,-2 3-160 0,-4 3 160 0,2-2-160 16,-3-4 160-16,1-3-160 0,2-4 144 0,-3-4-144 15,3-5 128-15,-2-5-128 0,-2-8 0 0,4-3 0 16,1-8 0-16,-1-3-176 16,9-14-1472-16,0 0-288 0,-15-2-64 0,3-5-19632 0</inkml:trace>
  <inkml:trace contextRef="#ctx0" brushRef="#br0" timeOffset="3912.95">16210 15134 15663 0,'0'0'688'0,"6"16"144"0,-3-4-656 0,-3-12-176 15,2 14 0-15,2 2 0 0,-4-16 4992 0,0 0 976 16,0 0 192-16,0 0 48 0,0 0-3680 0,0 0-736 16,0 0-128-16,0 0-48 0,0 0-656 0,9-16-144 15,-4-3-32-15,4-6 0 0,-4-4-192 0,4-3-32 16,0-4-16-16,0 4 0 0,-2-4 32 0,-1 1 16 0,2-3 0 0,-2 6 0 15,3 0-208-15,0 1-64 0,0 8 0 0,-4 4 0 16,4-3-320-16,0 10 128 0,-9 12-128 0,12-11 0 16,-12 11 0-16,0 0 128 0,18 5-128 0,-3 4 0 15,-7 5 0-15,3 4 0 0,-2 9 0 0,-2 0 128 16,-1 0-128-16,-1 1 0 0,-1-1 0 0,-1 3 128 16,-1-1-128-16,1-6 0 0,-1 1 0 0,2-7 128 15,-1 5-128-15,3-8 128 0,-6-14-128 0,0 0 128 16,0 0-128-16,0 0 192 0,0 0-64 0,0 0 0 15,0 0-128-15,5-12 144 0,-1-3-144 0,-1-3 160 16,3-5-160-16,-1 0 128 0,-1 0-128 0,1 0 128 16,2-2-128-16,-2-2 0 0,-3-2 0 0,5 1 0 15,-1 1 0-15,3 2 0 0,0 0 128 0,3 3-128 16,-1 4 0-16,1 4 0 0,-1 0 0 0,1 5 0 0,-3 4 0 0,-9 5 0 16,15-2 0-16,-1 5 0 0,-2 10 0 0,-3 5 0 15,0 1 0-15,0 8 0 0,-3 4 0 0,-3 2 0 16,-3 3 0-16,0 2 128 0,0-3-128 0,0-1 0 15,0-3 0-15,2-3 128 0,-2-4-128 0,0-7 0 16,4-2 0-16,-4-15 0 0,0 0 0 0,0 0 0 16,0 0 0-16,0 0 0 0,0 0 0 0,3-16 0 15,-1-4 0-15,2-1 0 0,1-4 0 0,4 0 0 16,-4 0 0-16,2 0 0 0,2 0 0 0,0 3 0 16,2 2 0-16,1 3 0 0,-1 0 0 0,2 3 0 15,-1 5 0-15,2 6 0 0,-14 3 0 0,15 1-144 16,3 7 144-16,-6 4 0 0,-1 10-192 0,1 1 192 0,-3 4-192 15,0 1 192-15,2 8-144 0,-2-4 144 0,0 0 0 16,-4 4-144-16,2-4 144 0,-1-2 0 0,-1-4 0 0,-1 0 0 16,-1-4 0-16,-1-8-192 0,-2-14 192 0,0 0-192 31,0 0-1184-31,0 0-240 0,0 0-48 0,0 0-12960 0,-2-12-2592 0</inkml:trace>
  <inkml:trace contextRef="#ctx0" brushRef="#br0" timeOffset="4356.25">17091 14431 31391 0,'0'0'1392'0,"0"0"272"0,0 0-1328 0,0 0-336 15,0 0 0-15,0 0 0 0,-18-1 2608 0,18 1 448 16,0 0 80-16,0 0 32 16,-3 14-1824-16,-3 0-352 0,6 0-80 0,9 1-16 0,0-5-672 0,2 1-224 15,7 3 128-15,-1-1-128 0,1-2 0 0,6-2 0 16,-1 0 0-16,4-2 0 0,-4-2 0 0,7 4 0 16,-7-4-128-16,4 4 128 0,-4-3 0 0,-1-3 208 15,-8 6-32-15,4-3-16 0,-7 2 160 0,-2 0 16 16,0 1 16-16,-6 1 0 0,2 5 32 0,-8 2 0 15,1 5 0-15,-7 1 0 0,0 6-112 0,-5 1-16 0,-7 8 0 16,1-3 0-16,-2 3-256 0,-1-2 160 0,0 3-160 0,-2-2 128 16,0-1-128-16,7 3 0 0,0-5 0 0,6 2 0 15,1-6 0-15,4-1 0 0,5-7 0 0,2-3 0 16,2-5 0-16,5 4 0 0,2-3 0 0,5-3 0 16,4-3 0-16,2-4-144 0,3 3 144 0,7-7 0 15,3 3-176-15,2-8 176 0,1 1-160 0,1-8 160 31,5-1-1488-31,-3-5-208 0,-5-4-32 0,5-6-18656 0</inkml:trace>
  <inkml:trace contextRef="#ctx0" brushRef="#br0" timeOffset="5905.28">19904 7549 6159 0,'0'0'128'0,"0"0"16"0,0 0 16 0,0 0 32 0,0 0-192 0,0 0 0 15,0 0 0-15,0 0 0 0,0 0 336 0,-11 6 32 16,11-6 0-16,0 0 0 0,0 0-368 0,0 0 0 15,0 0 0-15,0 0 0 0,0 0 0 0,0 0 0 16,0 0 0-16,-8 8 0 0,8-8 0 0,0 0 0 0,-9 15 0 0,9-15 0 16,-6 12 400-16,6-12 16 0,-3 18 0 0,3-18 0 15,-6 14 912-15,6-14 176 0,0 0 32 0,-3 15 16 16,3-15 368-16,0 0 64 0,-6 12 0 0,6-12 16 16,0 0-48-16,0 0-16 0,0 0 0 0,-3 14 0 15,3-14-112-15,0 0-32 0,-6 15 0 0,6-15 0 16,0 0-288-16,0 0-64 0,0 0-16 0,0 0 0 15,0 0-240-15,0 0-48 0,0 0-16 0,0 0 0 16,0 0-368-16,0 0-80 0,0 0-16 0,0 0 0 16,0 0-240-16,0 0-48 0,0 0-16 0,0 0 0 15,0 0-192-15,9 9-32 0,-9-9-128 0,0 0 192 16,0 0-32-16,0 0-16 0,11 3 0 0,-11-3 0 16,16 4 48-16,-16-4 0 0,14 0 0 0,1 0 0 15,-15 0-32-15,18 2 0 0,-4 1 0 0,-2 3 0 0,-12-6-160 0,18 7 128 16,-3-2-128-16,-1 4 128 0,0 2-128 0,-1 1 0 15,-13-12 0-15,12 15 128 0,2 2-128 0,-5 1 0 16,0 0 144-16,0 0-144 0,0 0 128 0,-3 2-128 16,-1 3 160-16,4-2-160 0,-6 2 176 0,-3 1-176 15,2 1 192-15,-2 0-192 0,0 0 192 0,-2 0-64 16,-1 5 0-16,-6-1-128 0,0 1 192 0,-2-1-192 16,2 6 192-16,-3 1-192 0,-6 0 144 0,4 0-144 15,-4-3 0-15,0 0 144 0,-5-7-144 0,-1-2 128 16,1 1-128-16,2-6 128 0,-2 3-128 0,-1-6 0 15,-2-4 144-15,2 1-144 0,3-4 0 0,1-4 128 16,2 1-128-16,4-6 0 0,14 0 0 0,0 0 0 0,-12-9 0 16,12 9 0-16,-6-9 0 0,6 9 0 0,6-15 0 0,-1 3-128 15,4 3 128-15,5 2 0 0,8 0-144 0,1 1 144 16,-2 3 0-16,3 1-144 0,-1 2 144 0,7 3 0 16,-1-1 0-16,-3 2-128 0,3 1 128 0,1 1 0 15,-3 3 0-15,2-1 0 0,1 1 0 0,-5 6 0 16,6-3 0-16,-5 2 0 0,1 3 0 0,-2-7 0 15,0-1 0-15,-2-3 0 0,1-1 0 0,-1-5 0 16,-2-5 0-16,2-4 0 0,1-6 0 0,-3-3 0 31,-1-5-448-31,3 0-144 0,4-7-32 0,-4-6-14480 0,4-3-2880 0</inkml:trace>
  <inkml:trace contextRef="#ctx0" brushRef="#br0" timeOffset="7201.48">15830 17320 25503 0,'0'0'1136'0,"0"0"224"0,4 15-1088 0,1-3-272 0,-5 2 0 0,0-14 0 15,3 18 2192-15,-3-18 384 0,2 15 80 0,-2-15 16 16,0 0-816-16,9 10-176 0,-9-10-16 0,0 0-16 15,0 0-368-15,13-9-80 0,-4-7-16 0,1-2 0 0,3-5-288 0,-4-5-48 16,3-8-16-16,-1-2 0 0,-2-1-272 0,5-2-64 16,2 2-16-16,-1-2 0 0,2-2-224 0,3 3-64 15,-2 5 0-15,3 3 0 0,-1 3-192 0,-2 2 0 16,0 8 128-16,-4 2-128 0,4 7 0 0,-4 4 0 16,-1 5 0-16,1 4 0 0,-2 6 0 0,-3 5 144 15,2 4-144-15,2 4 128 0,-8-3-128 0,4 8 0 16,0 0 0-16,0 0 128 0,-4-4-128 0,2-2 0 15,-1-1 0-15,-1-2 128 0,2-4-128 0,-7-14 192 16,0 0-192-16,0 0 192 0,0 0-64 0,0 0 0 16,0 0 0-16,0 0 0 0,7-9 0 0,0-3-128 15,2-3 192-15,0-1-64 0,-3-1-128 0,3-5 0 0,1 1 144 16,3-3-144-16,-4 5 0 0,3-3 0 0,-1 4 0 0,1-1 128 16,3-3-128-16,-3 4 0 0,-1 2 0 0,1 0 0 15,-1 6 0-15,2 1 0 0,-4 2 0 0,-9 7 0 16,0 0 0-16,17-2 0 15,-17 2 0-15,15 5 0 0,-6 4 0 0,-4 9 128 0,2 0-128 0,-1 5 128 16,-1 0-128-16,-2 9 128 0,-3 1-128 0,4 0 128 16,-2 0-128-16,1-5 0 0,3-5 128 0,-3-1-128 15,-1-8 0-15,-2-14 0 0,0 0 0 0,0 0 128 16,0 0-128-16,0 0 0 0,0 0 0 0,16-9 0 16,-5-3 0-16,-2-11 0 0,3-6 0 0,3-3 0 15,-6-4 0-15,3 6 0 0,-3-2 0 0,2-1 0 16,-2 7 0-16,3 1 0 0,-1 3 0 0,1 4 128 15,3 4-128-15,3 1 0 0,-1 5 0 0,-2 2 0 16,3 6 0-16,-1 6 0 0,-2 6 0 0,-1 2 0 0,4 10 0 16,-6 2 0-16,-1 1 0 0,5 5-128 0,-7 8 128 0,2-3 0 15,-4 4 0-15,0 0 0 0,0-5 0 0,2-4 0 16,-7 0 0-16,2-5 0 0,-1-4 0 0,-1-5-208 16,-2-18 80-16,3 15 128 15,-3-15-1408-15,0 0-144 0,0 0-48 0,0 0-13136 16,0-18-2640-16</inkml:trace>
  <inkml:trace contextRef="#ctx0" brushRef="#br0" timeOffset="7857.29">17255 16470 3679 0,'0'0'320'0,"0"0"-320"0,-9-4 0 0,9 4 0 0,-12-5 7840 0,12 5 1504 16,0 0 288-16,-9-9 64 0,9 9-6192 0,0 0-1248 16,0 0-240-16,0 0-48 0,0 0-944 0,0 0-176 15,9-9-32-15,3 4-16 0,3 1-560 0,3 4-112 16,3 0-128-16,-1 6 176 0,6-3-176 0,-2 6 0 15,-1-4 0-15,-2 4 0 0,2 4 0 0,-5 1 0 16,0 0 0-16,-7 4 128 0,5 0 0 0,-7 0-128 16,-4 2 192-16,1 1-64 0,-6 2 32 0,-2 1 0 15,-5-3 0-15,-2 0 0 0,-2-1 16 0,-1 2 0 16,-3-5 0-16,1 0 0 0,-7 0-176 0,3-1 128 16,3-5-128-16,-2-2 128 0,-3 0-128 0,2-4 0 0,2 3 0 15,5-7 0-15,2 5 0 0,9-6 0 0,0 0 0 0,0 0 0 16,0 0 0-16,0 0 0 0,0 0 0 0,0 0 0 15,20-6-128-15,5 1 128 0,4 0-160 0,-3 1 160 16,6 0-144-16,1-1 144 0,-1 5-128 0,4-2 128 16,-10 2 0-16,3 2 0 0,-2 3 0 0,-4-1-128 15,-2 5 128-15,-3 0 0 0,0 2 0 0,-4 5 0 16,-1 2 0-16,-2 1 144 0,-8 3-144 0,-3 1 160 16,-3 0 80-16,-6 4 16 0,0-4 0 0,-6 0 0 15,-2 4-48-15,-3 0 0 0,-7 0 0 0,4 0 0 16,-13-2-208-16,0 1 0 0,-5 1 0 0,0 0 0 15,-9 0-2784-15,4 1-448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09T22:01:26.685"/>
    </inkml:context>
    <inkml:brush xml:id="br0">
      <inkml:brushProperty name="width" value="0.05292" units="cm"/>
      <inkml:brushProperty name="height" value="0.05292" units="cm"/>
      <inkml:brushProperty name="color" value="#FF0000"/>
    </inkml:brush>
  </inkml:definitions>
  <inkml:trace contextRef="#ctx0" brushRef="#br0">18840 9899 5519 0,'0'0'496'0,"0"0"-496"0,0 0 0 0,0 0 0 16,0 0 3184-16,0 0 528 0,-9 7 128 0,9-7 0 16,-9 7-1664-16,0 0-320 0,0-2-80 0,0 1-16 15,-5-3-368-15,7 1-80 0,7-4-16 0,0 0 0 16,-6 2 64-16,6-2 16 0,0 0 0 0,0 0 0 15,0 0-208-15,-5 7-32 0,5-7-16 0,0 0 0 16,-6 5-288-16,6-5-48 0,-8 9-16 0,8-9 0 16,-4 11-160-16,4-11-32 0,-5 11-16 0,1-1 0 15,-1-1-192-15,5-9-48 0,-4 15 0 0,4-15 0 16,-5 12-48-16,5-12-16 0,-4 14 0 0,4 1 0 16,0-15-128-16,0 21-128 0,4-1 192 0,-4-2-192 15,5-1 160-15,-1 1-160 0,-4 0 128 0,1 0-128 16,-1 0 208-16,4 2-32 0,-4 1-16 0,0 2 0 15,0 4-32-15,0 0 0 0,0 0 0 0,0 5 0 0,0 4 0 0,4 1-128 16,-4 1 192-16,0 1-64 0,1-2-128 0,3 1 128 16,-4-2-128-16,4 5 128 0,1-2-128 0,-5 2 0 15,3 0 144-15,-1 0-144 0,5 0 0 0,-1 1 128 16,-1-1-128-16,0 1 0 0,3 1 0 0,-3 2 0 16,-1 0 0-16,-3-2 128 0,3 1-128 0,-4 3 192 15,0-4-64-15,0-1 0 0,3 3-128 0,-6 2 144 16,3-6-144-16,-4-2 160 0,3-2-160 0,1-4 0 15,-4-3 144-15,4-7-144 0,-5-1 0 0,5-4 0 16,-4-4 0-16,4-14 0 0,0 0 0 0,0 0 0 16,0 0 0-16,0 0 128 0,0 0-128 0,0 0-256 15,0 0 64-15,0 0 0 16,0 0-1408-16,0 0-272 0,0 0-64 0,4-14-11440 0,-4-3-2304 16</inkml:trace>
  <inkml:trace contextRef="#ctx0" brushRef="#br0" timeOffset="403.72">18563 11483 6447 0,'0'0'576'15,"0"0"-576"-15,-7 15 0 0,5-3 0 0,-2 2 5440 0,4 4 960 16,4 0 208-16,-4 2 48 0,5 0-4560 0,-1-1-912 16,5-1-176-16,0 2-48 15,-4 1-240-15,7 2-48 0,-1-5-16 0,3 5 0 0,3 4-48 0,2 2-16 16,-1-4 0-16,0 2 0 0,0 1-144 0,1 3-16 16,-1-3-16-16,4 4 0 0,-4-5-160 0,-4 4-16 15,4-6-16-15,0 1 0 0,-4-4 32 0,0-3 0 16,0-1 0-16,3-3 0 0,-9-3 80 0,3-8 32 15,-2-3 0-15,-9-1 0 0,9-8 160 0,0-3 48 16,0-5 0-16,0-8 0 0,0 1-32 0,-4-4 0 16,4-1 0-16,0-4 0 0,0-4-240 0,0 0-48 15,0-1-16-15,0 1 0 0,1 0-240 0,-1 1 0 16,0 1 0-16,0 0 0 16,0 5-1088-16,5 0-304 0,3-4-64 0,-3 4-18336 0</inkml:trace>
  <inkml:trace contextRef="#ctx0" brushRef="#br0" timeOffset="1189.99">21430 2940 8287 0,'3'17'368'0,"-3"-2"80"0,0 1-448 0,0-2 0 16,0-14 0-16,0 14 0 0,4 4 4592 0,-3 0 832 16,8 0 160-16,-1 2 48 0,-7-2-2976 0,5 3-592 15,1-1-112-15,2 6-32 0,-4 5-528 0,4 1-112 16,0 2-32-16,0 2 0 0,0-1-512 0,2 10-96 15,1 0-32-15,2 3 0 0,-5 6-176 0,4-1-48 16,-8 1 0-16,4-2 0 0,0-2-112 0,0 0-16 16,0 3-16-16,-4-6 0 0,4 1-16 0,-3-5 0 15,1-4 0-15,2-1 0 0,-4-6-96 0,0 0 0 16,4-5-128-16,-5-2 192 0,1-6-192 0,-1 3 128 16,-2-4-128-16,1-2 0 0,-3 0 160 0,4-2-160 15,-4-14 160-15,-4 14-160 0,4-14 0 0,0 15-128 16,0-15-16-16,0 14 0 15,0-14-608-15,0 0-112 0,0 0-32 0,0 0 0 16,0 0-2208-16,0 0-448 0,0 0-96 0</inkml:trace>
  <inkml:trace contextRef="#ctx0" brushRef="#br0" timeOffset="1573.56">21524 4047 11967 0,'0'0'528'0,"0"0"112"0,-3 15-512 0,1 1-128 16,2-16 0-16,-4 16 0 0,4 2 4512 0,0-1 864 15,0 1 192-15,0 2 16 0,0 0-3520 0,0-1-704 16,4 3-144-16,1-3-16 0,-1-1-256 0,1 4-48 15,-1-6-16-15,6 2 0 0,-1 0-480 0,0-2-80 16,4-2-32-16,1 0 0 0,0-1 16 0,-1 1 0 16,5-3 0-16,-4 5 0 0,4-6-80 0,0 5-16 15,-4-6 0-15,4 5 0 0,-4-3-80 0,4-1 0 16,-4-1-128-16,1-3 192 0,1-3 16 0,-2 1 0 16,0-8 0-16,-1 1 0 0,-2-8 176 0,1-3 48 0,-3-4 0 0,3-4 0 15,-1-4-160-15,2-3-16 0,1-7-16 0,0 1 0 31,-1-10-880-31,5-3-160 0,1-2-32 0,3 1-18784 0</inkml:trace>
  <inkml:trace contextRef="#ctx0" brushRef="#br0" timeOffset="5160.46">17691 10084 27231 0,'-18'-17'1216'0,"4"6"240"0,1-5-1168 0,-10-4-288 0,0-3 0 0,-4 1 0 16,-5-1 2240-16,-7 5 384 0,-8-1 64 0,-3 3 32 15,-9 0-1568-15,0-1-304 0,-3 0-64 0,1 0-16 16,2 1-208-16,-3 2-48 0,6 2-16 0,-3 1 0 16,-3-2-320-16,-8 4-176 0,-12 4 192 0,-2 0-192 15,2-2 0-15,3 5 0 0,3-2 0 0,2 4 0 16,6 4-144-16,-3 1-48 0,-2 1 0 0,-6 2 0 16,-7 5 192-16,1-2-128 0,-1 7 128 0,4 3-128 15,9-1 128-15,1 5 0 0,2-2 0 0,-1 5 0 16,-6 3 0-16,4 5 0 0,0-2 0 0,5 7 0 15,4 0 0-15,1 0 128 0,4 0-128 0,6-2 128 0,1 2-128 16,7 4 0-16,8 1 0 0,1 3 0 16,0-1 0-16,6-3 0 0,1-1 0 0,6 1 0 0,0-2 0 0,5 0 0 15,0 0 0-15,6-2 0 0,1 3 0 0,7-3 0 16,-1 4 0-16,5-7 0 0,2 1 0 0,5-2 0 16,4-1 0-16,1 2 128 0,2-3-128 0,8 1 0 15,-3 5 0-15,8-3 0 0,0-3 0 0,2 1 0 16,6-4 0-16,5-1 0 0,1-4 128 0,0 1-128 15,11 2 128-15,5 1-128 0,2-1 128 0,1-1-128 16,3-4 128-16,5-2-128 0,0-1 0 0,1-3 0 16,3 1 0-16,1-4 0 0,4-2 0 0,0-1 128 15,5-3-128-15,0-1 0 0,0-2 0 0,4-5 128 16,0 2-128-16,-1-2 0 0,-1-2 0 0,6-2 0 0,1-4 0 16,0-1 128-16,0 4-128 0,-2-6 0 0,2-2 0 15,-3-1 0-15,-3-3 0 0,7-3 144 0,-1-5-144 0,-2 0 0 16,-5-4 160-16,-4-1-160 0,-1-5 128 0,-4-2-128 15,-5-5 0-15,-8 5 0 0,-3-12 128 0,-4 1-128 16,-5-8 0-16,-5-1 128 0,0-2-128 0,-11 1 128 16,-4 3 0-16,-7-5 0 0,-5-1 0 0,-4 1 0 15,-10-1 192-15,-4 1 48 0,-5-1 0 0,-13 0 0 16,-7-8 208-16,-9 2 32 0,-5 1 16 0,-11 1 0 16,-6 8-128-16,-3 0-32 0,-5-3 0 0,-22 8 0 31,-19 0-1296-31,-20 0-272 0,-11 0-48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09T22:16:02.291"/>
    </inkml:context>
    <inkml:brush xml:id="br0">
      <inkml:brushProperty name="width" value="0.05292" units="cm"/>
      <inkml:brushProperty name="height" value="0.05292" units="cm"/>
      <inkml:brushProperty name="color" value="#FF0000"/>
    </inkml:brush>
  </inkml:definitions>
  <inkml:trace contextRef="#ctx0" brushRef="#br0">16882 7719 19231 0,'0'0'848'0,"0"12"176"0,0 6-816 0,-4-3-208 16,1 2 0-16,-6-2 0 0,4 3 1760 0,-1-2 304 15,3 2 64-15,3-2 16 0,-6 5-1104 0,6-1-208 16,-3 1-64-16,3 1 0 0,0-3-240 0,3 3-48 16,-1 3-16-16,2 0 0 0,1 0 16 0,-1 2 0 15,4 3 0-15,-2-2 0 0,-3 8 32 0,6 0 16 0,-3 1 0 0,-1 5 0 16,2-7 128-16,-1 5 32 0,-3 1 0 0,2 2 0 16,4 1 0-16,-3 6 0 0,-3-3 0 0,1 3 0 15,-2-2-128-15,1-2-32 0,3 1 0 0,-3-2 0 16,3-4-208-16,-3 3-64 0,6-3 0 0,-4 0 0 15,1-5-96-15,-3 2-32 0,3-6 0 0,-3-5 0 16,3-1-128-16,-3-4 0 0,-1-2 0 0,2-4 0 31,-4-16-1024-31,0 0-224 0,0 0-48 0,0 0-10736 0,0 0-2128 0</inkml:trace>
  <inkml:trace contextRef="#ctx0" brushRef="#br0" timeOffset="1048.12">16923 8285 18015 0,'0'0'800'0,"0"0"160"0,0 0-768 0,0 15-192 0,0-15 0 0,-4 16 0 15,-1-7 1504-15,2 1 256 0,3-10 48 0,0 15 16 16,0-15-480-16,3 16-112 0,-3-16-16 0,9 16 0 15,-9-16-144-15,14 16-48 0,1-2 0 0,-1-3 0 16,4-2 0-16,-4 0 0 0,-14-9 0 0,22 9 0 16,-1 0-240-16,-1-1-48 0,1 1-16 0,2-1 0 0,0-1-320 0,8-4-64 15,-3 3-16-15,-1-6 0 16,0 3 0-16,2-3-16 0,3 4 0 0,-2-2 0 0,2-2-48 0,-3 3-16 16,5-1 0-16,-2 2 0 0,2-1-48 0,2-1 0 15,-1 0 0-15,3-1 0 0,1-1 80 0,2 4 16 16,-3 0 0-16,1-3 0 0,2-1-16 0,0 0 0 15,4 4 0-15,1 0 0 0,-5-3-48 0,4 5-16 16,-4-3 0-16,4 3 0 0,-4-3-64 0,2 1-16 16,1-2 0-16,5 3 0 0,-3-3 0 0,0-1-128 15,3-1 192-15,-8 6-64 0,0-3-128 0,5 1 160 16,-1 0-160-16,1-3 160 0,-1 5-32 0,0-3 0 16,1 1 0-16,-5 1 0 0,0-1-128 0,0-2 192 15,0-2-192-15,4 3 192 0,-4-1-192 0,4 0 128 16,-1-2-128-16,-1 0 128 0,2 0-128 0,-4 0 0 0,4 0 0 15,1 0 0-15,2 0 0 0,-5 0 0 0,2-2 128 0,-4 2-128 16,4 2 0-16,-4-2 0 0,-4-2 0 0,3 2 0 16,1-2 0-16,-4 4 0 0,2-4 144 0,6 2-144 15,-2 0 0-15,-4 0 0 0,-1 0 0 0,1 2 0 16,-1 0 0-16,3-1 128 0,0 3-128 0,-2 0 0 16,-5-3 0-16,2 7 144 0,3-7-144 0,-7 5 0 15,0-4 144-15,-5-1-144 0,2 3 0 0,1-2 144 16,-1 1-144-16,1 1 0 0,-5-2 144 0,2 1-144 15,0 3 128-15,-1-3-128 0,1 1 128 0,0-3-128 16,-2 5 0-16,0-3 144 0,-2 1-144 0,-3-2 0 16,1-2 128-16,2 0-128 0,1 0 0 0,2 0 0 15,-2 0 0-15,2 2 0 0,-4-1 0 0,1-1 0 0,-3 0 128 16,1 0-128-16,-1-3 0 0,1 1 0 0,-3 2 0 0,0-4 0 16,0 4 0-16,2-1 0 0,-3 1 0 0,1 0 0 15,0-2 0-15,2 0 0 0,1 2 128 0,1-4-128 16,-3 3 0-16,-1-1 0 0,0 0 144 0,-4-1-16 15,4 3-128-15,-4 0 192 0,4 0-192 0,-5 3 0 16,-13-3-192-16,18 0 192 0,-18 0 0 0,14 0 0 16,-14 0 0-16,0 0 0 0,18-3 0 0,-18 3 0 15,0 0 0-15,14 0 0 0,-14 0 0 0,0 0-192 16,14-9 192-16,-14 9-160 0,0 0-176 0,13-9-48 16,-2 2 0-16,-11 7 0 15,0 0-896-15,12-9-176 0,1 0-32 0,-13 9-11760 0,14-9-2336 16</inkml:trace>
  <inkml:trace contextRef="#ctx0" brushRef="#br0" timeOffset="1348.89">21489 8007 13823 0,'0'0'608'0,"-6"14"128"0,-3-3-592 0,6 6-144 0,1 1 0 0,-2 4 0 0,-1 1 5728 16,1 6 1120-16,4 12 208 0,-1 9 48 16,-3 7-4784-16,-1 9-960 0,-3 5-192 0,0 10-32 0,-1 5-96 0,-2-2-16 15,-2-4 0-15,8 6 0 0,0 5-384 0,-4-4-64 16,0-1-32-16,5-5 0 0,4-6-544 0,4 0 0 15,1-6 0-15,4 5-14448 16,9-1-2992-16</inkml:trace>
  <inkml:trace contextRef="#ctx0" brushRef="#br0" timeOffset="4642.14">21462 8571 11967 0,'0'0'1072'0,"3"20"-864"15,-3-2-208-15,0-1 0 0,-5-2 3312 0,1 1 608 16,3-2 128-16,-3 0 32 0,4-14-2048 0,0 22-416 16,-4-8-80-16,4-14 0 0,4 18-560 0,-4-18-96 15,0 0-32-15,5 14 0 0,-5-14-48 0,0 0-16 16,0 0 0-16,18 7 0 0,-18-7 224 0,23 2 32 15,-5-2 16-15,0 0 0 0,5-2-272 0,-5 1-48 16,0-1-16-16,4-2 0 0,-3 4-448 0,4-1-80 16,-1-1-32-16,1 0 0 0,-2 4-160 0,3-2 160 15,-1 0-160-15,4 0 160 0,-4 0-160 0,0 0 0 16,4 0 0-16,2 0 128 0,1 0-128 0,-2 0 0 0,8 0 0 0,-4-2 0 16,4-2 0-16,0 4 0 0,5-1 0 0,-4-1 0 15,3-4 0-15,1 3 0 16,3-2 0-16,-2-1 0 0,4 3 0 0,-1 1 192 15,1-5-192-15,-5 5 192 0,4-2-48 0,-4 4 0 0,4 0 0 0,1 0 0 16,-1 0 224-16,1 4 32 0,-1-2 16 0,1 1 0 16,-1-3-416-16,-4 4 0 0,7-2 0 0,-1-2 0 15,-1 3 0-15,-1 1 0 0,-4-4 0 0,3 0 0 16,-6-4 0-16,1 4 0 0,2-3 0 0,0 3 128 16,4-2 16-16,-2-2 0 0,-2 1 0 0,4 3 0 15,-1-2-16-15,-3 4 0 0,-5-2 0 0,5 3 0 16,0-3-128-16,0 4 160 0,-3-2-160 0,1-2 160 15,-7 0-160-15,4 0 0 0,-4 3 0 0,4-3 128 0,-8 0-128 16,5 0 0-16,-1 0 0 0,0 0 128 0,-2-3-128 16,2 3 0-16,-1-6 0 0,-3 6 128 0,-1-3-128 0,2 3 0 15,1 0 144-15,-1 0-144 16,-3 0 144-16,-2 0-144 0,1 0 192 0,-2 0-192 0,4 0 144 0,-2 0-144 16,1 3 0-16,1 1 144 0,4-2-144 0,-8-2 0 15,0-2 0-15,-3 2 128 0,5 2 16 0,-2-2 0 16,0 0 0-16,0 0 0 0,-1 0-144 0,6 0-144 15,-6 0 144-15,5 3-208 0,-2-3 208 0,1 0 0 16,1-3 0-16,0 3 0 0,0 0 0 0,1 0 0 16,-1 0 0-16,0 0 0 0,0 0 0 0,-4 0 0 15,-5 0 0-15,0 0 0 0,1-6 0 0,-1 6 0 16,0-3 0-16,0 3 0 0,0-2 0 0,0-2 0 16,0 3 0-16,-4-1 0 0,4-4 0 0,-4 6 0 0,4 0 128 15,-4 0-128-15,-1-3 0 0,1 1 128 16,-5-2-128-16,5 3 0 0,-1-1 128 0,1 0-128 15,-2-1 0-15,-1 1 0 0,2 2 0 0,-4 2 0 0,0-2 0 0,-9 0 0 16,0 0 0-16,10-2 0 16,-10 2 0-16,0 0 0 0,0 0-256 0,13-7-48 15,-4 1-16-15,-9 6 0 16,9-5-1520-16,5-4-304 0,4 0-64 0,-4-4-11152 0,-9-1-2224 0</inkml:trace>
  <inkml:trace contextRef="#ctx0" brushRef="#br0" timeOffset="4947.68">25490 8157 19343 0,'0'0'1728'0,"0"0"-1392"16,-11 7-336-16,2 2 0 0,0 0 3552 0,5 0 640 15,3 5 128-15,-3 2 32 0,4-2-1680 0,4 9-336 16,-4 4-64-16,0 4-16 0,0 3-848 0,0 5-160 16,0 6-32-16,0 6-16 0,1 12-960 0,-1 1-240 15,-1 8 0-15,1 4 0 0,-4 8 0 0,0 6-128 16,3 3 128-16,-3 9-21088 0</inkml:trace>
  <inkml:trace contextRef="#ctx0" brushRef="#br0" timeOffset="11017.71">25707 8612 2751 0,'0'0'256'0,"0"0"-256"16,0 0 0-16,0 0 0 0,0 0 3680 0,0 0 688 15,0 0 144-15,0 0 32 0,0 0-2224 0,0 0-432 16,0 0-96-16,-10-3 0 0,10 3-448 0,-13-6-96 16,2-3-16-16,-1 6 0 0,3-3-288 0,9 6-64 15,-9-1-16-15,9 1 0 0,-5-4 112 0,5 4 32 0,-6-4 0 0,6 4 0 16,0 0-32-16,0 0 0 0,0 0 0 0,0 0 0 16,0 0-304-16,0 0-64 0,0 0-16 0,0 0 0 15,0 0-208-15,0 0-32 0,0 0-16 0,0 0 0 16,20-1-112-16,-2-1-32 0,-18 2 0 0,23-5 0 15,-23 5-192-15,22-2 0 0,-22 2 128 0,23-4-128 16,-4 1 0-16,-1-3 0 0,0 3 128 0,4 3-128 16,-5-6 0-16,3 6 128 0,2-1-128 0,1-1 0 15,-23 2 160-15,27-2-160 0,-4-2 160 0,4 4-160 16,-4-1 176-16,4-1-176 0,-1 0 192 0,-1 2-192 16,6 0 160-16,-4 0-160 0,-1-4 128 0,-1 4-128 15,6 0 128-15,-5 0-128 0,1 0 128 0,2 0-128 16,1 0 0-16,-1 0 128 0,-2 0-128 0,-1 0 0 0,3 0 144 15,1 0-144-15,-1 0 160 0,-2 0-160 0,-1 4 144 16,1 0-144-16,2-3 128 0,1 5-128 0,2-4 208 0,-5-1-32 16,5 5-16-16,0-3 0 0,4 1-160 0,-4-2 160 15,-3 5-160-15,1-2 160 0,2-1-160 0,-3-3 160 16,1 5-160-16,3-3 160 0,-3 6-160 0,-2-5 0 16,-1-2 0-16,5 1 0 0,-3 3 128 0,5-3-128 15,-5 1 0-15,3 1 128 0,-2 0 0 0,-1 3-128 16,1-1 192-16,-1 0-64 0,-6-2 16 0,4 1 0 15,-1-3 0-15,1 3 0 0,5-3-16 0,0 1-128 16,-1-2 192-16,-3 3-64 0,-4-3 0 0,2-1 0 16,1 5 0-16,0-3 0 0,-4 1-128 0,0 0 0 0,-1-3 144 15,3 5-144-15,0-3 0 0,3 1 128 0,-1-2-128 0,0 1 0 16,0 1 0-16,1-2 0 0,3 3 0 0,-3-2 128 16,5 3-128-16,-3-3 128 0,-2-3-128 0,3 4 128 15,-3-4-128-15,5 0 0 0,2 0 0 0,1 2 0 16,-4-2 0-16,4 2 0 0,-4-1 128 0,-3 3-128 15,1-2 0-15,2-1 144 0,-2 1-144 0,-1 2 0 16,-2-2 160-16,0 1-160 0,1 1 128 0,3-2-128 16,-3 1 128-16,3 1-128 0,-3-2 0 0,2 3 128 15,3-2-128-15,-5 1 0 0,3 0 0 0,-5 1 128 16,3-1-128-16,0-3 0 0,4 5 0 0,0-3 128 16,-1 3-128-16,0-3 0 0,0 1 0 0,-2-2 0 15,-1-2 0-15,-2 0 0 0,-4 0 0 0,-2 0 0 16,3 0 0-16,-5-2 128 0,6-2-128 0,-9 4 0 0,0 0 0 15,2 0 128-15,-2 0-128 0,2 4 0 16,-2-2 0-16,-1 1 128 0,-5 1-128 0,3-3 0 0,-13-1 0 16,18 0 0-16,-4 4 128 0,-1-2-128 0,-13-2 0 0,17 2 0 15,-17-2 0-15,18 1 128 0,-3-1-128 0,-1 6 0 16,-14-6 0-16,18 2 0 0,-4-2 0 0,0 0 0 16,-14 0 0-16,16 0 0 0,-16 0 0 0,18-2 0 15,-18 2 0-15,16-2 0 0,2-2 0 0,0 3 0 16,-4-1 0-16,-14 2 0 0,22-2-160 0,-4 2 160 15,-18 0 0-15,17-4-144 0,1 4-64 0,-3 0-16 16,-15 0 0-16,17 0 0 16,1 0-928-16,-18 0-176 0,15 0-32 0,2 0-16 15,10 0-2160-15,-7 0-432 0</inkml:trace>
  <inkml:trace contextRef="#ctx0" brushRef="#br0" timeOffset="11402.94">29851 8350 25631 0,'-3'16'1136'0,"-6"-6"224"0,-2 5-1088 0,-1 1-272 16,3-2 0-16,5 6 0 0,-1 3 2800 0,1 4 496 15,2 3 96-15,-1 8 32 0,3 3-1184 0,-4 9-224 16,4 2-48-16,4-1-16 0,-8 7-752 0,4 2-160 15,0 5-16-15,0 1-16 0,-2-6-480 0,2 3-80 16,-3 0-32-16,3-6 0 0,0-4-288 0,0 1-128 16,0-8 0-16,3-5 128 0,-3-5-272 0,6-4-64 15,-3-1-16-15,3-5 0 16,-3-2-1936-16,6-5-384 0,6-1-80 0</inkml:trace>
  <inkml:trace contextRef="#ctx0" brushRef="#br0" timeOffset="12383.66">29898 8853 12895 0,'0'0'1152'0,"0"0"-928"0,0 0-224 0,0 0 0 15,0 0 2880-15,0 0 512 0,0 0 128 0,0 0 0 16,0 0-1456-16,0 0-288 0,0 0-64 0,0 0-16 15,0 0-560-15,0 0-112 0,14 0-32 0,4 4 0 16,0-2-240-16,-4 0-48 0,-14-2-16 0,18 0 0 16,0 0-112-16,-4 1 0 0,2-1-16 0,2 4 0 15,-2-4-112-15,2 0 0 0,3 0-16 0,-3 0 0 16,2-4-128-16,-2 4-32 0,3 0 0 0,-1 0 0 16,-2 0-32-16,0 0-16 0,5 0 0 0,-2 0 0 15,2-1-64-15,1-1-16 0,-6-4 0 0,5 5 0 16,4-1 0-16,-1 0 0 0,1-2 0 0,0 3 0 15,1-1-16-15,5 0 0 0,-7-1 0 0,7-3 0 16,-7 3 96-16,3 1 16 0,-2-2 0 0,0 1 0 16,-1 3-96-16,1 0-16 0,2-2 0 0,-6-2 0 15,2 4 32-15,0-1 0 0,0-3 0 0,0 0 0 0,0 4-32 0,2-1-128 16,-2-3 192-16,5 0-64 0,-3 4 0 0,1-1-128 16,-1-1 192-16,0 0-64 0,5-1-128 15,0 3 160-15,1 0-160 0,2 0 160 0,-3-2-160 0,4 2 0 16,-4 0 144-16,0 0-144 0,-1-2 0 0,-3 2 0 15,3 0 0-15,-3 2 128 0,4 0-128 0,-1 1 0 16,-3-3 0-16,3 0 128 0,1-3-128 0,0 3 128 16,0 0-128-16,0 0 128 0,-1 0 48 0,-3-2 16 15,4 0 0-15,4 0 0 0,0 2-64 0,1-3-128 16,3 3 192-16,-5-2-64 0,-2 2-128 0,1 0 160 16,-1-4-160-16,-4 4 160 0,1 0-160 0,-1 0 128 0,1 0-128 0,-1 0 128 15,-2-3-128-15,0 3 0 0,1 0 144 0,-1 3-144 16,0 3 0-16,1-6 128 0,-1 0-128 0,3 5 0 15,-1-1 0-15,-2-1 0 0,-4-1 0 0,4 1 128 16,1 1-128-16,3-2 0 0,1-2 0 0,-2 2 0 16,-1-1 0-16,-2 3 128 0,-1 0-128 0,3-3 0 15,-2 3 144-15,-4-2-144 0,0 1 192 0,2-3-192 16,-5 0 160-16,1 0-160 0,3 0 128 0,-7 6-128 16,1-3 144-16,2-3-144 0,1 0 160 0,-1 0-160 15,-2 0 128-15,0 4-128 0,0-2 0 0,-1-2 144 16,3 0-144-16,-2 0 0 0,0 0 144 0,0 3-144 15,0-1 0-15,-1 0 128 0,-17-2-128 0,0 0 0 16,18 1 0-16,0 3 0 0,-18-4 0 0,0 0 0 16,16 2-128-16,-16-2-112 0,0 0-16 0,18-6 0 15,-18 6-1856-15,16-3-368 0,-16 3-80 0,0 0-17408 16</inkml:trace>
  <inkml:trace contextRef="#ctx0" brushRef="#br0" timeOffset="12751">33525 8543 19343 0,'-5'5'1728'0,"5"-5"-1392"0,0 0-336 0,-7 9 0 16,7-9 5088-16,-2 11 944 0,2-11 192 0,0 17 48 15,0-17-3392-15,0 22-656 0,0-3-144 0,0 8-32 16,-3 5-960-16,3 1-208 0,0 1-48 0,0 0 0 15,-4-2-208-15,2 7-48 0,-5 2-16 0,2 0 0 16,-1 0-256-16,-3 0-48 0,1-1-16 0,-1-3 0 16,0-1-240-16,3 0 0 0,-3-2-144 0,0 1 144 15,1 6-1968-15,2 4-288 16,3 0-64-16</inkml:trace>
  <inkml:trace contextRef="#ctx0" brushRef="#br0" timeOffset="23342.02">20397 11206 26719 0,'-27'-14'1184'0,"9"5"240"0,1-5-1136 0,-7 0-288 0,1-2 0 0,-7 5 0 16,3-2 3632-16,-2 8 656 0,-6 1 144 0,-3 4 32 15,-3 4-2752-15,-4 5-560 0,-5 2-96 0,0 6-32 16,-3 7-512-16,-2-3-128 0,-4 6 0 0,-4 2-16 16,2 1-176-16,2-2-16 0,0 5-16 0,2 1 0 15,-2 0-160-15,4 1 160 0,5 3-160 0,-5-2 160 16,-3-1-160-16,8 1-176 0,4-4 48 0,0 6 0 16,-4-3 128-16,5 5-192 0,4-3 192 0,0 3-192 15,1-3 192-15,8 1-160 0,0 4 160 0,4 1-160 16,6-2 160-16,2 1-128 0,3-1 128 0,4 3-128 15,4-3 128-15,4 0-160 0,5 1 160 0,5-1-160 16,4-6 160-16,4 1-192 0,6 0 192 0,3-2-192 16,6-4 192-16,3 2 0 0,1 1-144 0,3 2 144 15,7 3 0-15,0-3-144 0,8 1 144 0,8-4 0 0,1 4-128 0,-1-4 128 16,3 4 0-16,7-4 0 0,0 7 0 0,0-6 0 16,3-5 0-16,-1 3 0 0,3-6 0 0,4 0-160 15,0-2 160-15,0-3-192 0,5-3 192 0,-2-2 0 16,2-6 0-16,-5 0 0 0,-4-2 0 0,4-6-160 15,-4-1 160-15,4 0 0 0,0-5 0 0,-7 0-128 16,1-8 128-16,-3 1 0 0,0-11 0 0,-7-1-160 16,-8-3 160-16,-3-1-128 0,-9-8 128 0,0-3 0 15,-5-8 0-15,0 3 0 0,-8-5 256 0,-4-1 16 16,-3-1 16-16,-7-1 0 0,-5-2 96 0,-5 4 32 0,-8-3 0 16,-5 1 0-16,-5-5-208 0,-7-4-32 0,-6-3-16 0,-2-3 0 15,-3 3-32-15,-9 2-128 0,-4 1 192 0,-5 7-64 16,-9 10 16-16,-9 6 0 0,-5 6 0 0,0 10 0 15,2 12-144-15,-17 6 192 0,-16 13-192 0,-17 13-14656 16,-8 11-3056-16</inkml:trace>
  <inkml:trace contextRef="#ctx0" brushRef="#br0" timeOffset="24569.6">17264 9059 12895 0,'0'0'1152'0,"0"0"-928"15,0 0-224-15,0 0 0 0,-9 11 4096 0,0-1 768 16,4-1 144-16,5-9 48 0,0 0-2688 0,-4 15-544 16,1 2-96-16,3 1-32 0,3 0-672 0,3 4-128 15,-3 1-16-15,3 5-16 0,1 3-224 0,-2 4-32 16,6 5-16-16,1 3 0 0,3 3-176 0,1 4-32 0,-2-3-16 0,0 12 0 15,1 3-128-15,-1 2-32 0,-2 8 0 0,1 1 0 16,1 4-16-16,1 0 0 0,-3-2 0 0,-1 0 0 16,1-2 0-16,-3 4-16 0,0 0 0 0,0 0 0 15,-4-4 16-15,4-3 0 0,0-6 0 0,0-5 0 16,-3-7-64-16,3-6-128 0,-6-8 192 0,2-3-64 16,-1-8-128-16,-4 0 0 0,0-7 144 0,2-6-144 31,-2-14-800-31,0 0-224 0,7 2-64 0,-7-2 0 15,5-16-2160-15,-5-8-432 0</inkml:trace>
  <inkml:trace contextRef="#ctx0" brushRef="#br0" timeOffset="25099.5">17087 8759 27231 0,'0'0'1216'0,"0"0"240"0,0 0-1168 0,0 0-288 15,-9 9 0-15,9-9 0 0,-8 14 2240 0,2 2 384 16,3-2 64-16,3 4 32 0,-4 2-1184 0,2-2-256 16,-1 7-32-16,3-2-16 0,-2-3-448 0,2 5-80 15,-4 0-32-15,4 0 0 0,-3 0-208 0,3 0-32 16,-6-2-16-16,3 2 0 0,1 0-32 0,-2 0-16 0,4 0 0 0,-3-2 0 15,1 4-112-15,2 0 0 0,-3 1-16 0,3 3 0 16,0 1-240-16,0 0 176 0,-4-3-176 0,4 1 160 16,0-3-160-16,4-2 192 0,-1-4-192 0,-1 1 192 15,1-6-192-15,-3-4 0 0,0-12 0 0,0 0-176 16,0 0 176-16,0 0 0 0,0 0 128 0,0 0-128 16,0 0 0-16,0-10 0 0,-5-7 0 0,2 0 0 15,-6-3 0-15,3-7 0 0,-1-3 0 0,2-8 0 16,-4 3 0-16,3-7-160 0,1 1 160 0,5 0-160 15,-3-3 160-15,-1 2 0 0,4 1 0 0,-2 0-128 16,2 4 128-16,-3-3 0 0,3 5 0 0,0 1 0 16,0 3 0-16,3 5 0 0,3 2 0 0,-1 7 0 15,4-1 0-15,-6 3 0 0,-3 15 0 0,0 0 0 16,9-9 0-16,-9 9 0 0,0 0 0 0,0 0 0 16,15 9 0-16,-3 4 224 0,2 1-48 0,1 9-16 0,-1 4 32 0,4 11 16 15,3 5 0-15,6 3 0 0,7 1 0 0,2 6 0 16,-4-1 0-16,4 2 0 0,-1 1-208 0,1-1 176 15,2-4-176-15,-6-6 160 0,7 3-160 0,-2-3 0 16,3 3-160-16,-3 6-14640 16,4 6-2928-16</inkml:trace>
  <inkml:trace contextRef="#ctx0" brushRef="#br0" timeOffset="28749.71">28826 14635 16575 0,'0'0'736'0,"-14"-14"160"0,-1-4-720 0,-2-4-176 0,-1-3 0 0,0-1 0 16,0-5 6512-16,0-1 1264 0,-5-4 256 0,-4 1 48 15,0-3-6416-15,-1 6-1280 0,-4 0-256 0,1 1-128 16,-1 3 0-16,-5 1-272 0,-3 0 32 0,-1 8 16 16,0-3-96-16,-5 10 0 0,-3 1-16 0,3 4 0 15,1 1 160-15,1 5 48 0,1 2 0 0,-5 8 0 16,-2 0 384-16,-2 6 96 0,-2 2 16 0,-5 1 0 15,0 4 48-15,4 1 16 0,1 0 0 0,8 9 0 16,-2 1-112-16,7 8-32 0,0 1 0 0,8 5 0 16,-2 3-288-16,6 2 160 0,-1 1-160 0,7 3 128 15,3-3-128-15,2 10 0 0,6-1-160 0,-1-1 160 0,2-2-160 0,8 5 160 16,1 3-160-16,4-3 160 0,5 0-208 0,0-5 48 16,6-3 16-16,-1-3 0 0,8 3 144 0,1-6-208 15,6 3 80-15,1-3 128 0,3-3-192 0,3-3 192 16,5-3-160-16,8 0 160 0,-3 2 0 0,6-3 0 15,9-5-128-15,0-2 128 0,5-3 0 0,-5-3 0 16,0-4 0-16,4-3 0 0,-2-4 0 0,6-2 0 16,5-3 128-16,5-4-128 0,-2-4 0 0,5-4 0 15,2-6 0-15,-9-4 0 0,-1-4 0 0,1-1 0 16,-5-5-208-16,5-8 80 0,0-5 128 0,-1-3 0 16,-4-8 0-16,0-1 0 0,-4-8-160 0,-5-1 160 0,0-8-192 0,-13-5 192 15,-1 0 0-15,-9 1 128 0,-1-3 0 0,-6-2 16 16,-2-3 144-16,0-3 32 0,-8-1 0 0,-1 2 0 15,-11 1 0-15,-7 2 16 0,-7 6 0 0,-7 4 0 16,-4 2-16-16,-5 6-16 0,-9 1 0 0,-10 1 0 16,-8 8-304-16,-17 5 0 0,-25 5 0 0,-11 9-14624 15,-11 9-2832-15</inkml:trace>
  <inkml:trace contextRef="#ctx0" brushRef="#br0" timeOffset="29718.14">25906 8875 7359 0,'0'0'320'0,"0"0"80"0,0 0-400 0,0 0 0 0,0 0 0 0,-15-4 0 16,6 1 5888-16,1 3 1104 0,-5 3 224 0,8 3 32 16,-4 1-4560-16,5 2-928 15,-1 1-176-15,-1 3-48 0,3-2-704 0,-2 5-128 0,5-2-48 16,-4 4 0-16,4 2-208 0,0 6-32 0,0-2-16 0,4 2 0 15,-3 1-64-15,3 5-16 0,5 4 0 0,-4 2 0 16,4 1-112-16,-4 6-16 0,4 1-16 0,-1 0 0 16,-7 4 128-16,3 4 16 0,-1-2 16 0,3 2 0 15,-6-1 16-15,3 2 0 0,-3 1 0 0,0-3 0 16,0 5-128-16,0-7-32 0,-3-1 0 0,3-5 0 16,3-4-64-16,-3 0-128 0,0-5 176 0,0-4-176 0,6-5 128 15,-6-4-128-15,0 0 0 0,0-5 0 0,3-3 0 16,-3-15 0-16,0 16-192 0,0-16 48 15,0 0-400-15,0 0-80 0,0 0-16 0,0 0 0 16,0 0-1664-16,0-22-352 0,-3-5-64 0</inkml:trace>
  <inkml:trace contextRef="#ctx0" brushRef="#br0" timeOffset="30225.74">25800 8730 12895 0,'0'0'1152'16,"-9"11"-928"-16,9-11-224 0,-16 12 0 0,2 3 3776 0,3-3 720 0,-1-1 144 0,3 0 32 16,-4-1-2256-16,4 5-448 0,0 2-96 0,2 1-16 15,0 0-480-15,2 5-96 0,-4 1-32 0,4 6 0 16,-4-1-352-16,5 6-64 0,-5-2 0 0,7 2-16 15,-5-3-256-15,5 1-48 0,-1-3-16 0,-1 2 0 16,2 0-192-16,2-1-48 0,0-6 0 0,-3 1 0 16,-2-2-128-16,5-1-128 0,-4-5 144 0,4-2-144 15,-5-5 0-15,5-11 128 0,0 0-128 0,0 0 0 16,0 0 0-16,0 0 144 0,0 0-144 0,0 0 128 16,0 0-128-16,0 0 128 0,5-15-128 0,-1 3 128 15,1-4-128-15,-2 0 0 0,6-4 0 0,0-5 0 0,-2-4 0 0,6-3 0 16,-1 0 0-16,3-4 0 0,-5-5 0 0,3 4 0 15,1-3-144-15,-1 5 144 0,-1-6 0 0,-1 7 0 16,3 0 0-16,-1 7 0 0,-4-2 0 16,0 8 0-16,-4 1 0 0,4 2 0 0,-4 6 0 0,-5 12 0 15,7-14 0-15,-7 14 0 0,0 0 192 0,0 0 32 16,0 0 16-16,0 0 0 0,0 0 208 0,11 16 32 16,-2 0 16-16,4 5 0 0,-3 2-112 0,3 13 0 15,-1 2-16-15,-1 10 0 0,3 4-208 0,2 1-32 16,4 6-128-16,-2 4 192 0,3-3-192 0,3-1 0 15,-1 4 128-15,-2-2-128 0,-1 1 0 0,-2 10-128 0,0 6 128 16,1 10-15344-16,8 1-2944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11-09T22:20:24.682"/>
    </inkml:context>
    <inkml:brush xml:id="br0">
      <inkml:brushProperty name="width" value="0.05292" units="cm"/>
      <inkml:brushProperty name="height" value="0.05292" units="cm"/>
      <inkml:brushProperty name="color" value="#FF0000"/>
    </inkml:brush>
  </inkml:definitions>
  <inkml:trace contextRef="#ctx0" brushRef="#br0">17936 9834 7359 0,'2'13'656'0,"1"-4"-528"16,-3-9-128-16,4 7 0 0,-4-7 4480 0,5 9 848 16,4 0 176-16,0 0 48 0,5-6-3216 0,4 6-640 15,2-3-128-15,1 1-32 0,2 0-704 0,4 0-160 0,5-2-32 16,-5 2 0-16,5 1-432 0,-1-1-80 0,1-2-128 0,0 0 176 15,0 3-176-15,-5-7 0 0,1 3 144 0,3 0-144 16,-4-4 0-16,1 0 0 0,-6-2 0 0,1 0 0 31,0 4-1040-31,-5-2-288 0,0-2-48 0,-4-2-16 16,-1 3-208-16,-13 1-64 0,0 0 0 0,19 0 0 0</inkml:trace>
  <inkml:trace contextRef="#ctx0" brushRef="#br0" timeOffset="268.2">18400 9997 25791 0,'-3'28'1152'0,"1"-4"224"0,-11 2-1104 0,4 5-272 16,4-3 0-16,-4 5 0 0,4 2 2256 0,-2-3 400 15,1 4 80-15,1 0 16 0,0 0-1344 0,-3-2-272 16,3 1-48-16,0 1-16 0,1-4-528 0,-1 0-96 16,1 1-32-16,4-7 0 0,0-2-416 0,0-3 128 15,4-1-128-15,5-4 0 16,1-5-304-16,-1-3-144 0,-9-8-16 0,0 0-16 16,0 0-3168-16,0 0-624 0</inkml:trace>
  <inkml:trace contextRef="#ctx0" brushRef="#br0" timeOffset="1063.2">17720 9588 7359 0,'0'0'656'0,"-9"18"-528"0,-6-2-128 0,7 7 0 15,-1 2 5248-15,3 3 1008 0,-3 5 208 0,0 2 32 16,0 3-4000-16,1 1-816 0,-1 2-144 0,3 6-48 16,-3 6-560-16,4 1-112 0,-4 1-32 0,5-1 0 0,-1 0-336 0,0-3-64 15,1-1 0-15,-1 4-16 0,1 1-80 0,1 1-16 16,6-3 0-16,1 1 0 0,-2 0-80 0,1-3-32 15,3-1 0-15,-1-3 0 0,2-4-160 0,-2-6 160 16,-1-5-160-16,1-1 160 0,4-6-16 0,-3-4 0 16,3 1 0-16,-1-4 0 0,1-4 96 0,0-3 16 15,-9-11 0-15,18 16 0 0,-4-6-32 0,4 3 0 16,0-8 0-16,2 4 0 0,1-3-80 0,-3-1-16 16,5-2 0-16,8 1 0 0,1 0 16 0,0-3 0 15,6 5 0-15,1-3 0 0,-2 1 64 0,3-1 16 16,1 3 0-16,2-1 0 0,1 1-224 0,1 2 176 0,5 0-176 0,-4 1 160 15,4 1-160-15,0-1 0 0,-1 0 0 0,-3 2 128 16,4-4-128-16,0-2 0 0,-3 4 0 0,-3 0 0 16,1-3 0-16,-8 3 128 0,-1-4-128 0,-4 2 0 15,-5-2 256-15,-4-1-16 0,-1-4-16 0,-4 0 0 16,-4 0-16-16,0 2 0 0,-1-2 0 0,-13 0 0 16,0 0-208-16,0 0 176 0,14 0-176 0,-14 0 160 15,0 0-160-15,0 0 0 0,0 0 144 0,0 0-144 16,0 0 0-16,9-9 144 0,-9 9-144 0,9-14 0 15,0 5 128-15,-4-7-128 0,0-4 0 0,3-3 0 16,-3-4 0-16,4-5 0 0,3-6 0 0,-1-1 0 16,-2-8 0-16,3-3-144 0,-1-9 144 0,2-8-128 15,-3-3 128-15,3-5-160 0,-1 0 160 0,3-6-160 16,-6-1 160-16,0 5 0 0,-1 1 0 0,-2 2-128 0,-1-4 128 0,-1 3 0 16,-4 7 0-16,0 3 0 0,0 5 0 15,-4 6 0-15,2 6 0 0,-5 5 128 0,-2 4-128 0,4 6 0 16,-6 10 0-16,-1 5 0 0,3 8 0 0,-4 3 0 15,3 1 0-15,-3 3 128 0,-1-3-128 0,0 6 0 16,1 0 0-16,-1 0 128 0,-1 0-128 0,-2 0 0 16,2 4 0-16,-3-2 0 0,1-2 0 0,4 0 0 15,-5-6 0-15,-1 6 0 0,1-3 0 0,-6 3 0 16,-2-6 0-16,-1 4 128 0,-3-1-128 0,-4-2 0 16,-2-3 128-16,-5 7-128 0,-7-1 128 0,1 2-128 15,1 2 128-15,-4-1-128 0,-4 5 0 0,4-3 0 16,4 4 0-16,-3 1 0 15,-2 1-1088-15,-12-2-304 0,-8-5-48 0,5 5-12256 16,-1-2-2464-16</inkml:trace>
  <inkml:trace contextRef="#ctx0" brushRef="#br0" timeOffset="2220.96">16898 12255 1839 0,'0'0'0'0,"0"0"160"0,0 0-160 0,0 0 0 16,-11 9 0-16,11-9 0 0,-12 11 7472 0,6 1 1456 15,1 6 288-15,-4 0 64 0,0 0-6512 0,0 2-1296 16,0 5-272-16,0 0-48 0,-5 1-544 0,2 1-96 0,1 5-32 0,-5 4 0 16,2-4-160-16,1 8-16 0,2-3-16 0,-1 4 0 15,-2-1-96-15,-1 1-32 0,3 2 0 0,-3 1 0 16,7 1 0-16,-5 0 0 0,2-3 0 0,-1-1 0 16,3-7 16-16,0-1 0 0,0-5 0 0,4-1 0 15,-4-7-48-15,5-3-128 0,2 0 192 0,2-17-64 16,0 0-128-16,0 0 0 0,0 0 144 0,0 0-144 15,0 0 208-15,0 0-16 0,9-17-16 0,0 0 0 16,2-7-176-16,1-8 128 0,3-3-128 0,-6-7 128 16,3-8-128-16,2-3 0 0,1-4 0 0,3-1 128 15,-6-2-128-15,-1 3 0 0,1 1 0 0,3 6 0 16,-3 5 0-16,-3 1 0 0,-4 3 0 0,4 3 0 16,-3 8 0-16,-1-2 0 0,2 3 0 0,-5 2 128 15,2 4-128-15,-1 2 0 0,-3 3 144 0,2 2-144 0,-2 3 144 16,0 13-144-16,0 0 192 0,0 0-192 0,0 0 208 0,0 0-64 15,0 0-16-15,0 0 0 0,0 0-128 0,12 14 160 16,-3 4-160-16,0 4 160 0,0 1-160 0,6 0 0 16,-1 6 144-16,0-2-144 0,2-1 0 0,-2 7 0 15,4 2 0-15,0 1 0 0,0 2 0 0,0 1-128 16,-4-2 128-16,-3 8 0 0,-2 1 0 0,3-1 0 16,-3-4 0-16,0-1-128 0,2-1 128 0,-2 0 0 15,-2-1 128-15,-2-3-128 0,1-4 0 0,1-3 0 16,-2-4 0-16,1-7-128 15,-3-2-368-15,-3-15-64 0,9 16-16 0,-9-16 0 16,0 0-1856-16,0 0-384 0,0 0-80 0</inkml:trace>
  <inkml:trace contextRef="#ctx0" brushRef="#br0" timeOffset="2414.51">16837 12927 18431 0,'-18'5'1632'0,"6"1"-1312"0,12-6-320 0,0 0 0 16,-9 2 4880-16,9-2 912 0,0 0 176 0,0 0 48 15,0 0-3536-15,0 0-704 0,27 1-144 0,-6 6-32 16,6-5-1024-16,-4 4-224 0,0-3-32 0,1 3-16 16,6-6-304-16,2 0 0 0,-3-2-128 0,10-2 128 31,4-1-2784-31,5-4-464 0,2-5-80 0</inkml:trace>
  <inkml:trace contextRef="#ctx0" brushRef="#br0" timeOffset="2892.6">19908 12505 14735 0,'0'0'1312'0,"0"0"-1056"0,0 0-256 0,-9 0 0 15,3 4 4352-15,-2 1 800 0,-1 2 160 0,3 1 48 16,3 4-2928-16,-1 2-576 0,-1 2-112 0,5 1-16 16,-6 4-832-16,3 2-144 0,3 0-48 0,-4 8 0 15,4 1-256-15,4 0-48 0,-4 0-16 0,3 6 0 16,-1 1-128-16,-2-1-48 0,0 1 0 0,0-2 0 15,0-1-80-15,0-4 0 0,0 1-128 0,4-7 192 16,-4-2-192-16,0-7 0 0,0 1 128 0,0-18-128 16,3 15 0-16,-3-15 0 0,0 0 0 0,0 0 0 15,0 0-304-15,0 0-96 0,0 0-32 0,0 0 0 16,9-6-720-16,-3-3-128 0,3-9-48 0,-6 1 0 16,-1-8-2272-16,1-6-464 0</inkml:trace>
  <inkml:trace contextRef="#ctx0" brushRef="#br0" timeOffset="3325.03">19908 12405 28271 0,'0'0'1248'0,"0"0"272"0,-18-9-1216 15,4 6-304-15,5-3 0 0,0 5 0 0,-4-3 2544 0,13 4 448 16,-7-4 80-16,7 4 32 0,0 0-1280 0,0 0-256 16,0 0-48-16,0 0-16 0,0 0-704 0,0 0-144 0,23-1-16 0,1 2-16 15,2 7-304-15,3-1-64 0,-2 4-16 0,-1-1 0 16,-2-1-240-16,-3 4 176 0,-1-3-176 0,1 3 160 15,-1 1-160-15,1 0 0 0,-6 1 0 0,-3-3 0 16,-3 3 128-16,-4 1-128 0,-5 0 128 0,0 0-128 16,-3 2 272-16,-6 0-16 0,-2-2-16 0,-7-4 0 15,4 2 16-15,-4 4 0 0,2-3 0 0,2 2 0 16,-4 1-128-16,0 0 0 0,-2-5-128 0,3-3 192 16,-7 5-192-16,10-3 0 0,2-3 0 0,-3 2 0 15,15-11 0-15,0 0 0 0,0 0 0 0,0 0 0 16,0 0-128-16,0 0 128 0,0 0-192 0,0 0 192 15,0 0-208-15,20 3 64 0,-2 5 16 0,3-3 0 16,-3 0 128-16,2 2 0 0,1 1-144 0,4 1 144 16,2 3 0-16,3 2 0 0,-3 1 0 0,-4 2 0 15,4 0 0-15,-7 2 0 0,-6-1-176 0,2 5 176 0,-5-5 0 16,-2 4 0-16,-6-3 0 0,3-1 0 0,-6-4 0 0,-6 4 0 16,1-3 160-16,-4 2-160 0,-7-2 256 0,2-3-64 15,-10 3 0-15,1-1 0 0,-7-2-64 0,1 1-128 16,-1-2 176-16,-2-4-176 0,0-2 0 0,-1-5-176 15,7 0 0-15,-1 0 0 16,-2-5-2448-16,3-8-512 0</inkml:trace>
  <inkml:trace contextRef="#ctx0" brushRef="#br0" timeOffset="3938.43">16298 12146 25279 0,'-5'23'1120'0,"1"-5"224"0,-1 4-1072 0,-4 5-272 15,3 1 0-15,-1 8 0 0,2-4 1856 0,-1 4 320 16,-2 1 64-16,4 3 16 0,2-3-992 0,-1 8-208 15,-1-1-32-15,4 3-16 0,-2-1-416 0,-1 3-80 16,-1-1 0-16,2 2-16 0,-1 2-176 0,-3-1-16 16,3 3-16-16,-1-4 0 0,2-9 16 0,-1-5 0 15,3-7 0-15,-4 1 0 0,3-3 144 0,-3-2 16 16,4-4 16-16,4-3 0 0,-4-4 32 0,0 1 0 16,0-15 0-16,0 0 0 0,5 16-64 0,-5-16-16 15,9 9 0-15,3-4 0 0,-12-5-176 0,24 4-48 0,-1-4 0 0,-2 0 0 16,2-2-80-16,4 2-128 0,5 0 176 0,1 0-176 15,8 0 128-15,0 0-128 0,0-2 0 0,3 2 0 16,1 2 0-16,1 1 0 0,-1 1 0 0,-2-1 0 16,5-1 0-16,-1 5 0 0,6-1 0 0,-3-1 0 15,0 1 0-15,0-1 0 0,0-2 0 0,0 1 0 16,0 0 144-16,-3-3-16 0,-3 5-128 0,-2-3 192 16,-7-3-64-16,-3 6 0 0,-5-5-128 0,-4 1 192 15,-5-2-192-15,0-2 0 0,-4 1 128 0,-1-1-128 16,-2-2-656-16,7 3-176 0,-1-7-48 15,-4-1-12864-15,-4-5-2576 0</inkml:trace>
  <inkml:trace contextRef="#ctx0" brushRef="#br0" timeOffset="4355.92">16589 11946 29999 0,'-14'5'1328'0,"14"-5"272"0,0 0-1280 0,0 0-320 15,0 0 0-15,12 15 0 0,3-6 1216 0,2-2 192 16,3-2 16-16,7 4 16 0,-4-3-768 0,7-3-160 16,6-1-16-16,5 0-16 0,-3-2-352 0,6-2-128 0,1-3 0 15,-4 3 0-15,0-5 0 0,0 5 0 0,0-2 0 0,0 1 0 16,1-3 0-16,-1 6 0 0,-6-2 0 0,-2 2 0 15,-1 2 144-15,-2 4-144 0,-7 3 128 16,0 3-128-16,-1 2 256 0,-4 4-48 0,-2 4 0 0,2 6 0 16,0 4 304-16,-4 10 48 0,2 2 16 0,-2 3 0 15,-3 3-16-15,5-2 0 0,-7 2 0 0,0 2 0 16,0 1-80-16,-4 3-16 0,1-3 0 0,2 6 0 16,-4-2-16-16,-2 2-16 0,1 2 0 0,1-2 0 15,1-3-32-15,-5-3 0 0,-5-6 0 0,1-8 0 16,4-3-112-16,-3-4-32 0,1-4 0 0,-2-4 0 15,4-3-256-15,0-7 0 0,0-14 0 0,4 15 0 16,5-6-1344-16,-9-9-336 16,9-6-64-16,0-5-17696 0</inkml:trace>
  <inkml:trace contextRef="#ctx0" brushRef="#br0" timeOffset="4779.07">17170 11766 27471 0,'0'0'1216'0,"0"0"256"0,-9 0-1184 0,9 0-288 0,0 0 0 0,0 0 0 16,0 0 2272-16,0 0 400 0,0 0 80 0,0 0 0 16,12-15-1296-16,2 5-272 0,4-3-48 0,0 1-16 15,5 4-448-15,-3-4-96 0,5-2 0 0,4-2-16 16,1 1-368-16,4 1-192 0,0-4 192 0,-2 4-192 15,2-4 0-15,5 0 0 0,-3-3 0 0,1-3 0 16,3 1 0-16,-3 2 0 0,-1-2 0 0,-4-1 0 16,0 1 0-16,-5 0 0 0,0-2-192 0,1 2 48 15,3-6-240-15,-3 2-32 0,-4 0-16 0,2-1 0 16,-4-2-320-16,6 4-64 0,8 5-16 0,-7 3 0 16,-4 4-2256-16,-11 0-464 0</inkml:trace>
  <inkml:trace contextRef="#ctx0" brushRef="#br0" timeOffset="5102.22">17809 11006 13823 0,'0'0'1216'0,"0"0"-960"0,0 0-256 0,0 0 0 16,0 0 3904-16,0 0 720 0,0 0 160 0,0 0 16 15,0 0-2304-15,0 0-448 0,0 0-112 0,0 0-16 16,0 0-912-16,0 0-192 0,20 6-48 0,1-5 0 16,2-1-544-16,1 0-224 0,2 0 176 0,1 0-176 15,0 0 0-15,1 0 0 0,-6 0 0 0,1 2 0 16,-5-2 0-16,0 6 128 0,0-3-128 0,0 3 0 16,-8 2 0-16,-1 5 128 0,-9-13-128 0,4 20 0 15,1-2 448-15,-8 7 0 0,-3 0 0 0,-3 5 0 16,-1 4 128-16,-3 0 32 0,-1 2 0 0,-2-3 0 15,1 0-336-15,1 1-64 0,0-2-16 0,-2-4 0 16,1-4-192-16,1-1 128 0,0-7-128 0,5-5 0 16,9-11 0-16,0 0-288 0,0 0 32 0,0 0-13232 15,9-15-2640-15</inkml:trace>
  <inkml:trace contextRef="#ctx0" brushRef="#br0" timeOffset="6551.76">19572 12096 10127 0,'0'0'448'0,"0"0"96"0,-9 9-544 0,-2-4 0 15,8 4 0-15,-3 0 0 0,3 6 5632 0,-1-3 1008 16,2 6 208-16,2 2 32 0,0 1-4192 0,-3 2-832 16,3 4-160-16,0 4-32 0,-4-6-480 0,4 7-96 15,-1-6 0-15,-3 7-16 0,4-1-304 0,-2 2-48 16,-1 1-16-16,-1 3 0 0,4 0-352 0,0 6-80 16,0 6-16-16,0 0 0 0,0 6-128 0,4 3-128 15,-1 0 144-15,-1 3-144 0,3-7 128 0,2 1-128 16,-1-8 0-16,-3-1 144 0,3-6-144 0,-1-6 0 0,-1 1 144 0,1-6-144 15,2-4 0-15,-1 0 128 0,-5-8-128 0,6 0 0 16,-5-4 192-16,-2-14-48 0,0 0 0 0,0 0 0 16,9 9 48-16,-9-9 16 0,0 0 0 0,16 6 0 15,-5-3-208-15,3 1 128 0,2-2-128 0,-1-2 0 16,2 0 0-16,1 0 0 0,6 3 0 0,-1-3 0 16,0 0 0-16,7 0 0 0,6 0 0 0,-2 0 0 15,2-3 0-15,3 3 0 0,-1-2 0 0,6-2 0 16,3 1 0-16,-1-3 0 0,2 6 0 0,2-2 0 15,-3 1 0-15,-3 1 0 0,-6 0 0 0,1 1 0 16,-1 1 0-16,-6 2 0 0,-2 1 0 0,-1-1 0 16,-2-2 0-16,-1 1 0 0,-2-3 0 0,-7 0 0 15,-2 0 0-15,1 0 0 0,-16 0 0 0,0 0 0 16,0 0 0-16,7-9 144 0,0-2-144 0,-7 11 192 16,0-16-64-16,0 6 0 0,-3-6 0 0,-3 1 0 15,-3-3-128-15,0 1 0 0,4-1 144 0,-4-6-144 0,0 5 0 16,2-3 0-16,2-1 0 0,3 0 0 0,-2-4 0 15,1 0 0-15,1-8-128 0,2-6 128 0,2-2-128 0,-2-7 128 16,0-4-128-16,3-1 128 0,1-3-192 0,-2-1 32 16,1 4 16-16,-3 5 0 0,6 0 144 0,-3 5-192 15,-1 4 192-15,1 4-192 0,-3 1 192 0,0 4 0 16,0 1 0-16,-5 5-128 0,2-3 128 0,-1 11 0 16,2 0 0-16,-1 6 0 0,-3-2 0 0,-3 5 0 15,9 9 0-15,-12-6 0 0,1 1 0 0,-1 0 0 16,1-3 128-16,-2 7-128 0,-1-3 128 0,2-1-128 15,-3-2 160-15,1 1-160 0,-2 1 0 0,2-2 128 16,-1-2-128-16,-2 0 0 0,2-2 0 0,-6 2 0 16,1 0 0-16,-1 4 0 0,-3 0 0 0,-2 3 128 0,-6 2-128 15,-1 3 0-15,-8 1 0 0,2 1 0 0,-4 4 0 0,4 4 0 16,-8 1-128-16,6 0-32 0,0 1 0 0,2-1 0 31,-2-2-272-31,0 3-48 0,3-6-16 0,3 0 0 16,-5-1-304-16,3-4-64 0,-4-2-16 0,5-4 0 15,7-3-2416-15,8-8-480 0</inkml:trace>
  <inkml:trace contextRef="#ctx0" brushRef="#br0" timeOffset="7479.53">19209 11301 8287 0,'0'0'368'0,"0"0"80"0,0 0-448 0,0 0 0 15,0 0 0-15,0 0 0 0,0 0 4048 0,0 0 736 16,-5 11 144-16,5-11 16 0,-9 12-2944 0,9-12-592 16,0 0-112-16,-5 15-16 0,5-15-128 0,0 0 0 15,-6 16-16-15,6-16 0 0,0 0 64 0,-9 14 16 16,9-14 0-16,-7 14 0 0,2 1-160 0,5-15-32 16,-5 17 0-16,1 1 0 0,-1 0-432 0,-1 4-80 15,-3-4-32-15,2 1 0 0,5 4-224 0,-1 1-64 16,-3 1 0-16,-1-6 0 0,6 5-192 0,-3-7 144 15,-1 1-144-15,1 0 128 0,0 0-128 0,3-4 0 16,1 1 0-16,0-15 0 0,0 16 0 0,0-16 0 0,0 0 0 0,0 0 0 16,0 0 0-16,0 0 0 0,0 0 0 0,0 0 128 15,5-16 0-15,0-4-128 0,3-3 192 0,-3-2-64 16,0-2-128-16,2-3 160 0,-1-4-160 0,-1-2 160 16,2-2-160-16,-1 3 0 0,3 2 144 0,-1 5-144 15,-2 3 0-15,-3 2 0 0,3 3 0 0,-1 4 128 16,-1 2-128-16,-4 14 0 0,0 0 0 0,0 0 128 15,0 0-128-15,0 0 0 0,0 0 128 0,14 8-128 16,-14-8 128-16,18 9-128 0,-18-9 128 0,14 9-128 16,-14-9 0-16,18 13 128 0,0-8-128 0,0 4 0 15,-18-9 0-15,23 11 0 0,4-2 0 0,-4-2 0 16,0-2 0-16,4 4 0 0,0 4 0 0,-4-3 0 16,0 7 0-16,-1-1 0 0,1 0 0 0,-5-2 0 15,3-1 0-15,-7 1 0 0,1-3 0 0,-1 1 0 0,-1-3 0 16,-5-4 0-16,-8-5 0 0,9 6 0 0,-9-6-240 15,18 3-64-15,-3-6-16 0,-1-3 0 16,-2 5-2288-16,-6-7-464 16,-3-2-80-16</inkml:trace>
  <inkml:trace contextRef="#ctx0" brushRef="#br0" timeOffset="7796.78">19331 11319 5519 0,'0'0'496'0,"0"0"-496"16,0 0 0-16,0 0 0 0,-9 9 4224 0,9-9 768 0,-5 9 128 0,5-9 48 15,0 0-2176-15,-4 11-432 0,4-11-96 0,4 14-16 16,-4-14-752-16,1 18-160 0,6 0-16 0,4-1-16 15,2 7-320-15,1 1-64 0,4 3-16 0,-4 4 0 16,8 4-160-16,-3 2-48 0,6-3 0 0,-2 1 0 16,-3 3-256-16,2 3-48 0,1 0-16 0,-2 7 0 15,-1-3-208-15,1 1-48 0,-6 1-16 0,2-3 0 16,-2-4-112-16,3-4-32 0,-4-5 0 0,-2-1 0 16,3-8-160-16,-6-5 0 0,1-8 144 0,3-1-144 15,-1-5 0-15,-1-8 0 0,1 1 0 0,6-4-14688 16,-3-6-2848-16</inkml:trace>
  <inkml:trace contextRef="#ctx0" brushRef="#br0" timeOffset="9570.29">18818 14514 14735 0,'-11'7'1312'0,"3"-2"-1056"0,8-5-256 0,-9 9 0 15,0 0 5216-15,0 3 992 0,3 5 192 0,-1 0 32 16,-3 1-4240-16,1 5-848 0,0 4-160 0,0 4-32 16,0-3-656-16,0 8-128 0,0 0-32 0,0 1 0 15,4 1-160-15,-4-3-48 0,2 5 0 0,1-3 0 16,1 1-128-16,-1-2 0 0,-1-3 0 0,2-4 0 15,1 1 0-15,-1-5 192 0,0-1-64 0,-2-3 0 16,1-3 112-16,4-5 16 0,2-13 0 0,-7 14 0 0,7-14-32 0,-5 11 0 16,5-11 0-16,0 0 0 0,0 0-64 0,0 0-16 15,0 0 0-15,0 0 0 0,0 0-144 0,0 0 0 16,0 0 144-16,0 0-144 0,0 0 0 0,0 0 0 16,0 0 0-16,0 0 0 0,-5-8 0 0,5 8 0 15,-4-12 0-15,4-1 0 0,0-1 0 0,0 14 0 16,-4-12 0-16,8-3 0 0,0 3 0 0,-3-3 0 15,3 1 0-15,-4 2-128 0,5-3 128 0,-5 15 0 16,4-14 0-16,1 2 0 0,1 1 0 0,-6 11 0 16,7-13 0-16,-7 13 0 0,5-14 0 0,0 2 0 15,-5 12 0-15,4-15 0 0,0 1 0 0,-4 0 0 16,1-1 0-16,3 3 128 0,-4-1-128 0,0-1-256 16,0 0 64-16,3-4 0 0,-1-4 192 0,2 5 0 0,-1-3 0 0,3-1 0 15,-1-3-176-15,1 5 176 0,1-3-208 0,2 3 80 16,1-3 128-16,-1 4 0 0,4 0 0 0,-4 4 0 15,1-4 0-15,-1 7 0 0,4 3 0 0,-13 8 0 16,9-8 0-16,-9 8 0 0,10-5 0 0,-10 5 0 16,0 0 0-16,13-4 0 0,-13 4 0 0,14 0 0 15,-14 0 0-15,9 0 0 0,-9 0 0 0,13-1 0 16,-13 1 0-16,14-4 0 0,-14 4 0 0,9-3 0 16,-9 3 0-16,14-6 0 0,-14 6 0 0,9-3 0 15,0-3 0-15,-9 6 0 0,0 0 0 0,9-2 128 16,-9 2-128-16,0 0 0 0,12-3 0 0,-12 3 0 15,0 0 176-15,0 0-48 0,0 0 0 0,0 0 0 16,0 0 208-16,0 0 48 0,0 0 0 0,0 0 0 16,-12 9 16-16,-2 0 16 0,1-4 0 0,-1 4 0 0,-4-4 0 15,4 4 0-15,-4 0 0 0,4 0 0 16,-4 0-112-16,0 0-32 0,0 2 0 0,0 0 0 0,0-1-112 16,-1 5-32-16,-3 2 0 0,3 1 0 0,-3-3-128 15,4 1 0-15,-1 0 144 0,6 2-144 0,-1-1 0 0,1 5 144 16,-1-2-144-16,0 3 0 0,5-4 128 0,-4 1-128 15,4 3 0-15,4-1 0 0,0-3 128 0,5 5-128 16,-4-3 0-16,4 2 0 0,0 4 0 0,4-4 160 16,1 1-160-16,4-1 128 0,0-2 0 0,0 1-128 15,2-6 192-15,5 0-64 0,-2-2-128 0,4 0 192 16,0-5-192-16,8 0 192 0,3-2-192 0,0 1 160 16,1-5-160-16,2 2 160 0,-2-5-160 0,-1 4 0 15,3 0 0-15,-1-4 128 0,-5 0-128 0,3 0 0 0,-2 0 0 16,0 0 0-16,1 0 0 0,-1 0 0 15,0-4 0-15,-4 4 0 0,4 0 0 0,-4 0 0 0,-2-4 0 0,-1 4 0 16,-2 0 0-16,0 0 0 0,-4 0 0 0,-2-1 0 16,-12 1 0-16,15 0 0 0,-15 0 0 0,0 0 0 15,0 0 0-15,0 0 0 0,0 0 0 0,0 0 0 16,0 0 0-16,0 0 0 0,0 0 0 0,0 0 0 16,0 0 0-16,0 0 0 0,0 0 128 0,0 0-128 15,-18-7 0-15,0 5 0 0,0-2 0 0,0-1 0 16,4-1 0-16,-6-1 0 0,-5 4 0 0,2-4 0 15,-4-1 0-15,4 0 0 0,-5-3 128 0,1-2-128 16,0 3 0-16,0-7 0 0,-1 3 0 0,-3-4 0 16,4 0 0-16,4 1 0 0,0-3 0 0,0-1 0 15,0 1 0-15,5 2 0 0,0 0 0 0,4-2 0 0,1-5 0 16,1 2 0-16,4-4-144 0,-1 2 144 0,2-3 0 16,6-1-128-16,-3 6 128 0,4-4 0 0,4 0-128 0,1 1 128 15,0-1 0-15,4 2 0 0,4 0-128 16,1 2 128-16,0 6 0 0,8 1 0 0,-3-1 0 0,6 2-128 15,-1 5 128-15,2 1 0 0,-1 0 0 0,2 2-128 16,0 1 128-16,3 6 0 0,-6 0-128 0,2 6 128 16,-2-3 0-16,4 2 0 0,-6 1-128 0,-5-3 128 15,3 3 0-15,-2-3 0 0,-6 1-128 0,3-2 128 16,-6-1 0-16,-9-1 0 0,0 0 0 0,0 0-128 16,0 0 128-16,0 0 0 0,0 0-176 0,0 0 32 15,0 0 0-15,0 0 0 16,0 0-384-16,0 0-80 0,0 0-16 0,0 0 0 15,0 0-2576-15,-18-7-512 0,-4 2-96 0</inkml:trace>
  <inkml:trace contextRef="#ctx0" brushRef="#br0" timeOffset="10350.17">18356 14453 17503 0,'-11'5'1552'0,"2"1"-1232"0,0 2-320 0,4 1 0 15,-4 4 4528-15,2 1 848 0,5 0 160 0,-5 4 32 16,1 4-3312-16,3 1-656 0,1 0-144 0,-2 6-32 16,-1-4-544-16,1 3-112 0,-1 5-32 0,1 2 0 15,-1 5-288-15,0-3-64 0,1 2-16 0,-1 4 0 0,5 4-144 0,-4 1-32 16,4 2 0-16,0 0 0 0,-3-3-192 15,3 3 144-15,0-8-144 0,3-4 128 0,1-2-128 0,1-4 0 16,4-4 0-16,-5-1 128 0,1-4-128 16,0 1 128-16,3-6-128 0,-3-1 128 0,4-4-128 0,0-2 128 15,-9-11-128-15,14 10 128 0,4-2 0 0,0-5 0 16,1 2 0-16,5-5 0 0,1 0-128 0,3 0 192 16,-1 0-192-16,5 0 192 0,-5 0-192 0,5 0 0 15,4 0 0-15,1 4 128 0,3 0-128 0,-3-3 0 16,2 3 0-16,-1-2 0 0,-1 1 0 0,-1 1 0 15,0 1 0-15,-4 1 0 0,0-3 0 0,-1 6 0 16,1 0 0-16,-5 2 0 0,1-2 0 0,-5 1 0 0,2 1 0 16,-5 2 0-16,-2-4 0 0,-4-2 0 0,4-5 0 15,-6-1 0-15,-12-1 0 0,15 9 0 0,-1-2 0 0,-14-7 0 16,13 8 0-16,-13-8 0 0,0 0 0 0,0 0 128 16,0 0-128-16,0 0 0 0,14 0 0 0,-14 0 0 15,14-6 0-15,2-3 0 0,-5 0 128 0,1-5-128 16,-3-9 0-16,2-2 0 0,-2-4 0 0,5-7 0 15,2-8-176-15,-1-4 176 0,3-2-128 0,-4-4 128 16,4-5 0-16,-4-5-128 0,4-10 128 0,-6 3 0 16,3-1 0-16,-6 8 0 0,0 0 0 0,-1 7 0 15,-2 5 0-15,3 7 0 0,-6 4 0 0,-1 9 0 16,2 2 0-16,-1 6 0 0,-3 5 0 0,0 3 0 16,-3 1 0-16,3 15 0 0,0 0 0 0,0 0 128 15,0 0-128-15,0 0 0 0,0 0 0 0,-6-9 128 0,6 9-128 16,0 0 0-16,0 0 0 0,0 0 0 0,-12-1 0 0,12 1 128 15,-9-4-128-15,9 4 0 0,-11-4 0 0,11 4 0 16,-12 0 0-16,-3-1 128 0,3-3-128 0,-1 0 0 16,-1-1 0-16,0 2 0 0,-4-5 0 0,0 1 0 15,-5-2 0-15,0-1 128 0,-1-3-128 0,-2 4 128 16,-1-2-128-16,-5 1 128 0,-4 1 0 0,-2 2 16 16,-6-1 0-16,3 8 0 0,-8-5 64 0,-1 5 16 15,-1-3 0-15,-3 3 0 0,-5 3-224 0,0-3 128 16,-5 0-128-16,5 4 0 0,4-3 0 0,1 3 0 15,4 1 0-15,0 1 0 0,5-3-176 0,8 1-80 0,5-2 0 16,7 0-16 0,9-1-1488-16,16-1-288 0,0 0-64 0,-18-9-18096 0</inkml:trace>
  <inkml:trace contextRef="#ctx0" brushRef="#br0" timeOffset="11245.7">17709 13508 1839 0,'0'0'0'0,"0"0"160"0,0 0-160 0,0 0 0 15,-13 5 0-15,13-5 0 0,-17 4 6064 0,2 1 1168 16,15-5 256-16,0 0 32 0,-9 5-4000 0,9-5-784 16,-5 9-176-16,5-9-16 0,0 15-1296 0,5 2-256 0,1 5-48 0,6 1-16 15,3 0-528-15,2 9-96 0,1 4-32 0,4 2 0 16,-6-3 48-16,9 5 16 0,-6-5 0 0,5 3 0 16,1 0 112-16,-2 6 32 0,0-3 0 0,0 0 0 15,-5 0-32-15,4 1 0 0,-6-7 0 0,0 3 0 16,-2-8-208-16,-5 2-48 0,0-5-16 0,-4-4 0 15,4-1-176-15,-5-8 0 0,-4-14 0 0,0 0 128 16,0 0-128-16,0 0-192 0,0 0 32 0,0 0 16 31,14-3-1440-31,-5-8-272 0,-4-5-64 0,-1-4-16 0,-4 2-1248 16,0-3-240-16,-4-2-48 0</inkml:trace>
  <inkml:trace contextRef="#ctx0" brushRef="#br0" timeOffset="11652.43">17673 13459 26319 0,'0'0'1152'0,"0"0"256"0,-14 0-1120 0,1 0-288 0,3 6 0 0,1 1 0 0,0 2 2544 0,2 2 448 16,1 1 80-16,3 8 32 0,1-2-1872 0,-2 8-368 15,1 1-80-15,3 9-16 0,0 0-480 0,0-1-96 16,0-1-32-16,0-3 0 0,0-3-160 0,0-4 0 15,0-1 0-15,0-4 128 0,0-3-128 0,0-16 0 16,0 0 144-16,0 0-144 0,-2 15 256 0,2-15 0 16,0 0-16-16,0 0 0 0,0 0 288 0,0 0 64 15,0 0 16-15,2-15 0 0,1 1-288 0,1-4-48 0,1 4-16 0,-1-7 0 16,-4-3-256-16,5 1 0 0,-5-4 0 0,4-1 0 16,-2-3 0-16,1-1 0 0,3 5 0 0,1 1 0 15,-5 1 0-15,3 7 0 16,-2 3 0-16,-3 15 0 0,4-12 0 0,-4 12 0 0,0 0 0 0,0 0 0 15,0 0 0-15,20 5-320 0,-4 10 32 0,-2 2 16 16,0 0 512-16,1 2 96 0,2 4 32 0,1 4 0 16,-5 0 528-16,5 0 128 0,-4-2 0 15,4-4 16 1,0 1-1648-16,-2-4-336 0,5-4-64 0,1-3-16 0,-3-2 720 0,3-6 144 0,1 2 32 0,4-5 0 31,5-1-2816-31,0-6-576 0</inkml:trace>
  <inkml:trace contextRef="#ctx0" brushRef="#br0" timeOffset="12131.38">19943 13717 31551 0,'0'0'1408'0,"0"0"272"0,-8 10-1344 0,-1 3-336 0,3-2 0 0,3 1 0 15,-6 2 2112-15,0 1 336 0,3-3 80 0,-2 6 16 16,2-4-1392-16,-3 8-288 0,0-3-48 0,-3 5-16 0,3 1-432 15,-5 2-96-15,-1-2-16 0,-1 5 0 16,5-1-128-16,-3 1-128 0,-4-2 144 0,2 3-144 0,6-8 0 0,-5 0 128 16,3 1-128-16,3-3 0 0,0-3 0 0,4-4 0 15,-1-1 0-15,6-13 0 16,11 9-1200-16,-11-9-224 0,12 0-48 0,3-8-16960 0</inkml:trace>
  <inkml:trace contextRef="#ctx0" brushRef="#br0" timeOffset="12539.69">19852 13960 22975 0,'0'0'1024'0,"0"0"192"0,0 0-960 0,-14 1-256 0,-4-1 0 16,6-1 0-16,-1-5 2464 0,8 5 448 0,-1-7 96 0,6 8 0 16,0-9-1216-16,0 1-256 0,0 8-64 0,6-11 0 15,-1-2-512-15,4 4-128 0,4-1 0 0,1-3-16 16,-2 1-256-16,6-3-48 0,2 3-16 0,-2-2 0 16,3 3-32-16,-1-2 0 0,1 1 0 0,-3-2 0 15,-4 3-160-15,1 2-48 0,-3 0 0 0,-12 9 0 16,18-7-48-16,-18 7-16 0,0 0 0 0,0 0 0 0,0 0 128 15,0 0 32-15,0 0 0 0,11 12 0 0,-11-12-80 16,3 22-16-16,1-3 0 0,-4-1 0 0,-4 4-96 0,1-3-32 16,-3-1 0-16,1 4 0 0,-2 1-128 0,2 0 0 15,-1 0 0-15,3 1 128 0,-1 1-128 0,4 0 0 16,0-4 0-16,0 0-176 16,-2-1-1360-16,4-2-256 15,2 0-64-15,5-4-18368 0</inkml:trace>
  <inkml:trace contextRef="#ctx0" brushRef="#br0" timeOffset="16333.58">5752 4873 14735 0,'-21'-7'1312'0,"7"5"-1056"0,-10-2-256 0,-6 1 0 16,2-3 3968-16,-3 6 720 0,3-3 160 0,-3 6 16 16,-1 1-2688-16,0 1-560 0,-4 1-96 0,-1 6-32 15,-4 1-976-15,1 3-208 0,3 2-48 0,-3-1 0 0,3 5-256 16,-4-3 160-16,5 3-160 0,4-2 128 0,0-3-128 0,0 1 0 16,0 2 0-16,-8-2 128 0,8-2 160 0,-4-2 32 15,4 1 0-15,-5 1 0 0,1 0 320 0,4 0 64 16,0-2 0-16,1 0 16 0,3 4-208 0,1 2-32 15,0 1-16-15,4 3 0 0,0-1-240 0,1 4-48 16,4 3-16-16,4-1 0 0,5 3-160 0,-3-2 0 16,6 2 144-16,1 0-144 0,5 6 0 0,-4-4 0 15,8 0 0-15,1 0 0 0,1 0 0 0,6-2-128 16,3-5 128-16,2-1 0 0,5 1-128 0,1-5 128 0,9-6-128 0,-5 2 128 16,2-1 0-16,1 1 0 0,6-5 0 0,-2-2-128 15,5 3 128-15,2-2 0 0,0 3 128 0,4 1-128 16,-4-2 0-16,9-3 128 0,5-2-128 0,1 3 0 15,1-1 0-15,3 0 0 0,8-2 0 0,0-2 128 16,4-4-128-16,-5-3 0 0,3 4 128 0,2-4-128 16,4 0 0-16,-1-4 0 0,2-1 0 0,7 0 0 15,4-3 0-15,-3-1 0 0,-2 4 0 0,2-2 0 16,3-4 0-16,-2 6 0 0,-1-2 0 0,3 0 0 16,7-2 0-16,-4 0 0 0,-2-4 0 0,-2 4 0 15,-1-1 0-15,0 1 0 0,1-4 0 0,-1-1 0 16,5-4 0-16,-3-3 0 0,-2-3 0 0,-6 3 128 15,-7-8-128-15,0 2 0 0,-1-5 128 0,-4 0-128 16,-9 0 128-16,0-4-128 0,-8-3 160 0,-1 0-160 16,-1-1 192-16,-12 5-64 0,-5-6-128 0,-5 3 192 0,-9-1 32 0,-4 1 0 15,-8 1 0-15,-6 1 0 0,-6-3 144 16,-3-2 16-16,-14-1 16 0,-13 1 0 0,-5-5 128 0,-5-2 32 16,-4 3 0-16,-9-1 0 0,-9-1-240 0,-3 2-32 15,-8 4-16-15,-10 9 0 0,-8 4-112 0,-12 8-32 16,-5 4 0-16,-8 9 0 0,-6 10-128 0,-20 12-192 15,-11 8 32-15,0 9 16 16,0 7-1328-16,-24 15-256 0,-25 14-48 0</inkml:trace>
  <inkml:trace contextRef="#ctx0" brushRef="#br0" timeOffset="19921.58">10604 6263 21759 0,'-2'18'960'0,"2"-2"208"0,0 2-928 0,-4 3-240 16,-1 6 0-16,-4 1 0 0,2 5 1376 0,1 2 224 0,-2 5 64 0,2-1 0 15,1 0-816-15,-2 2-144 16,-4 0-48-16,2 0 0 0,0 1-400 0,0 2-64 0,6-3-32 0,-3-3 0 16,3-8-160-16,3 2 0 0,0-3 0 0,3-4 128 15,-1-5-128-15,2 1-224 0,-1-7 48 0,-3-14-8848 16,6 15-1792-16</inkml:trace>
  <inkml:trace contextRef="#ctx0" brushRef="#br0" timeOffset="21659.62">10848 6595 9215 0,'0'0'816'0,"0"0"-656"0,0 0-160 0,0 0 0 0,0 0 3568 0,-3 14 672 16,1-5 144-16,2-9 32 0,0 0-2192 0,0 0-432 15,0 0-96-15,11 15-16 0,-11-15-416 0,18 14-96 16,-4-5-16-16,4-2 0 0,3-2-320 0,-3-1-80 16,2-2-16-16,1 1 0 0,-1 3-144 0,5-3-16 15,3 1-16-15,-1-2 0 0,-4-2-160 0,4 0-16 16,0 0-16-16,5 0 0 0,-3 0-112 0,6 0 0 15,-2 0-16-15,2-2 0 0,-3-2 0 0,1 1 0 16,2 1 0-16,1-2 0 0,-4 4-48 0,4-3 0 16,0 3 0-16,-2-2 0 0,5-2-64 0,-2 1 0 15,-1-3-128-15,5 6 192 0,-5 0-64 0,5 0 0 16,-9 0-128-16,9 0 192 0,0 0-16 0,0-1-16 16,0-1 0-16,4 0 0 0,-4 2-32 0,0-4 0 15,0 4 0-15,-1 0 0 0,1 0 0 0,0-1 0 16,3-3 0-16,-3 1 0 0,1 3 64 0,-1 0 0 0,0-2 0 0,-4 2 0 15,8 0-16-15,-4 2 0 0,7-2 0 16,-1 3 0-16,-3 1-176 0,-1-3 192 0,2 5-192 0,1-4 192 16,-1-1-192-16,-4-1 192 0,0 0-192 0,0 4 192 15,2-2-192-15,-2-2 128 0,0 0-128 0,0 0 128 16,-3 0-128-16,6 0 128 0,-2 0-128 0,4 0 128 16,2 0-128-16,-1 3 128 0,-6-3-128 0,3 0 128 15,1 0-128-15,-2 4 192 0,-2-2-192 0,2-2 192 16,0-2-64-16,-2-2-128 0,3 4 192 0,1 0-64 15,-4 0-128-15,4 0 192 0,-8-3-192 0,8 3 192 16,-2-2-192-16,2-2 192 0,-1 4-192 0,1 0 192 16,1 0-192-16,-1 0 128 0,-2-1-128 0,0-3 128 15,-6 0-128-15,8-1 160 0,-4 0-160 0,0 1 160 0,4 1-160 0,-4-3 160 16,0 3-160-16,2 1 160 0,1-5-160 0,1 1 128 16,5 3-128-16,-4-3 128 0,-1 3-128 0,2-3 0 15,-3 1 0-15,1 0 128 0,-1-2-128 0,-2 5 0 16,-1-2 0-16,0 1 0 0,3-3 0 0,-1 5 0 15,-2-7 128-15,0 7-128 0,-1-3 0 0,-3 0 0 16,8 3 0-16,0-3 0 0,-3-1 0 0,3 1 0 16,0 1 0-16,-1-3 0 0,-6 3 0 0,3 1 0 15,-2-5 0-15,2 1 0 0,-3 3 0 0,3-3 0 16,4-2 0-16,-4 4 0 0,-4-1 0 0,2-1 0 0,-3 1 0 16,2 1 0-16,3 1 0 0,3-3 0 0,-2 5 0 0,-1-1 0 15,0 0 0-15,-4-2 0 0,2 3 0 0,-1-1 0 16,-2 0 0-16,-1 2 0 0,1-4 0 0,-2 4 0 15,2-1 0-15,3-1 0 0,-1 0 0 0,-6-1 0 16,7 3 0-16,-7 0 0 0,0 0 128 0,1 0-128 16,2 3 0-16,3-3 0 0,-3 0 0 0,3 2 0 15,-2 1 0-15,3-3 0 0,-7 0 128 0,4 0-128 16,-4 0 0-16,0-1 0 0,0-3 0 0,-3 1 0 16,1 1 0-16,2 0 0 0,1-3 144 0,-3 3-144 15,-1-2 0-15,1 1 128 0,-2-3-128 0,-1 3 0 16,0 3 0-16,0-2 128 0,-4-2-128 0,4 4 0 15,1-1 0-15,3-1 0 0,-3 0 0 0,3-2 128 16,-3 1-128-16,3-2 0 0,-3 3 0 0,-1-2 0 16,0 1 0-16,1-3 0 0,3 3 0 0,-4-3 128 15,-4 3-128-15,5-3 0 0,3 5 0 0,3-3 0 16,-4 0 0-16,-1 1 0 0,6-3 0 0,-2 5 0 0,-1-3 0 16,-2 1 0-16,-1-1 0 0,1 2 0 0,6-1 0 0,-4 3 0 15,4-2 0-15,1 2 0 0,-1 0 0 0,0 0 0 16,-3 0 0-16,3 2 0 0,0-2 0 0,-4 0 0 15,0 0 0-15,-1 3 0 0,4-1 0 0,-3 0 0 16,1 0 0-16,2-2 0 0,-3 3 0 0,2-1 0 16,0-2 0-16,-5 2 0 0,-2-1 0 0,5-1 0 15,-2 4 0-15,2-2 0 0,2 0 0 0,2-1 0 16,0 3 0-16,-4-2 128 0,0 0-128 0,4-1 0 16,-6-1 0-16,-1 6 0 0,3-6 0 0,-2 3 0 15,-5-3 0-15,6 4 0 0,-5-2 0 0,7-2 0 16,-7 3 0-16,7-3 0 0,-5 4 0 0,2-4 0 0,-3 0 0 15,0 2 0-15,-4-2 0 0,4 0 0 0,-4 0 0 16,4 0 0-16,2 0 0 0,1 0 0 0,-1 0 0 0,1 0 0 16,-1-2 0-16,-3 2 0 0,1-4 0 0,0 4 0 15,-4 0 0-15,4-3 0 0,-7 3 0 0,3-2 0 16,-2 2 0-16,-1-4 0 0,5 4 0 0,-5-3 0 16,3 3 0-16,-2 0 0 0,-1-2 0 0,5-2 128 15,-2 4-128-15,0 0 0 0,0 0 0 0,-1-1 0 16,-2-1 0-16,1 2 0 0,-1-2 0 0,1 2 0 15,-3 0 0-15,0 0 0 0,-18 0 0 0,23 0 0 16,4 0 0-16,-8 0 0 0,5-4 0 0,-1 4 0 16,2 0 0-16,-2 0 0 0,-3 0 0 0,1 0 0 15,-3 0 0-15,0 0 128 0,0-1-128 0,1 1 0 16,-4 0 0-16,1 0 128 0,2-2-128 0,-4 2 0 16,0 0 0-16,1 2 0 0,-3-2 0 0,2 1 0 0,-1-1 0 0,1 4 0 15,-14-4 0-15,18 0 128 0,-4-4-128 16,1 8 0-16,1-2 0 0,-2 0 0 0,-3-1 0 0,5-1 0 15,-16 0 0-15,14 4 0 0,-14-4 0 0,18 2 0 16,0 1 0-16,-4-3 0 0,-14 0 0 0,14 4 0 16,-14-4 0-16,18 2 128 0,-18-2-128 0,14 0 0 15,-14 0 0-15,18 3 0 0,-18-3 0 0,18 4 0 16,-18-4 0-16,18 2 0 0,-18-2 0 0,0 0 0 16,18 3 0-16,-18-3 0 0,20 4 0 0,-20-4 0 15,0 0 0-15,21 5 0 0,-21-5 0 0,18 4 0 16,-18-4 0-16,18 1 0 0,-18-1 0 0,23 8 0 15,-5-7 0-15,-7 5 0 0,-11-6 0 0,17 3 0 16,1 1 0-16,0-2 0 0,-4 5 0 0,1-2 0 0,-15-5 0 16,16 6 0-16,-2-3 0 0,0-1 0 15,-14-2 0-15,15 2 0 0,-3-1 0 0,-12-1 0 0,13 4 0 16,-13-4 0-16,14-4 0 0,-3 4 0 16,-11 0 0-16,16 0 0 0,-7 0 0 0,-9 0 128 0,0 0-128 0,0 0 0 15,14 0 0-15,-14 0 128 0,9 0-128 0,-9 0 0 16,0 0 0-16,11 4 0 0,-11-4 0 0,12 0 0 15,-12 0 0-15,0 0 0 0,0 0 0 0,0 0 128 16,0 0-128-16,9-12 0 0,-5 1 0 0,1-5 0 31,0 1-960-31,-1 1-96 0,1-4-32 0,4 0 0 16,0 1 176-16,0-1 16 0,5-2 16 0,-1 2 0 0,5 0-1248 16,1 6-256-16,3-2-48 0,1 5-16 0,-9 0-624 15,4 3-128-15,-9 1-32 0</inkml:trace>
  <inkml:trace contextRef="#ctx0" brushRef="#br0" timeOffset="22056.77">22042 5852 31727 0,'-19'3'1408'0,"10"3"288"0,1 1-1360 0,0-2-336 0,0 4 0 0,1 0 0 15,2 2 2688-15,0 1 480 0,1 3 96 0,-1 1 0 16,1 2-1568-16,4 5-320 0,-4 4-64 0,3 3-16 15,-3 0-464-15,4 11-112 0,-3 6-16 0,1 5 0 16,2 0-128-16,-4 6-48 0,1 5 0 0,1-2 0 16,-2-8-224-16,4 1-48 0,-2-8-16 0,-1-1 0 15,3-2-240-15,3-7 144 0,-6-1-144 0,6-4 128 16,-1-3-128-16,2-1 0 0,-4-4 0 0,5-5 0 31,-1 0-1280-31,5-5-144 0,14-4-32 0,-5-4-13536 0,-4-3-2720 0</inkml:trace>
  <inkml:trace contextRef="#ctx0" brushRef="#br0" timeOffset="23519.98">19290 5025 26543 0,'-6'17'1168'0,"3"-2"256"0,-3 6-1136 0,3 1-288 0,-2 3 0 0,1 0 0 0,-1 0 2080 0,-4 1 352 15,3 1 80-15,-3 4 16 0,0-3-1088 0,-3 3-224 16,3-1-32-16,0 0-16 0,0 1-544 0,0-3-112 16,0-1-32-16,4-4 0 0,0-3-208 0,-3-2-32 15,7-2-16-15,1-16 0 0,-4 14-16 0,4-14 0 16,0 0 0-16,0 0 0 0,0 0 112 0,0 0 32 16,0 0 0-16,4-12 0 0,1-6-160 0,4-5-48 15,0-4 0-15,0-5 0 0,3 0-16 0,-1-10 0 16,-2 1 0-16,3-3 0 0,6 3-128 0,-3-4 0 15,-1-3 0-15,-2-2 0 0,3-4 0 0,-5 0 0 16,3 4 0-16,1 6 0 0,2-3 0 0,-5 8 0 16,1 1 0-16,-1 6 0 0,2 2 0 0,-4 7 0 15,-4 5 0-15,0 4 128 0,-5 14 0 0,0 0 0 0,0 0 0 0,0 0 0 16,0 0 160-16,0 0 32 0,0 0 0 0,7 17 0 16,-1 1-48-16,-1 11 0 0,-1 1 0 0,1 2 0 15,2 6-144-15,-1 1-128 0,-1 2 192 0,4 6-192 16,0-3 0-16,0 6 0 0,0-3 0 0,5-4 0 15,-1-6 0-15,-3 3 0 0,3-3 0 0,1-1 0 16,-1-2 0-16,1-2 0 0,-5-2 0 0,5-1 0 16,-5-4-240-16,0-2 48 0,0-3 16 0,-4-2 0 31,2-2-352-31,2-6-80 0,6-2-16 0,-5-3 0 16,-1-1-2208-16,-9-4-448 0,0 0-96 0</inkml:trace>
  <inkml:trace contextRef="#ctx0" brushRef="#br0" timeOffset="23729.24">19334 5182 12895 0,'0'0'1152'16,"0"0"-928"-16,0 0-224 0,0 0 0 0,0 0 5424 0,0 0 1040 16,0 0 192-16,0 0 64 0,0 0-3600 0,0 0-720 15,0 0-144-15,0 0-16 0,24 7-1296 0,-1-3-256 16,7 1-48-16,-1-2-16 0,6-3-432 0,3 0-192 15,1-3 160-15,11-2-160 16,2-6-1296-16,16-5-368 0,3 0-64 0,8-9-17696 0</inkml:trace>
  <inkml:trace contextRef="#ctx0" brushRef="#br0" timeOffset="25553.48">22114 6409 25279 0,'0'0'1120'0,"0"0"224"0,-4-12-1072 0,-1 3-272 0,5-5 0 0,0 14 0 15,9-9 2080-15,-9 9 352 0,0 0 80 0,14-9 16 16,-14 9-1168-16,18-9-224 0,0 3-48 0,1 3-16 16,-19 3-320-16,24-2-64 0,-24 2-16 0,30 0 0 15,-3 0-272-15,-1-4-48 0,3 4-16 0,3-1 0 16,0-1-144-16,4 0-16 0,-6-2-16 0,3 1 0 16,4-2 32-16,-5 5 0 0,4-4 0 0,0 2 0 15,-1-1 16-15,7 1 16 0,-5-2 0 0,8 4 0 16,-4 0-48-16,3-3-16 0,-2 3 0 0,4 0 0 0,-1 0 0 15,-1 0 0-15,6-2 0 0,-3 2 0 16,-1-4-160-16,-1 4 0 0,-1 0 0 0,1 0 128 0,-2-1 32 0,2 1 0 16,-1 0 0-16,3-2 0 0,3 0 64 0,-2 2 16 15,-5 0 0-15,1 0 0 0,1 0 48 0,2 2 16 16,-3 0 0-16,6-1 0 0,-3 3-48 0,-3-2 0 16,1-2 0-16,1 0 0 0,1 3-64 0,1-3-32 15,4 6 0-15,1-3 0 0,-3-1 0 0,-1 0 0 16,-3 0 0-16,1 1 0 0,6-1-160 0,3 0 192 15,-6-1-192-15,0 3 192 0,0 1-192 0,0 1 160 16,-2-3-160-16,-5 6 160 0,5-3-160 0,-2 1 128 16,3-5-128-16,1 3 128 0,-4-3-128 0,0 0 0 15,-1-2 0-15,0 3 128 0,5-3 0 0,2 0 0 16,-4 0 0-16,2 0 0 0,-4 0 0 0,-1 2-128 0,1 0 192 16,-1-2-64-16,0 0-128 0,1 0 0 15,2 0 144-15,-1 0-144 0,-3 0 0 0,-2 0 128 0,-5 0-128 0,8 1 0 16,-4 3 0-16,3 0 0 0,-1-3 0 15,2 5 0-15,-4-6 0 0,-2 0 0 0,-1 0 0 0,1 0 0 16,-1 0 0-16,-3-2 0 0,6-2 0 0,-3 3 0 16,3-3 0-16,0 0 128 0,0 3-128 0,-1-1 0 15,-3 0 0-15,2-1 0 0,4 3 0 0,2 0 128 16,-1 0-128-16,1 0 0 0,-4 0 0 0,2 3 0 16,-4-1 0-16,2-2 0 0,-5-2 0 0,2 2 0 15,3 0 0-15,-2 0 0 0,2-3 0 0,0 1 0 16,0-2 0-16,-3 1 0 0,1 1 0 0,2-2 128 15,0 1-128-15,4-3 0 0,-2 3 0 0,1 3 0 16,1-6 0-16,-4 6 0 0,-3-3 0 0,3 1 0 16,-2-2 0-16,-1 4 0 0,1 0 0 0,2 0 0 0,4 0 0 15,-2 0 0-15,-4 0 0 0,-2 0 0 0,4-1 0 0,0 1 0 16,4-2 0-16,0 0 0 0,-2-2 0 0,1 4 0 16,1-3 0-16,-4-2 0 0,-3 3 0 15,1 0 0-15,-2 0 0 0,-1-1 0 0,0 1 0 0,1-2 0 16,3 1 0-16,1 3 0 0,-4-2 0 0,2-2 0 15,-1 3 0-15,-2-1 0 0,1 2 0 0,3 0 0 16,-3 0 0-16,4-2 0 0,0-2 0 0,-2 4 0 16,-1-1 0-16,1-1 0 0,-5 2 0 0,2 0 0 15,-6 0 0-15,-1-2 128 0,3-2-128 0,-2 1 0 16,-1-2 0-16,1 5 0 0,4 3 0 0,0-3 0 16,-5 0 0-16,-2-3 0 0,1 1 0 0,-1 0 0 15,3 0 0-15,-1-1 0 0,7 3 0 0,-4 0 0 0,4 0 0 0,-4 0 0 16,-4 0 0-16,3 0 0 0,1 0 0 0,-2 0 0 15,-7 3 0-15,4-3 0 0,-4 0 0 0,1 2 128 16,-7 0-128-16,3 0 0 0,2-2 0 0,-3 0 0 16,6 3 0-16,-5-3 0 0,1 0 0 0,-1 0 0 15,1 0 0-15,3 0 0 0,-7-3 0 0,3 3 0 16,2-2 0-16,-5 0 0 0,1 0 0 0,0 4 0 16,2 2 0-16,-2-4 0 0,5 0 0 0,-2 0 0 15,2 0 0-15,4-2 128 0,-4 2-128 0,1-2 0 16,-3 0 0-16,2-1 0 0,-3 3 0 0,1 0 0 15,3 0 0-15,-3 0 0 0,-1-2 0 0,-2 2 0 16,-1 0 0-16,1 0 0 0,0-4 0 0,-4 8 0 16,4-4 0-16,0-4 0 0,-4 1 0 0,4 3 0 15,0-2 0-15,2-2 0 0,-4 1 0 0,4 1 0 0,-6-2 0 0,4 1 0 16,3-3 0-16,-3 5 0 0,-4-3 0 16,4 1 0-16,-4 3 0 0,4-4 0 0,0 2 0 15,0 2 0-15,-18 0 0 0,23-3 0 0,-5 3 0 0,2 0 0 16,1 0 0-16,2 0 0 0,-1 0 0 0,-2-2 0 15,3-2 0-15,2 4 0 0,-2-3 0 0,0 1 0 16,0-2 0-16,-1 1 0 0,1 3 0 0,0-2 0 16,-5-2 0-16,2 4 0 0,1-3 0 0,-3 1 0 15,2-2 0-15,1 4 0 0,-3 0 0 0,0-1 0 16,2-1 0-16,-3 0 0 0,1-2 0 0,0 4 0 16,0-1 0-16,2-1 0 0,-2 0 0 0,3-1 0 15,2 3 0-15,0-2 128 0,-1-2-128 0,1-1 0 0,-3 1 0 16,5 1 0-16,-2-3 0 0,0 3 0 0,4-3 0 15,0 3 0-15,1 1 0 0,3 2 0 0,-5 0 0 16,-1-4 0-16,2 3 0 0,-4-1 0 0,4 0 0 0,-5 2 0 16,1 0 0-16,-3 0 0 15,1-3 0-15,-3 3 0 0,2 0 0 0,1-2 0 0,-3 0 0 0,0 0 0 16,0-1 0-16,5 3 0 0,-5 3 0 0,-1-3 0 16,3-3 0-16,-2 3 0 0,5-2 0 0,-5 2 0 15,0 0 0-15,0 0 0 0,-4-4 0 0,4 4 0 16,-4 0 0-16,-14 0 0 0,0 0 0 0,18 4 0 15,0-2 0-15,-18-2 0 0,0 0 0 0,14-2 0 16,-14 2 0-16,0 0 0 0,18-4 0 0,-18 4 0 16,0 0 0-16,0 0 0 0,18 0 0 0,-18 0 0 15,0 0 0-15,0 0 0 0,0 0 0 0,0 0 128 0,0 0-128 16,0 0 0-16,0 0 0 0,0 0 0 0,0 0-240 0,0 0-16 16,0 0 0-16,0 0 0 15,0 0-1888-15,0 0-384 0,0 0-80 16,9-9-17808-16</inkml:trace>
  <inkml:trace contextRef="#ctx0" brushRef="#br0" timeOffset="25914.1">32757 5896 5519 0,'0'0'496'0,"0"0"-496"0,0 0 0 0,11 9 0 15,-11-9 2832-15,0 0 480 0,0 0 80 0,0 0 32 16,0 0-1200-16,0 0-240 0,0 0-64 0,0 0 0 16,0 0 112-16,0 0 16 0,18 8 0 0,-18-8 0 15,12 10-224-15,-12-10-32 0,9 15-16 0,0 2 0 16,-7-2-272-16,2 3-48 0,-1 5-16 0,-3 4 0 15,2 3-304-15,-2 6-64 0,0 1-16 0,4 10 0 16,-4 1-352-16,5 7-80 0,-1 4-16 0,-3 4 0 16,3-8-208-16,0-5-32 0,1-3-16 0,0-3 0 15,2 1-192-15,2-4-32 0,-3-3-128 0,3-6 192 0,0-7-192 16,-1-6 0-16,-2-1 0 0,3-5 0 0,-9-13-256 16,0 0-64-16,0 0 0 0,14 0 0 15,4-7-2048-15,-4-4-432 16,-7-7-80-16</inkml:trace>
  <inkml:trace contextRef="#ctx0" brushRef="#br0" timeOffset="26483.81">28480 4757 35135 0,'-17'0'1552'0,"17"0"320"15,0 0-1488-15,0 0-384 0,-8 5 0 0,8-5 0 0,-6 12 1792 0,1 3 272 16,1-3 64-16,1 6 16 0,1 0-1008 0,-2 0-208 16,4 2-32-16,0 3-16 0,0 4-448 0,0-1-96 15,0 5-16-15,0-6 0 0,0 5-128 0,0-1-48 16,0-3 0-16,4-2 0 0,1 1-144 0,-5-6 160 16,0 3-160-16,0-3 160 0,0-1-160 0,0 2 192 15,0-20-192-15,0 16 192 0,-3-2-192 0,3-14-256 0,-2 15 64 16,2-15 16-1,0 0-1472-15,0 0-288 0,9 12-64 0,-9-12-16 16,11-3-2048-16,-4-6-416 0</inkml:trace>
  <inkml:trace contextRef="#ctx0" brushRef="#br0" timeOffset="26969.6">28558 4480 5519 0,'0'0'496'0,"-14"-2"-496"0,1-5 0 0,-1 1 0 15,-4 1 5536-15,4-4 1008 0,5 4 208 0,4 1 32 16,1-1-3520-16,4 5-704 0,0 0-128 0,0 0-48 16,0 0-976-16,0 0-208 0,9-9-48 0,-9 9 0 15,0 0-272-15,18-4-64 0,-18 4-16 0,19 0 0 16,-1 9-352-16,0 0-64 0,-3 2 0 0,2 0-16 0,-1-1-192 0,-1 1-48 16,-5 0 0-16,3 3 0 0,1 0 0 0,-1 1-128 15,-4-3 192-15,-9-12-64 0,9 14 96 0,0 1 16 16,-9-15 0-16,5 18 0 0,-2-4-16 0,-3-2 0 15,0-12 0-15,0 18 0 0,0-18-224 0,-3 15 176 16,3-15-176-16,-9 14 160 0,0-5-160 0,0 0 0 16,9-9 0-16,-14 9 128 0,5-2-128 0,9-7 0 15,-13 5 0-15,13-5 0 0,-10 4 0 0,10-4 0 16,0 0 0-16,0 0 0 0,0 0 0 0,0 0 0 16,0 0 0-16,0 0 0 0,0 0 0 0,0 0 0 15,0 0 0-15,0 0 0 0,14 10-128 0,0-1 128 16,-1 6 0-16,1 1 0 0,4-2 0 0,0 0 0 15,0 1-144-15,-1 1 144 0,-2-2 0 0,3 0 0 16,1 4 0-16,-1 0 0 0,0 2 0 0,0-2 0 0,-4-2 0 16,-1 0 0-16,-4 0 0 0,1 0 0 0,-1 0 0 0,-2 0 0 15,-1-3 0-15,-4 3 0 0,-2-16 0 0,0 16 0 16,0-16 0-16,-2 18 176 0,-7-4-176 0,3-2 160 16,-2 1 48-16,-5-2 16 0,-1 3 0 0,-4-3 0 15,-5-1-80-15,1-1-16 0,-1-3 0 0,-4 3 0 16,4-4-128-16,0-2 0 0,1 5 0 0,3-3 0 31,1 0-1168-31,0 1-320 0,0 3-64 0</inkml:trace>
  <inkml:trace contextRef="#ctx0" brushRef="#br0" timeOffset="32247.27">8042 6070 3679 0,'0'0'160'0,"0"0"32"0,0 0-192 0,0 12 0 16,0-12 0-16,0 18 0 0,0-4 3344 0,0 1 624 15,4 3 128-15,-2-2 32 0,-2 0-2848 0,3 2-576 16,-3 0-128-16,4-1 0 0,1 7 240 0,-1-3 48 16,6 2 16-16,-1 0 0 0,4 4 304 0,1 4 64 15,-5 1 16-15,5 2 0 0,-1 0 48 0,1 0 16 16,-9 1 0-16,3 3 0 0,1-2-176 0,-4-1-48 15,0-2 0-15,1 2 0 0,-3 1-496 0,3-2-96 16,-3-4-32-16,1 1 0 0,1-6-288 0,-1-4-64 0,1-1-128 0,-5-4 192 16,0-16-192-16,9 11-208 0,-9-11 32 0,0 0 16 31,0 0-720-31,0 0-144 0,0 0-16 0,0 0-9760 0,0 0-1936 0</inkml:trace>
  <inkml:trace contextRef="#ctx0" brushRef="#br0" timeOffset="32746.57">8015 5968 11055 0,'0'0'976'0,"0"0"-784"16,0 0-192-16,-14 5 0 0,-7 1 3904 0,5 3 752 15,3 0 144-15,1 5 16 0,3-2-2704 0,3 6-560 16,1 0-96-16,0 2-32 0,1 1-640 0,1 2-128 16,3 1-16-16,0-1-16 0,-2-2-176 0,2 6-48 15,0-4 0-15,0 1 0 0,0-1-112 0,0 0-32 16,-4-2 0-16,4 3 0 0,0-3 64 0,0-1 0 16,-3-2 0-16,1-1 0 0,-2 0-16 0,1-7 0 15,3-10 0-15,0 0 0 0,-6 9 32 0,6-9 16 16,0 0 0-16,-9 0 0 0,4 0 48 0,-4-3 16 15,5-6 0-15,3 0 0 0,-3-6-208 0,4 3-32 16,0-4-16-16,5-6 0 0,3 3-160 0,-3-6 160 16,0-2-160-16,1-2 160 0,1 1-160 0,2-3 0 0,2-1-160 0,-3 2 160 15,1-4 0-15,0-2 0 0,0 4 0 0,-3 0 0 16,1 2 0-16,2 3 0 16,-4 2 0-16,4 3 0 0,0 4 0 0,-4 6 0 0,1-2 0 0,-6 14 0 15,0 0 0-15,0 0 128 0,0 0-128 0,17 0 0 16,-17 0 128-16,18 9-128 0,0 7 0 0,0 0 0 15,0 2 0-15,0 7 0 16,1 0 0-16,3 1 0 0,-4 1 0 0,5 2 0 0,-3-2 0 0,1-10 0 31,2 5-448-31,0-2-64 0,4-3 0 0,18 14 0 16,1-4-1856-16,-1-4-384 0</inkml:trace>
  <inkml:trace contextRef="#ctx0" brushRef="#br0" timeOffset="36363.15">16941 7222 8287 0,'0'0'368'0,"0"0"80"0,-16-3-448 0,2-3 0 0,-1 1 0 0,-3-2 0 15,-8 0 5568-15,-1-1 1024 0,4 0 192 0,-4 2 64 16,-2-3-4064-16,-3 4-800 0,-2-2-176 0,0 1-16 15,-5 1-800-15,-2 1-160 0,-6-5-16 0,6 8-16 0,-3-1-224 0,3 2-32 16,-4-2-16-16,4 2 0 16,-4 2-240-16,2 0-48 0,2-1-16 0,-3-1 0 0,-6 4-32 0,-4 0-16 15,0-3 0-15,-1 5 0 0,0-3 16 0,-1 6 0 16,3 0 0-16,-1 4 0 0,8-3 0 0,1 7 0 16,-5-1 0-16,0 1 0 0,5 1-32 0,2 4 0 15,-5 1 0-15,2-3 0 0,-4 1-160 0,0 1 192 16,-4 1-192-16,4 2 192 0,4 0-192 0,-2 2 0 15,5 5 0-15,-2 0 128 0,9 0-128 0,8 0 0 16,1 4 0-16,0-2 0 0,0 0 0 0,8 0 0 16,-3 0 0-16,8 0 0 0,0 5-128 0,1-1 128 15,1 3 0-15,3-6 0 0,3 1 0 0,5-4 0 0,-3 0 0 0,4 1 0 16,0 1-128-16,5-1 128 0,4 0 0 0,-3 2 0 16,1-2 0-16,4-1 0 0,5 0 0 0,-2-2 0 15,4 2 0-15,0 1 0 0,-2-7 0 0,5 5 0 16,6-5 0-16,0 0 0 0,10-1 0 0,2 0 0 15,3 5 0-15,0-3 0 0,7-2 0 0,-6-4 0 16,1 2 144-16,4-5 0 0,-1 0 0 0,6-4 0 16,-1-1-16-16,2-2-128 0,-1-2 192 0,6 0-64 15,6-4-128-15,3-2 0 0,-1 1 0 0,3-2 128 16,2 0-128-16,-5-1 0 0,3-1 144 0,-2-1-144 16,5-1 0-16,4 0 128 0,-6-2-128 0,8 3 0 15,1-6 0-15,-1 5 0 0,-8-5 0 0,-1 1 0 16,-2 1 0-16,3-2 0 0,-3-2 0 0,2-6 0 15,-2-2 0-15,0 1 128 0,3-4-128 0,-7-3 0 16,-1-2 0-16,-4-6 144 0,-9 1-144 0,-4-2 0 0,1-2 176 16,-3-2-176-16,-4-1 160 0,-6-3-160 0,1 3 208 15,-2-4-48-15,-7-4-16 0,-4 0 0 0,-3 1 64 16,-6 3 16-16,-4-1 0 0,-4 1 0 0,-1 0 0 0,-2-3 0 16,-4-6 0-16,-5 5 0 0,-4-2-80 15,-2 5-16-15,-4-7 0 0,-7 5 0 0,1 1-128 0,-4 2 160 16,-5 5-160-16,-4 0 160 0,-1 4-160 0,-8 5 0 15,1 6 0-15,-12 3 128 0,-3 2-256 0,-9 2-64 16,1 5-16-16,-1 1 0 16,7 8-432-16,-2 4-96 0,8 1-16 0,-4 4-14160 15,-3-3-2848-15</inkml:trace>
  <inkml:trace contextRef="#ctx0" brushRef="#br0" timeOffset="37862.68">26618 6886 23199 0,'-17'13'1024'0,"4"-6"224"15,-1-3-992-15,-4 4-256 0,-2 0 0 0,-1 1 0 0,-6-2 1744 0,-5 5 304 16,0-1 64-16,-4 0 16 0,4-1-752 0,-9 3-160 0,0-2-16 0,-4 6-16 15,4 7-640-15,0-1-128 0,0-2-32 0,3 8 0 16,-1-2-256-16,7 0-128 0,5 5 128 0,-5 0-128 16,3-2 208-16,2-1-32 0,2-2-16 0,6 3 0 15,-4-1 144-15,5 1 16 0,3 2 16 0,3 0 0 16,-2-3-16-16,5-2-16 0,-4 5 0 0,4-2 0 16,0-3 0-16,4 0 0 0,-4 0 0 0,5-2 0 15,3 1-48-15,1-2 0 0,1 2 0 0,3 1 0 16,1-4-80-16,3 4-32 0,0-4 0 0,3 4 0 15,-2-4-144-15,0 1 0 0,0-6 144 0,4 3-144 16,1-1 128-16,0 3-128 0,4-2 128 0,3 3-128 16,-5-8 160-16,2 3-32 0,4 3-128 0,-3-3 192 15,6-1-16-15,-1 2-16 0,2 0 0 0,7-1 0 16,-1-1 32-16,0 0 0 0,4 0 0 0,-1-2 0 0,3-4 96 16,-2 3 32-16,-1 1 0 0,-1-2 0 15,2 0 0-15,0 1 0 0,1-3 0 0,4-1 0 0,4-4-112 0,-4 4-16 16,-2 1 0-16,-1 1 0 0,3-3-64 0,4 5 0 15,-1-3-128-15,3 1 192 0,-3-2-64 0,6 1-128 16,-3 1 176-16,-3-3-176 0,1 5 192 0,-2-7-64 16,2 1 0-16,5-1-128 0,-6-3 208 0,6 0-64 15,6-1-16-15,-6-2 0 0,0 1 0 0,3-3 0 16,3 0 0-16,-3 0 0 0,1 0-128 0,-4 0 192 16,-4 0-192-16,-1-3 192 0,1 1-192 0,-1-5 192 15,1 1-192-15,3 1 192 0,-3 0-192 0,-1 1 192 16,-4-3-192-16,2-4 192 0,1 2-192 0,5 0 160 0,1-5-160 15,-4-2 160-15,-1-4-160 0,-2 2 192 0,-4 1-192 16,-2-1 192-16,-1-2-192 0,-4-1 160 0,4 3-160 0,0-2 160 16,-4-1-160-16,0 3 0 0,4-2 0 15,-4 2 0-15,-4-1 0 0,3-3 0 0,-4 1 128 0,1-3-128 16,-1 1 0-16,-4 2 0 0,4-2 0 0,0-1 0 16,-4 1 128-16,0 0-128 0,-5-4 128 0,3-1-128 15,-3-6 160-15,-3 0-160 0,-1 0 192 0,-2 2-192 16,-6-2 192-16,-1 0-192 0,-1 1 192 0,-1 0-192 15,-3-7 144-15,0 4-144 0,-3-1 0 0,-6 1 144 16,0 1-144-16,-4 1 128 0,-5-2-128 0,-1 0 128 16,-8 4-128-16,-2 0 192 0,-4 1-192 0,0-1 192 15,1-3-192-15,-9 2 128 0,0-4-128 0,-5-2 128 16,-4 3-128-16,0-2 160 0,-8 3-160 0,0 1 160 16,-7-2-160-16,-12 2 128 0,-5 0-128 0,-5 2 128 0,-3 0-128 15,-1 7 160-15,-9 0-160 0,-9 5 160 0,-5-3-160 0,-4 12-176 16,-3 4 48-16,1 7 0 15,-5 3-720-15,-13 12-144 0,-17 12-32 16,1 8 0-16,13 15-2304 0,-27 20-480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B0141-6C96-6E4F-B18A-E897BAAAEE8D}" type="datetimeFigureOut">
              <a:rPr lang="en-US" smtClean="0"/>
              <a:t>4/17/2023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1E7D8-D722-954C-B892-0C8992D6A8B3}" type="slidenum">
              <a:rPr lang="en-US" smtClean="0"/>
              <a:t>‹#›</a:t>
            </a:fld>
            <a:endParaRPr lang="en-US"/>
          </a:p>
        </p:txBody>
      </p:sp>
    </p:spTree>
    <p:extLst>
      <p:ext uri="{BB962C8B-B14F-4D97-AF65-F5344CB8AC3E}">
        <p14:creationId xmlns:p14="http://schemas.microsoft.com/office/powerpoint/2010/main" val="147254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2</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5112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0ba5f2a50_0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0ba5f2a50_0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1354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6ad51415e7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6ad51415e7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6ad51415e7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6ad51415e7_0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7162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6ad51415e7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6ad51415e7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0976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6ad51415e7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6ad51415e7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3506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6ad51415e7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6ad51415e7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But other than that, these all work the way you’d expect from binary operators (in a stack machine).</a:t>
            </a:r>
            <a:endParaRPr dirty="0"/>
          </a:p>
        </p:txBody>
      </p:sp>
    </p:spTree>
    <p:extLst>
      <p:ext uri="{BB962C8B-B14F-4D97-AF65-F5344CB8AC3E}">
        <p14:creationId xmlns:p14="http://schemas.microsoft.com/office/powerpoint/2010/main" val="6991073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106</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47010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6ad51415e7_0_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6ad51415e7_0_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99436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6ad51415e7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6ad51415e7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6ad51415e7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6ad51415e7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5364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6ad51415e7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6ad51415e7_0_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856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0ba5f2a50_0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0ba5f2a50_0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We’ll end up writing 10 over whatever comes next!</a:t>
            </a:r>
            <a:endParaRPr dirty="0"/>
          </a:p>
        </p:txBody>
      </p:sp>
    </p:spTree>
    <p:extLst>
      <p:ext uri="{BB962C8B-B14F-4D97-AF65-F5344CB8AC3E}">
        <p14:creationId xmlns:p14="http://schemas.microsoft.com/office/powerpoint/2010/main" val="42819767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6ad51415e7_0_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6ad51415e7_0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all operate as you may expect: add 0’s when the size is larger, drop bytes when the size is smaller.</a:t>
            </a:r>
          </a:p>
          <a:p>
            <a:pPr marL="0" lvl="0" indent="0" algn="l" rtl="0">
              <a:spcBef>
                <a:spcPts val="0"/>
              </a:spcBef>
              <a:spcAft>
                <a:spcPts val="0"/>
              </a:spcAft>
              <a:buNone/>
            </a:pPr>
            <a:r>
              <a:rPr lang="en-US" dirty="0"/>
              <a:t>As a reminder, coercion is different from casting: we’ll talk about how casting on objects works later.</a:t>
            </a:r>
            <a:endParaRPr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112</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3223215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6ad51415e7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6ad51415e7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00891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73dc5633ad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73dc5633ad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a low-level language, bytecode has jumps instead of loops.</a:t>
            </a:r>
            <a:endParaRPr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6ad51415e7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6ad51415e7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16876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6ad51415e7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6ad51415e7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endParaRPr dirty="0"/>
          </a:p>
        </p:txBody>
      </p:sp>
    </p:spTree>
    <p:extLst>
      <p:ext uri="{BB962C8B-B14F-4D97-AF65-F5344CB8AC3E}">
        <p14:creationId xmlns:p14="http://schemas.microsoft.com/office/powerpoint/2010/main" val="94627459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36556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6ad51415e7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6ad51415e7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endParaRPr dirty="0"/>
          </a:p>
        </p:txBody>
      </p:sp>
    </p:spTree>
    <p:extLst>
      <p:ext uri="{BB962C8B-B14F-4D97-AF65-F5344CB8AC3E}">
        <p14:creationId xmlns:p14="http://schemas.microsoft.com/office/powerpoint/2010/main" val="364896202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6ad51415e7_0_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6" name="Google Shape;1396;g6ad51415e7_0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g6ad51415e7_0_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1" name="Google Shape;1481;g6ad51415e7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99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0ba5f2a50_0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0ba5f2a50_0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62552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121</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957348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6ad51415e7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6ad51415e7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We’re not going to go through all of these, but I want to talk about the most OO: methods.</a:t>
            </a:r>
            <a:endParaRPr dirty="0"/>
          </a:p>
        </p:txBody>
      </p:sp>
    </p:spTree>
    <p:extLst>
      <p:ext uri="{BB962C8B-B14F-4D97-AF65-F5344CB8AC3E}">
        <p14:creationId xmlns:p14="http://schemas.microsoft.com/office/powerpoint/2010/main" val="267150498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6ad51415e7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6ad51415e7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Like local variables, arguments are stored in the call stack and loaded to the operand stack with load instructions.</a:t>
            </a:r>
            <a:endParaRPr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6ad51415e7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6ad51415e7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04189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6ad51415e7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6ad51415e7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35120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6ad51415e7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6ad51415e7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4803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6ad51415e7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6ad51415e7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147017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6ad51415e7_0_1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6ad51415e7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5956110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70ba5f2a5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70ba5f2a5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b0caf0b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b0caf0b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905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14</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5112005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131</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7958094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b0caf0b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b0caf0b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b0caf0b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b0caf0b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75341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b0caf0b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b0caf0b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946191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b0caf0b5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b0caf0b5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b0caf0b5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b0caf0b5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90625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b0caf0b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b0caf0b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put a reference to the new integer on the stack, pointing to the newly created object in the heap.</a:t>
            </a:r>
          </a:p>
          <a:p>
            <a:pPr marL="0" lvl="0" indent="0" algn="l" rtl="0">
              <a:spcBef>
                <a:spcPts val="0"/>
              </a:spcBef>
              <a:spcAft>
                <a:spcPts val="0"/>
              </a:spcAft>
              <a:buNone/>
            </a:pPr>
            <a:r>
              <a:rPr lang="en-US" dirty="0"/>
              <a:t>Now we want to set it to 2. But that’ll use up the reference on the stack, so first we make a copy.</a:t>
            </a:r>
            <a:endParaRPr dirty="0"/>
          </a:p>
        </p:txBody>
      </p:sp>
    </p:spTree>
    <p:extLst>
      <p:ext uri="{BB962C8B-B14F-4D97-AF65-F5344CB8AC3E}">
        <p14:creationId xmlns:p14="http://schemas.microsoft.com/office/powerpoint/2010/main" val="121900990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b0caf0b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b0caf0b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Explain that identity is the same</a:t>
            </a:r>
            <a:endParaRPr dirty="0"/>
          </a:p>
        </p:txBody>
      </p:sp>
    </p:spTree>
    <p:extLst>
      <p:ext uri="{BB962C8B-B14F-4D97-AF65-F5344CB8AC3E}">
        <p14:creationId xmlns:p14="http://schemas.microsoft.com/office/powerpoint/2010/main" val="414935368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b0caf0b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b0caf0b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Explain that identity is the same</a:t>
            </a:r>
            <a:endParaRPr dirty="0"/>
          </a:p>
        </p:txBody>
      </p:sp>
    </p:spTree>
    <p:extLst>
      <p:ext uri="{BB962C8B-B14F-4D97-AF65-F5344CB8AC3E}">
        <p14:creationId xmlns:p14="http://schemas.microsoft.com/office/powerpoint/2010/main" val="385695249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b0caf0b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b0caf0b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Explain that identity is the same</a:t>
            </a:r>
            <a:endParaRPr dirty="0"/>
          </a:p>
        </p:txBody>
      </p:sp>
    </p:spTree>
    <p:extLst>
      <p:ext uri="{BB962C8B-B14F-4D97-AF65-F5344CB8AC3E}">
        <p14:creationId xmlns:p14="http://schemas.microsoft.com/office/powerpoint/2010/main" val="1039879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0ba5f2a50_0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0ba5f2a50_0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bc</a:t>
            </a:r>
            <a:endParaRPr dirty="0"/>
          </a:p>
        </p:txBody>
      </p:sp>
    </p:spTree>
    <p:extLst>
      <p:ext uri="{BB962C8B-B14F-4D97-AF65-F5344CB8AC3E}">
        <p14:creationId xmlns:p14="http://schemas.microsoft.com/office/powerpoint/2010/main" val="69707744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b0caf0b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b0caf0b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Explain that identity is the same</a:t>
            </a:r>
            <a:endParaRPr dirty="0"/>
          </a:p>
        </p:txBody>
      </p:sp>
    </p:spTree>
    <p:extLst>
      <p:ext uri="{BB962C8B-B14F-4D97-AF65-F5344CB8AC3E}">
        <p14:creationId xmlns:p14="http://schemas.microsoft.com/office/powerpoint/2010/main" val="92087872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b0caf0b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b0caf0b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endParaRPr dirty="0"/>
          </a:p>
        </p:txBody>
      </p:sp>
    </p:spTree>
    <p:extLst>
      <p:ext uri="{BB962C8B-B14F-4D97-AF65-F5344CB8AC3E}">
        <p14:creationId xmlns:p14="http://schemas.microsoft.com/office/powerpoint/2010/main" val="106553001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b0caf0b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b0caf0b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endParaRPr dirty="0"/>
          </a:p>
        </p:txBody>
      </p:sp>
    </p:spTree>
    <p:extLst>
      <p:ext uri="{BB962C8B-B14F-4D97-AF65-F5344CB8AC3E}">
        <p14:creationId xmlns:p14="http://schemas.microsoft.com/office/powerpoint/2010/main" val="71747773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144</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5333075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73dc5633ad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73dc5633ad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70ba5f2a5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70ba5f2a5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70ba5f2a5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70ba5f2a5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t>
            </a:r>
            <a:endParaRPr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70ba5f2a5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70ba5f2a5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70ba5f2a50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70ba5f2a50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
            </a:r>
            <a:endParaRPr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70ba5f2a50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70ba5f2a50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0ba5f2a50_0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0ba5f2a50_0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73651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0ba5f2a50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0ba5f2a50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Either a or b</a:t>
            </a:r>
            <a:endParaRPr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0ba5f2a50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0ba5f2a50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6291b44105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6291b44105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83127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6291b44105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6291b44105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424980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6291b44105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6291b44105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80524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6291b44105_0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6291b44105_0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5386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0ba5f2a50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0ba5f2a50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a:t>
            </a:r>
            <a:endParaRPr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0ba5f2a50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0ba5f2a50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70ba5f2a50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70ba5f2a50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
            </a:r>
          </a:p>
          <a:p>
            <a:pPr marL="0" lvl="0" indent="0" algn="l" rtl="0">
              <a:spcBef>
                <a:spcPts val="0"/>
              </a:spcBef>
              <a:spcAft>
                <a:spcPts val="0"/>
              </a:spcAft>
              <a:buNone/>
            </a:pPr>
            <a:r>
              <a:rPr lang="en-US" dirty="0"/>
              <a:t>A -&gt; can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3574638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160</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15681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0ba5f2a50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70ba5f2a50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Fields equivalent to Value[] in A4</a:t>
            </a:r>
            <a:endParaRPr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 subclass of A.</a:t>
            </a:r>
          </a:p>
        </p:txBody>
      </p:sp>
      <p:sp>
        <p:nvSpPr>
          <p:cNvPr id="4" name="Slide Number Placeholder 3"/>
          <p:cNvSpPr>
            <a:spLocks noGrp="1"/>
          </p:cNvSpPr>
          <p:nvPr>
            <p:ph type="sldNum" sz="quarter" idx="5"/>
          </p:nvPr>
        </p:nvSpPr>
        <p:spPr/>
        <p:txBody>
          <a:bodyPr/>
          <a:lstStyle/>
          <a:p>
            <a:fld id="{4B31E7D8-D722-954C-B892-0C8992D6A8B3}" type="slidenum">
              <a:rPr lang="en-US" smtClean="0"/>
              <a:t>162</a:t>
            </a:fld>
            <a:endParaRPr lang="en-US"/>
          </a:p>
        </p:txBody>
      </p:sp>
    </p:spTree>
    <p:extLst>
      <p:ext uri="{BB962C8B-B14F-4D97-AF65-F5344CB8AC3E}">
        <p14:creationId xmlns:p14="http://schemas.microsoft.com/office/powerpoint/2010/main" val="313811103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6ad51415e7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6ad51415e7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There’s more, but by now you have a good feel for how Java bytecode works.</a:t>
            </a:r>
            <a:endParaRPr dirty="0"/>
          </a:p>
        </p:txBody>
      </p:sp>
    </p:spTree>
    <p:extLst>
      <p:ext uri="{BB962C8B-B14F-4D97-AF65-F5344CB8AC3E}">
        <p14:creationId xmlns:p14="http://schemas.microsoft.com/office/powerpoint/2010/main" val="343031163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6b0caf0b5c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6b0caf0b5c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165</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35678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0ba5f2a50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70ba5f2a50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777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0ba5f2a50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70ba5f2a50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t>
            </a:r>
            <a:endParaRPr dirty="0"/>
          </a:p>
        </p:txBody>
      </p:sp>
    </p:spTree>
    <p:extLst>
      <p:ext uri="{BB962C8B-B14F-4D97-AF65-F5344CB8AC3E}">
        <p14:creationId xmlns:p14="http://schemas.microsoft.com/office/powerpoint/2010/main" val="3595539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70ba5f2a50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70ba5f2a50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5"/>
          </p:nvPr>
        </p:nvSpPr>
        <p:spPr/>
        <p:txBody>
          <a:bodyPr/>
          <a:lstStyle/>
          <a:p>
            <a:fld id="{4B31E7D8-D722-954C-B892-0C8992D6A8B3}" type="slidenum">
              <a:rPr lang="en-US" smtClean="0"/>
              <a:t>3</a:t>
            </a:fld>
            <a:endParaRPr lang="en-US"/>
          </a:p>
        </p:txBody>
      </p:sp>
    </p:spTree>
    <p:extLst>
      <p:ext uri="{BB962C8B-B14F-4D97-AF65-F5344CB8AC3E}">
        <p14:creationId xmlns:p14="http://schemas.microsoft.com/office/powerpoint/2010/main" val="1908450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70ba5f2a50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70ba5f2a50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245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70ba5f2a50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70ba5f2a50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535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70ba5f2a50_0_1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70ba5f2a50_0_1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70ba5f2a50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70ba5f2a50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25</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18792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70ba5f2a50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70ba5f2a50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70ba5f2a50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70ba5f2a50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Step 2 is extra work needed to invoke interface methods</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7448b8f0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7448b8f0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70ba5f2a50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70ba5f2a50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70ba5f2a50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70ba5f2a50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or b</a:t>
            </a:r>
            <a:endParaRPr dirty="0"/>
          </a:p>
        </p:txBody>
      </p:sp>
    </p:spTree>
    <p:extLst>
      <p:ext uri="{BB962C8B-B14F-4D97-AF65-F5344CB8AC3E}">
        <p14:creationId xmlns:p14="http://schemas.microsoft.com/office/powerpoint/2010/main" val="188470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ClassValue</a:t>
            </a:r>
            <a:r>
              <a:rPr lang="en-US" dirty="0"/>
              <a:t> needs to contain the definition of the class: its fields, methods, superclass, etc.</a:t>
            </a:r>
          </a:p>
          <a:p>
            <a:endParaRPr lang="en-US" dirty="0"/>
          </a:p>
          <a:p>
            <a:r>
              <a:rPr lang="en-US" dirty="0"/>
              <a:t>The </a:t>
            </a:r>
            <a:r>
              <a:rPr lang="en-US" dirty="0" err="1"/>
              <a:t>ObjectValue</a:t>
            </a:r>
            <a:r>
              <a:rPr lang="en-US" dirty="0"/>
              <a:t> needs to contain all the information about the object instance. First of all, it’ll probably need the name of the class the object belongs to.</a:t>
            </a:r>
          </a:p>
        </p:txBody>
      </p:sp>
      <p:sp>
        <p:nvSpPr>
          <p:cNvPr id="4" name="Slide Number Placeholder 3"/>
          <p:cNvSpPr>
            <a:spLocks noGrp="1"/>
          </p:cNvSpPr>
          <p:nvPr>
            <p:ph type="sldNum" sz="quarter" idx="5"/>
          </p:nvPr>
        </p:nvSpPr>
        <p:spPr/>
        <p:txBody>
          <a:bodyPr/>
          <a:lstStyle/>
          <a:p>
            <a:fld id="{4B31E7D8-D722-954C-B892-0C8992D6A8B3}" type="slidenum">
              <a:rPr lang="en-US" smtClean="0"/>
              <a:t>4</a:t>
            </a:fld>
            <a:endParaRPr lang="en-US"/>
          </a:p>
        </p:txBody>
      </p:sp>
    </p:spTree>
    <p:extLst>
      <p:ext uri="{BB962C8B-B14F-4D97-AF65-F5344CB8AC3E}">
        <p14:creationId xmlns:p14="http://schemas.microsoft.com/office/powerpoint/2010/main" val="2467832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70ba5f2a50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70ba5f2a50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or b</a:t>
            </a:r>
            <a:endParaRPr dirty="0"/>
          </a:p>
        </p:txBody>
      </p:sp>
    </p:spTree>
    <p:extLst>
      <p:ext uri="{BB962C8B-B14F-4D97-AF65-F5344CB8AC3E}">
        <p14:creationId xmlns:p14="http://schemas.microsoft.com/office/powerpoint/2010/main" val="3395963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32</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51120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70ba5f2a50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70ba5f2a50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70ba5f2a50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70ba5f2a50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70ba5f2a50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70ba5f2a50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628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36</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51120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ad51415e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6ad51415e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c, d</a:t>
            </a:r>
            <a:endParaRPr dirty="0"/>
          </a:p>
        </p:txBody>
      </p:sp>
    </p:spTree>
    <p:extLst>
      <p:ext uri="{BB962C8B-B14F-4D97-AF65-F5344CB8AC3E}">
        <p14:creationId xmlns:p14="http://schemas.microsoft.com/office/powerpoint/2010/main" val="687111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3dc5633a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3dc5633a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6ad51415e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6ad51415e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ad51415e7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ad51415e7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0ba5f2a50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70ba5f2a50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3dc5633a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3dc5633a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Why not simply compile straight to native?</a:t>
            </a:r>
            <a:endParaRPr dirty="0"/>
          </a:p>
        </p:txBody>
      </p:sp>
    </p:spTree>
    <p:extLst>
      <p:ext uri="{BB962C8B-B14F-4D97-AF65-F5344CB8AC3E}">
        <p14:creationId xmlns:p14="http://schemas.microsoft.com/office/powerpoint/2010/main" val="788592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73dc5633ad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73dc5633ad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43</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13618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73dc5633ad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73dc5633ad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ad51415e7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ad51415e7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t>
            </a: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ad51415e7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ad51415e7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t>
            </a:r>
            <a:endParaRPr dirty="0"/>
          </a:p>
        </p:txBody>
      </p:sp>
    </p:spTree>
    <p:extLst>
      <p:ext uri="{BB962C8B-B14F-4D97-AF65-F5344CB8AC3E}">
        <p14:creationId xmlns:p14="http://schemas.microsoft.com/office/powerpoint/2010/main" val="2153616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6ad51415e7_0_1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6ad51415e7_0_1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48</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82086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3dc5633a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3dc5633a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3dc5633a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3dc5633a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526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638761f166_0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638761f166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73dc5633a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73dc5633a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73dc5633ad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73dc5633a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73dc5633a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73dc5633a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73dc5633a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73dc5633a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73dc5633a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73dc5633ad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56</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511200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6ad51415e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6ad51415e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6ad51415e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6ad51415e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73dc5633ad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73dc5633ad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3dc5633a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3dc5633a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0ba5f2a50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0ba5f2a50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6ad51415e7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6ad51415e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65143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73dc5633ad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73dc5633ad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76870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001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3772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1322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05453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064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43813cd1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43813cd1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6614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50309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7395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9551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1566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3151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313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5872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48236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91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43813cd1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43813cd1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br>
              <a:rPr lang="en-US" dirty="0"/>
            </a:br>
            <a:r>
              <a:rPr lang="en-US" dirty="0"/>
              <a:t>talk about static fields</a:t>
            </a:r>
          </a:p>
          <a:p>
            <a:pPr marL="0" lvl="0" indent="0" algn="l" rtl="0">
              <a:spcBef>
                <a:spcPts val="0"/>
              </a:spcBef>
              <a:spcAft>
                <a:spcPts val="0"/>
              </a:spcAft>
              <a:buNone/>
            </a:pPr>
            <a:r>
              <a:rPr lang="en-US" dirty="0"/>
              <a:t>Talk about JavaScript</a:t>
            </a:r>
            <a:endParaRPr dirty="0"/>
          </a:p>
        </p:txBody>
      </p:sp>
    </p:spTree>
    <p:extLst>
      <p:ext uri="{BB962C8B-B14F-4D97-AF65-F5344CB8AC3E}">
        <p14:creationId xmlns:p14="http://schemas.microsoft.com/office/powerpoint/2010/main" val="37508758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28655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dc5633a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dc5633a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7133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83</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24726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3dc5633a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3dc5633a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6132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73dc5633a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73dc5633a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21975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73dc5633ad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73dc5633ad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8571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6ad51415e7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6ad51415e7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6ad51415e7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6ad51415e7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6ad51415e7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6ad51415e7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6ad51415e7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6ad51415e7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778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0ba5f2a50_0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0ba5f2a50_0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6ad51415e7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6ad51415e7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173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6ad51415e7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6ad51415e7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
            </a:r>
          </a:p>
          <a:p>
            <a:pPr marL="0" lvl="0" indent="0" algn="l" rtl="0">
              <a:spcBef>
                <a:spcPts val="0"/>
              </a:spcBef>
              <a:spcAft>
                <a:spcPts val="0"/>
              </a:spcAft>
              <a:buNone/>
            </a:pPr>
            <a:r>
              <a:rPr lang="en-US" dirty="0"/>
              <a:t>Everything is a constant: System, out, </a:t>
            </a:r>
            <a:r>
              <a:rPr lang="en-US" dirty="0" err="1"/>
              <a:t>println</a:t>
            </a:r>
            <a:r>
              <a:rPr lang="en-US" dirty="0"/>
              <a:t>, etc.</a:t>
            </a:r>
          </a:p>
          <a:p>
            <a:pPr marL="0" lvl="0" indent="0" algn="l" rtl="0">
              <a:spcBef>
                <a:spcPts val="0"/>
              </a:spcBef>
              <a:spcAft>
                <a:spcPts val="0"/>
              </a:spcAft>
              <a:buNone/>
            </a:pPr>
            <a:r>
              <a:rPr lang="en-US" dirty="0"/>
              <a:t>This ends up translating to something like #1.#2.#3(#4)</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054138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6ad51415e7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6ad51415e7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
            </a:r>
          </a:p>
          <a:p>
            <a:pPr marL="0" lvl="0" indent="0" algn="l" rtl="0">
              <a:spcBef>
                <a:spcPts val="0"/>
              </a:spcBef>
              <a:spcAft>
                <a:spcPts val="0"/>
              </a:spcAft>
              <a:buNone/>
            </a:pPr>
            <a:r>
              <a:rPr lang="en-US" dirty="0"/>
              <a:t>Everything is a constant: System, out, </a:t>
            </a:r>
            <a:r>
              <a:rPr lang="en-US" dirty="0" err="1"/>
              <a:t>println</a:t>
            </a:r>
            <a:r>
              <a:rPr lang="en-US" dirty="0"/>
              <a:t>, etc.</a:t>
            </a:r>
          </a:p>
          <a:p>
            <a:pPr marL="0" lvl="0" indent="0" algn="l" rtl="0">
              <a:spcBef>
                <a:spcPts val="0"/>
              </a:spcBef>
              <a:spcAft>
                <a:spcPts val="0"/>
              </a:spcAft>
              <a:buNone/>
            </a:pPr>
            <a:r>
              <a:rPr lang="en-US" dirty="0"/>
              <a:t>This ends up translating to something like #1.#2.#3(#4)</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918618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6ad51415e7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6ad51415e7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6ad51415e7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6ad51415e7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6ad51415e7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6ad51415e7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9268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6ad51415e7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6ad51415e7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t>
            </a:r>
            <a:endParaRPr dirty="0"/>
          </a:p>
        </p:txBody>
      </p:sp>
    </p:spTree>
    <p:extLst>
      <p:ext uri="{BB962C8B-B14F-4D97-AF65-F5344CB8AC3E}">
        <p14:creationId xmlns:p14="http://schemas.microsoft.com/office/powerpoint/2010/main" val="4830999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6ad51415e7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6ad51415e7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Questions
https://www.polleverywhere.com/discourses/p2pykZB7ifMumvCFR9ys1</a:t>
            </a:r>
          </a:p>
        </p:txBody>
      </p:sp>
      <p:sp>
        <p:nvSpPr>
          <p:cNvPr id="4" name="Slide Number Placeholder 3"/>
          <p:cNvSpPr>
            <a:spLocks noGrp="1"/>
          </p:cNvSpPr>
          <p:nvPr>
            <p:ph type="sldNum" sz="quarter" idx="5"/>
          </p:nvPr>
        </p:nvSpPr>
        <p:spPr/>
        <p:txBody>
          <a:bodyPr/>
          <a:lstStyle/>
          <a:p>
            <a:fld id="{4B31E7D8-D722-954C-B892-0C8992D6A8B3}" type="slidenum">
              <a:rPr lang="en-US" smtClean="0"/>
              <a:t>99</a:t>
            </a:fld>
            <a:endParaRPr lang="en-US"/>
          </a:p>
        </p:txBody>
      </p:sp>
      <p:sp>
        <p:nvSpPr>
          <p:cNvPr id="5" name="TextBox 4">
            <a:extLst>
              <a:ext uri="{FF2B5EF4-FFF2-40B4-BE49-F238E27FC236}">
                <a16:creationId xmlns:a16="http://schemas.microsoft.com/office/drawing/2014/main" id="{D3910A1E-3F0F-8AF8-0D67-4E912B13119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737836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6ad51415e7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6ad51415e7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498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 Image">
    <p:spTree>
      <p:nvGrpSpPr>
        <p:cNvPr id="1" name=""/>
        <p:cNvGrpSpPr/>
        <p:nvPr/>
      </p:nvGrpSpPr>
      <p:grpSpPr>
        <a:xfrm>
          <a:off x="0" y="0"/>
          <a:ext cx="0" cy="0"/>
          <a:chOff x="0" y="0"/>
          <a:chExt cx="0" cy="0"/>
        </a:xfrm>
      </p:grpSpPr>
      <p:pic>
        <p:nvPicPr>
          <p:cNvPr id="13" name="Picture 12" descr="A close up of a stop sign at night&#10;&#10;Description automatically generated">
            <a:extLst>
              <a:ext uri="{FF2B5EF4-FFF2-40B4-BE49-F238E27FC236}">
                <a16:creationId xmlns:a16="http://schemas.microsoft.com/office/drawing/2014/main" id="{196158C0-D9E4-0A41-8BC4-67465C1CBD71}"/>
              </a:ext>
            </a:extLst>
          </p:cNvPr>
          <p:cNvPicPr>
            <a:picLocks noChangeAspect="1"/>
          </p:cNvPicPr>
          <p:nvPr userDrawn="1"/>
        </p:nvPicPr>
        <p:blipFill rotWithShape="1">
          <a:blip r:embed="rId2"/>
          <a:srcRect t="8335" r="125" b="7249"/>
          <a:stretch/>
        </p:blipFill>
        <p:spPr>
          <a:xfrm>
            <a:off x="1" y="0"/>
            <a:ext cx="12198476" cy="6869838"/>
          </a:xfrm>
          <a:prstGeom prst="rect">
            <a:avLst/>
          </a:prstGeom>
        </p:spPr>
      </p:pic>
      <p:pic>
        <p:nvPicPr>
          <p:cNvPr id="19" name="Picture 18">
            <a:extLst>
              <a:ext uri="{FF2B5EF4-FFF2-40B4-BE49-F238E27FC236}">
                <a16:creationId xmlns:a16="http://schemas.microsoft.com/office/drawing/2014/main" id="{7D5E1EB4-1B9E-9B42-9851-40EDE4E9E82B}"/>
              </a:ext>
            </a:extLst>
          </p:cNvPr>
          <p:cNvPicPr>
            <a:picLocks noChangeAspect="1"/>
          </p:cNvPicPr>
          <p:nvPr userDrawn="1"/>
        </p:nvPicPr>
        <p:blipFill>
          <a:blip r:embed="rId3"/>
          <a:stretch>
            <a:fillRect/>
          </a:stretch>
        </p:blipFill>
        <p:spPr>
          <a:xfrm>
            <a:off x="8284219" y="5676129"/>
            <a:ext cx="3914257" cy="1193709"/>
          </a:xfrm>
          <a:prstGeom prst="rect">
            <a:avLst/>
          </a:prstGeom>
        </p:spPr>
      </p:pic>
      <p:sp>
        <p:nvSpPr>
          <p:cNvPr id="3" name="Text Placeholder 2">
            <a:extLst>
              <a:ext uri="{FF2B5EF4-FFF2-40B4-BE49-F238E27FC236}">
                <a16:creationId xmlns:a16="http://schemas.microsoft.com/office/drawing/2014/main" id="{8D9AE96F-8C19-B84A-9D72-E290801E02FD}"/>
              </a:ext>
            </a:extLst>
          </p:cNvPr>
          <p:cNvSpPr>
            <a:spLocks noGrp="1"/>
          </p:cNvSpPr>
          <p:nvPr>
            <p:ph type="body" sz="quarter" idx="11" hasCustomPrompt="1"/>
          </p:nvPr>
        </p:nvSpPr>
        <p:spPr>
          <a:xfrm>
            <a:off x="1072466" y="3972551"/>
            <a:ext cx="9303986" cy="15817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subhead</a:t>
            </a:r>
          </a:p>
        </p:txBody>
      </p:sp>
      <p:sp>
        <p:nvSpPr>
          <p:cNvPr id="20" name="Text Placeholder 16">
            <a:extLst>
              <a:ext uri="{FF2B5EF4-FFF2-40B4-BE49-F238E27FC236}">
                <a16:creationId xmlns:a16="http://schemas.microsoft.com/office/drawing/2014/main" id="{CFE74584-2B99-AD46-8276-5D67B3BAFAC7}"/>
              </a:ext>
            </a:extLst>
          </p:cNvPr>
          <p:cNvSpPr>
            <a:spLocks noGrp="1"/>
          </p:cNvSpPr>
          <p:nvPr>
            <p:ph type="body" sz="quarter" idx="12" hasCustomPrompt="1"/>
          </p:nvPr>
        </p:nvSpPr>
        <p:spPr>
          <a:xfrm>
            <a:off x="1072466" y="1903421"/>
            <a:ext cx="9303986" cy="2006600"/>
          </a:xfrm>
        </p:spPr>
        <p:txBody>
          <a:bodyPr anchor="b">
            <a:normAutofit/>
          </a:bodyPr>
          <a:lstStyle>
            <a:lvl1pPr marL="0" indent="0">
              <a:buNone/>
              <a:defRPr sz="7000" b="1" i="0">
                <a:solidFill>
                  <a:schemeClr val="bg1"/>
                </a:solidFill>
                <a:latin typeface="Helvetica" pitchFamily="2" charset="0"/>
              </a:defRPr>
            </a:lvl1pPr>
          </a:lstStyle>
          <a:p>
            <a:r>
              <a:rPr lang="en-US" dirty="0"/>
              <a:t>Click to add title</a:t>
            </a:r>
          </a:p>
        </p:txBody>
      </p:sp>
      <p:grpSp>
        <p:nvGrpSpPr>
          <p:cNvPr id="30" name="Group 29">
            <a:extLst>
              <a:ext uri="{FF2B5EF4-FFF2-40B4-BE49-F238E27FC236}">
                <a16:creationId xmlns:a16="http://schemas.microsoft.com/office/drawing/2014/main" id="{89EDE74F-6A6C-D245-A2F7-AF33D4F82089}"/>
              </a:ext>
            </a:extLst>
          </p:cNvPr>
          <p:cNvGrpSpPr/>
          <p:nvPr userDrawn="1"/>
        </p:nvGrpSpPr>
        <p:grpSpPr>
          <a:xfrm>
            <a:off x="3" y="6682727"/>
            <a:ext cx="6662422" cy="195925"/>
            <a:chOff x="1" y="-8478"/>
            <a:chExt cx="6662422" cy="278771"/>
          </a:xfrm>
        </p:grpSpPr>
        <p:sp>
          <p:nvSpPr>
            <p:cNvPr id="31" name="Rectangle 30">
              <a:extLst>
                <a:ext uri="{FF2B5EF4-FFF2-40B4-BE49-F238E27FC236}">
                  <a16:creationId xmlns:a16="http://schemas.microsoft.com/office/drawing/2014/main" id="{A968A564-DF31-EB4F-92C5-0CB102634556}"/>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5970217A-54DB-C548-A0A7-1FD3481E7E6B}"/>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3" name="Rectangle 32">
              <a:extLst>
                <a:ext uri="{FF2B5EF4-FFF2-40B4-BE49-F238E27FC236}">
                  <a16:creationId xmlns:a16="http://schemas.microsoft.com/office/drawing/2014/main" id="{A6BB8F08-91B9-BB49-B4CC-FCBBC9F8F9F4}"/>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20AC43A-2F01-1D4A-A4C6-38EADAD979B2}"/>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B80BFC2-1849-9D4E-BCF4-E5DDEA5745BB}"/>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2EED28A-2EB4-F943-83C4-93634E5BBAC2}"/>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4528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64F006E-8043-5441-A033-5553A09E1817}"/>
              </a:ext>
            </a:extLst>
          </p:cNvPr>
          <p:cNvSpPr>
            <a:spLocks noGrp="1"/>
          </p:cNvSpPr>
          <p:nvPr>
            <p:ph type="pic" idx="18" hasCustomPrompt="1"/>
          </p:nvPr>
        </p:nvSpPr>
        <p:spPr>
          <a:xfrm>
            <a:off x="1570231" y="2332015"/>
            <a:ext cx="4616816" cy="3367763"/>
          </a:xfrm>
          <a:custGeom>
            <a:avLst/>
            <a:gdLst>
              <a:gd name="connsiteX0" fmla="*/ 2913757 w 4616816"/>
              <a:gd name="connsiteY0" fmla="*/ 0 h 3367763"/>
              <a:gd name="connsiteX1" fmla="*/ 4616816 w 4616816"/>
              <a:gd name="connsiteY1" fmla="*/ 0 h 3367763"/>
              <a:gd name="connsiteX2" fmla="*/ 4616816 w 4616816"/>
              <a:gd name="connsiteY2" fmla="*/ 3367763 h 3367763"/>
              <a:gd name="connsiteX3" fmla="*/ 0 w 4616816"/>
              <a:gd name="connsiteY3" fmla="*/ 3367763 h 3367763"/>
              <a:gd name="connsiteX4" fmla="*/ 0 w 4616816"/>
              <a:gd name="connsiteY4" fmla="*/ 774269 h 3367763"/>
              <a:gd name="connsiteX5" fmla="*/ 789262 w 4616816"/>
              <a:gd name="connsiteY5" fmla="*/ 774269 h 3367763"/>
              <a:gd name="connsiteX6" fmla="*/ 1231250 w 4616816"/>
              <a:gd name="connsiteY6" fmla="*/ 1206069 h 3367763"/>
              <a:gd name="connsiteX7" fmla="*/ 1673238 w 4616816"/>
              <a:gd name="connsiteY7" fmla="*/ 774269 h 3367763"/>
              <a:gd name="connsiteX8" fmla="*/ 2913757 w 4616816"/>
              <a:gd name="connsiteY8" fmla="*/ 774269 h 336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6816" h="3367763">
                <a:moveTo>
                  <a:pt x="2913757" y="0"/>
                </a:moveTo>
                <a:lnTo>
                  <a:pt x="4616816" y="0"/>
                </a:lnTo>
                <a:lnTo>
                  <a:pt x="4616816" y="3367763"/>
                </a:lnTo>
                <a:lnTo>
                  <a:pt x="0" y="3367763"/>
                </a:lnTo>
                <a:lnTo>
                  <a:pt x="0" y="774269"/>
                </a:lnTo>
                <a:lnTo>
                  <a:pt x="789262" y="774269"/>
                </a:lnTo>
                <a:lnTo>
                  <a:pt x="1231250" y="1206069"/>
                </a:lnTo>
                <a:lnTo>
                  <a:pt x="1673238" y="774269"/>
                </a:lnTo>
                <a:lnTo>
                  <a:pt x="2913757" y="774269"/>
                </a:lnTo>
                <a:close/>
              </a:path>
            </a:pathLst>
          </a:custGeom>
          <a:solidFill>
            <a:schemeClr val="tx1"/>
          </a:solidFill>
        </p:spPr>
        <p:txBody>
          <a:bodyPr wrap="square" anchor="ctr">
            <a:no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sp>
        <p:nvSpPr>
          <p:cNvPr id="9" name="Rectangle 8">
            <a:extLst>
              <a:ext uri="{FF2B5EF4-FFF2-40B4-BE49-F238E27FC236}">
                <a16:creationId xmlns:a16="http://schemas.microsoft.com/office/drawing/2014/main" id="{BA4D62F4-36E2-9844-986C-C107EAF0C998}"/>
              </a:ext>
            </a:extLst>
          </p:cNvPr>
          <p:cNvSpPr/>
          <p:nvPr userDrawn="1"/>
        </p:nvSpPr>
        <p:spPr>
          <a:xfrm rot="5400000">
            <a:off x="1265617" y="2179453"/>
            <a:ext cx="118034" cy="798062"/>
          </a:xfrm>
          <a:prstGeom prst="rect">
            <a:avLst/>
          </a:prstGeom>
          <a:solidFill>
            <a:srgbClr val="F5B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78903ABD-AD25-5A44-84EC-474AFF0750FD}"/>
              </a:ext>
            </a:extLst>
          </p:cNvPr>
          <p:cNvSpPr/>
          <p:nvPr userDrawn="1"/>
        </p:nvSpPr>
        <p:spPr>
          <a:xfrm>
            <a:off x="579241" y="577662"/>
            <a:ext cx="3904747" cy="2960422"/>
          </a:xfrm>
          <a:custGeom>
            <a:avLst/>
            <a:gdLst>
              <a:gd name="connsiteX0" fmla="*/ 0 w 3904747"/>
              <a:gd name="connsiteY0" fmla="*/ 0 h 2960422"/>
              <a:gd name="connsiteX1" fmla="*/ 3904747 w 3904747"/>
              <a:gd name="connsiteY1" fmla="*/ 0 h 2960422"/>
              <a:gd name="connsiteX2" fmla="*/ 3904747 w 3904747"/>
              <a:gd name="connsiteY2" fmla="*/ 2528622 h 2960422"/>
              <a:gd name="connsiteX3" fmla="*/ 2664228 w 3904747"/>
              <a:gd name="connsiteY3" fmla="*/ 2528622 h 2960422"/>
              <a:gd name="connsiteX4" fmla="*/ 2222240 w 3904747"/>
              <a:gd name="connsiteY4" fmla="*/ 2960422 h 2960422"/>
              <a:gd name="connsiteX5" fmla="*/ 1780252 w 3904747"/>
              <a:gd name="connsiteY5" fmla="*/ 2528622 h 2960422"/>
              <a:gd name="connsiteX6" fmla="*/ 0 w 3904747"/>
              <a:gd name="connsiteY6" fmla="*/ 2528622 h 296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747" h="2960422">
                <a:moveTo>
                  <a:pt x="0" y="0"/>
                </a:moveTo>
                <a:lnTo>
                  <a:pt x="3904747" y="0"/>
                </a:lnTo>
                <a:lnTo>
                  <a:pt x="3904747" y="2528622"/>
                </a:lnTo>
                <a:lnTo>
                  <a:pt x="2664228" y="2528622"/>
                </a:lnTo>
                <a:lnTo>
                  <a:pt x="2222240" y="2960422"/>
                </a:lnTo>
                <a:lnTo>
                  <a:pt x="1780252" y="2528622"/>
                </a:lnTo>
                <a:lnTo>
                  <a:pt x="0" y="252862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Subtitle 2">
            <a:extLst>
              <a:ext uri="{FF2B5EF4-FFF2-40B4-BE49-F238E27FC236}">
                <a16:creationId xmlns:a16="http://schemas.microsoft.com/office/drawing/2014/main" id="{793B8012-2B1D-D54D-A1E8-75549C1F25DE}"/>
              </a:ext>
            </a:extLst>
          </p:cNvPr>
          <p:cNvSpPr>
            <a:spLocks noGrp="1"/>
          </p:cNvSpPr>
          <p:nvPr userDrawn="1">
            <p:ph type="subTitle" idx="10" hasCustomPrompt="1"/>
          </p:nvPr>
        </p:nvSpPr>
        <p:spPr>
          <a:xfrm>
            <a:off x="925603" y="857033"/>
            <a:ext cx="3194705" cy="1655762"/>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bg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grpSp>
        <p:nvGrpSpPr>
          <p:cNvPr id="11" name="Group 10">
            <a:extLst>
              <a:ext uri="{FF2B5EF4-FFF2-40B4-BE49-F238E27FC236}">
                <a16:creationId xmlns:a16="http://schemas.microsoft.com/office/drawing/2014/main" id="{EDE34DDA-642A-EA49-946E-940E58023E58}"/>
              </a:ext>
            </a:extLst>
          </p:cNvPr>
          <p:cNvGrpSpPr/>
          <p:nvPr userDrawn="1"/>
        </p:nvGrpSpPr>
        <p:grpSpPr>
          <a:xfrm>
            <a:off x="4320090" y="914400"/>
            <a:ext cx="5124530" cy="945597"/>
            <a:chOff x="966312" y="5217543"/>
            <a:chExt cx="5124530" cy="945597"/>
          </a:xfrm>
        </p:grpSpPr>
        <p:sp>
          <p:nvSpPr>
            <p:cNvPr id="12" name="Oval 11">
              <a:extLst>
                <a:ext uri="{FF2B5EF4-FFF2-40B4-BE49-F238E27FC236}">
                  <a16:creationId xmlns:a16="http://schemas.microsoft.com/office/drawing/2014/main" id="{4F0F6E85-0042-4A4F-853F-B64ACAAB186C}"/>
                </a:ext>
              </a:extLst>
            </p:cNvPr>
            <p:cNvSpPr/>
            <p:nvPr userDrawn="1"/>
          </p:nvSpPr>
          <p:spPr>
            <a:xfrm>
              <a:off x="5875690" y="5947988"/>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Elbow Connector 12">
              <a:extLst>
                <a:ext uri="{FF2B5EF4-FFF2-40B4-BE49-F238E27FC236}">
                  <a16:creationId xmlns:a16="http://schemas.microsoft.com/office/drawing/2014/main" id="{A517F3CB-DED2-7C48-A01A-560B8DAF447B}"/>
                </a:ext>
              </a:extLst>
            </p:cNvPr>
            <p:cNvCxnSpPr>
              <a:cxnSpLocks/>
            </p:cNvCxnSpPr>
            <p:nvPr userDrawn="1"/>
          </p:nvCxnSpPr>
          <p:spPr>
            <a:xfrm>
              <a:off x="966312" y="5217543"/>
              <a:ext cx="5016954" cy="716679"/>
            </a:xfrm>
            <a:prstGeom prst="bentConnector3">
              <a:avLst>
                <a:gd name="adj1" fmla="val 100122"/>
              </a:avLst>
            </a:prstGeom>
            <a:ln w="28575" cap="rnd" cmpd="sng" algn="ctr">
              <a:solidFill>
                <a:schemeClr val="accent1"/>
              </a:solidFill>
              <a:prstDash val="sysDot"/>
              <a:miter lim="800000"/>
              <a:headEnd type="oval" w="lg" len="lg"/>
              <a:tailEnd type="none" w="lg" len="lg"/>
            </a:ln>
          </p:spPr>
          <p:style>
            <a:lnRef idx="0">
              <a:scrgbClr r="0" g="0" b="0"/>
            </a:lnRef>
            <a:fillRef idx="0">
              <a:scrgbClr r="0" g="0" b="0"/>
            </a:fillRef>
            <a:effectRef idx="0">
              <a:scrgbClr r="0" g="0" b="0"/>
            </a:effectRef>
            <a:fontRef idx="minor">
              <a:schemeClr val="tx1"/>
            </a:fontRef>
          </p:style>
        </p:cxnSp>
      </p:grpSp>
      <p:sp>
        <p:nvSpPr>
          <p:cNvPr id="14" name="Text Placeholder 7">
            <a:extLst>
              <a:ext uri="{FF2B5EF4-FFF2-40B4-BE49-F238E27FC236}">
                <a16:creationId xmlns:a16="http://schemas.microsoft.com/office/drawing/2014/main" id="{A0BC2A8D-7F3D-3E40-AAAE-3B04DC76A077}"/>
              </a:ext>
            </a:extLst>
          </p:cNvPr>
          <p:cNvSpPr>
            <a:spLocks noGrp="1"/>
          </p:cNvSpPr>
          <p:nvPr userDrawn="1">
            <p:ph type="body" sz="quarter" idx="17"/>
          </p:nvPr>
        </p:nvSpPr>
        <p:spPr>
          <a:xfrm>
            <a:off x="6531228" y="2332015"/>
            <a:ext cx="5020453"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a:extLst>
              <a:ext uri="{FF2B5EF4-FFF2-40B4-BE49-F238E27FC236}">
                <a16:creationId xmlns:a16="http://schemas.microsoft.com/office/drawing/2014/main" id="{7517DB94-C096-E44C-90B3-4DFE5191A7F3}"/>
              </a:ext>
            </a:extLst>
          </p:cNvPr>
          <p:cNvPicPr>
            <a:picLocks noChangeAspect="1"/>
          </p:cNvPicPr>
          <p:nvPr userDrawn="1"/>
        </p:nvPicPr>
        <p:blipFill>
          <a:blip r:embed="rId2"/>
          <a:stretch>
            <a:fillRect/>
          </a:stretch>
        </p:blipFill>
        <p:spPr>
          <a:xfrm>
            <a:off x="9493314" y="5913912"/>
            <a:ext cx="2541613" cy="768815"/>
          </a:xfrm>
          <a:prstGeom prst="rect">
            <a:avLst/>
          </a:prstGeom>
        </p:spPr>
      </p:pic>
    </p:spTree>
    <p:extLst>
      <p:ext uri="{BB962C8B-B14F-4D97-AF65-F5344CB8AC3E}">
        <p14:creationId xmlns:p14="http://schemas.microsoft.com/office/powerpoint/2010/main" val="277680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C62A3860-5E11-CA44-9603-510CDEF15C90}"/>
              </a:ext>
            </a:extLst>
          </p:cNvPr>
          <p:cNvSpPr>
            <a:spLocks noGrp="1"/>
          </p:cNvSpPr>
          <p:nvPr>
            <p:ph type="pic" idx="14" hasCustomPrompt="1"/>
          </p:nvPr>
        </p:nvSpPr>
        <p:spPr>
          <a:xfrm>
            <a:off x="0" y="0"/>
            <a:ext cx="6662425" cy="6869838"/>
          </a:xfrm>
          <a:custGeom>
            <a:avLst/>
            <a:gdLst>
              <a:gd name="connsiteX0" fmla="*/ 0 w 6662425"/>
              <a:gd name="connsiteY0" fmla="*/ 0 h 6869838"/>
              <a:gd name="connsiteX1" fmla="*/ 6662425 w 6662425"/>
              <a:gd name="connsiteY1" fmla="*/ 0 h 6869838"/>
              <a:gd name="connsiteX2" fmla="*/ 6662425 w 6662425"/>
              <a:gd name="connsiteY2" fmla="*/ 889422 h 6869838"/>
              <a:gd name="connsiteX3" fmla="*/ 6201493 w 6662425"/>
              <a:gd name="connsiteY3" fmla="*/ 1538917 h 6869838"/>
              <a:gd name="connsiteX4" fmla="*/ 6662425 w 6662425"/>
              <a:gd name="connsiteY4" fmla="*/ 2188412 h 6869838"/>
              <a:gd name="connsiteX5" fmla="*/ 6662425 w 6662425"/>
              <a:gd name="connsiteY5" fmla="*/ 6869838 h 6869838"/>
              <a:gd name="connsiteX6" fmla="*/ 0 w 6662425"/>
              <a:gd name="connsiteY6" fmla="*/ 6869838 h 686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2425" h="6869838">
                <a:moveTo>
                  <a:pt x="0" y="0"/>
                </a:moveTo>
                <a:lnTo>
                  <a:pt x="6662425" y="0"/>
                </a:lnTo>
                <a:lnTo>
                  <a:pt x="6662425" y="889422"/>
                </a:lnTo>
                <a:lnTo>
                  <a:pt x="6201493" y="1538917"/>
                </a:lnTo>
                <a:lnTo>
                  <a:pt x="6662425" y="2188412"/>
                </a:lnTo>
                <a:lnTo>
                  <a:pt x="6662425" y="6869838"/>
                </a:lnTo>
                <a:lnTo>
                  <a:pt x="0" y="6869838"/>
                </a:lnTo>
                <a:close/>
              </a:path>
            </a:pathLst>
          </a:custGeom>
          <a:solidFill>
            <a:schemeClr val="tx1"/>
          </a:solidFill>
        </p:spPr>
        <p:txBody>
          <a:bodyPr wrap="square" anchor="ctr">
            <a:no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sp>
        <p:nvSpPr>
          <p:cNvPr id="22" name="Rectangle 21">
            <a:extLst>
              <a:ext uri="{FF2B5EF4-FFF2-40B4-BE49-F238E27FC236}">
                <a16:creationId xmlns:a16="http://schemas.microsoft.com/office/drawing/2014/main" id="{C9EDDA5C-735F-074F-A57E-0488C7A88C09}"/>
              </a:ext>
            </a:extLst>
          </p:cNvPr>
          <p:cNvSpPr/>
          <p:nvPr userDrawn="1"/>
        </p:nvSpPr>
        <p:spPr>
          <a:xfrm rot="5400000">
            <a:off x="7627518"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3" name="Text Placeholder 5">
            <a:extLst>
              <a:ext uri="{FF2B5EF4-FFF2-40B4-BE49-F238E27FC236}">
                <a16:creationId xmlns:a16="http://schemas.microsoft.com/office/drawing/2014/main" id="{1EE7B47B-62A4-B14A-A89C-3D58B66EB2F2}"/>
              </a:ext>
            </a:extLst>
          </p:cNvPr>
          <p:cNvSpPr>
            <a:spLocks noGrp="1"/>
          </p:cNvSpPr>
          <p:nvPr userDrawn="1">
            <p:ph type="body" sz="quarter" idx="15" hasCustomPrompt="1"/>
          </p:nvPr>
        </p:nvSpPr>
        <p:spPr>
          <a:xfrm>
            <a:off x="7182062" y="605971"/>
            <a:ext cx="4599981" cy="1217123"/>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i="0">
                <a:solidFill>
                  <a:schemeClr val="tx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sp>
        <p:nvSpPr>
          <p:cNvPr id="25" name="Text Placeholder 7">
            <a:extLst>
              <a:ext uri="{FF2B5EF4-FFF2-40B4-BE49-F238E27FC236}">
                <a16:creationId xmlns:a16="http://schemas.microsoft.com/office/drawing/2014/main" id="{54A20B48-160B-9649-B1CE-85B65B9D0670}"/>
              </a:ext>
            </a:extLst>
          </p:cNvPr>
          <p:cNvSpPr>
            <a:spLocks noGrp="1"/>
          </p:cNvSpPr>
          <p:nvPr userDrawn="1">
            <p:ph type="body" sz="quarter" idx="17"/>
          </p:nvPr>
        </p:nvSpPr>
        <p:spPr>
          <a:xfrm>
            <a:off x="7171548" y="2288330"/>
            <a:ext cx="4609636"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7" name="Picture 26">
            <a:extLst>
              <a:ext uri="{FF2B5EF4-FFF2-40B4-BE49-F238E27FC236}">
                <a16:creationId xmlns:a16="http://schemas.microsoft.com/office/drawing/2014/main" id="{E807ACF1-2B6C-7642-A0CB-9F4F4E1328A0}"/>
              </a:ext>
            </a:extLst>
          </p:cNvPr>
          <p:cNvPicPr>
            <a:picLocks noChangeAspect="1"/>
          </p:cNvPicPr>
          <p:nvPr userDrawn="1"/>
        </p:nvPicPr>
        <p:blipFill>
          <a:blip r:embed="rId2"/>
          <a:stretch>
            <a:fillRect/>
          </a:stretch>
        </p:blipFill>
        <p:spPr>
          <a:xfrm>
            <a:off x="9493314" y="5913912"/>
            <a:ext cx="2541613" cy="768815"/>
          </a:xfrm>
          <a:prstGeom prst="rect">
            <a:avLst/>
          </a:prstGeom>
        </p:spPr>
      </p:pic>
      <p:grpSp>
        <p:nvGrpSpPr>
          <p:cNvPr id="21" name="Group 20">
            <a:extLst>
              <a:ext uri="{FF2B5EF4-FFF2-40B4-BE49-F238E27FC236}">
                <a16:creationId xmlns:a16="http://schemas.microsoft.com/office/drawing/2014/main" id="{D2CF3F8E-EC04-F847-999A-B3D7E576A2CC}"/>
              </a:ext>
            </a:extLst>
          </p:cNvPr>
          <p:cNvGrpSpPr/>
          <p:nvPr userDrawn="1"/>
        </p:nvGrpSpPr>
        <p:grpSpPr>
          <a:xfrm>
            <a:off x="3" y="6682727"/>
            <a:ext cx="6662422" cy="195925"/>
            <a:chOff x="1" y="-8478"/>
            <a:chExt cx="6662422" cy="278771"/>
          </a:xfrm>
        </p:grpSpPr>
        <p:sp>
          <p:nvSpPr>
            <p:cNvPr id="24" name="Rectangle 23">
              <a:extLst>
                <a:ext uri="{FF2B5EF4-FFF2-40B4-BE49-F238E27FC236}">
                  <a16:creationId xmlns:a16="http://schemas.microsoft.com/office/drawing/2014/main" id="{D24CC1FD-76DF-974B-BD87-B700F1710DC0}"/>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EA76F04-80A5-3643-81FA-D08DD3649189}"/>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9" name="Rectangle 28">
              <a:extLst>
                <a:ext uri="{FF2B5EF4-FFF2-40B4-BE49-F238E27FC236}">
                  <a16:creationId xmlns:a16="http://schemas.microsoft.com/office/drawing/2014/main" id="{35CD41CF-3ACD-3142-ABF5-56608ECEE68A}"/>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7E0C15C-3C5D-324C-B928-05A09BFE5D9B}"/>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12FF78A-0EDD-FE4B-8109-64A197029FC9}"/>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0AD6F3B-C41A-D547-A9CC-98A1A104FAA7}"/>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8031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50CAB3-8CF6-334B-833C-74BAFB609013}"/>
              </a:ext>
            </a:extLst>
          </p:cNvPr>
          <p:cNvSpPr>
            <a:spLocks noGrp="1"/>
          </p:cNvSpPr>
          <p:nvPr>
            <p:ph type="pic" idx="14" hasCustomPrompt="1"/>
          </p:nvPr>
        </p:nvSpPr>
        <p:spPr>
          <a:xfrm>
            <a:off x="0" y="0"/>
            <a:ext cx="9394338" cy="6869838"/>
          </a:xfrm>
          <a:custGeom>
            <a:avLst/>
            <a:gdLst>
              <a:gd name="connsiteX0" fmla="*/ 0 w 9394338"/>
              <a:gd name="connsiteY0" fmla="*/ 0 h 6869838"/>
              <a:gd name="connsiteX1" fmla="*/ 9394338 w 9394338"/>
              <a:gd name="connsiteY1" fmla="*/ 0 h 6869838"/>
              <a:gd name="connsiteX2" fmla="*/ 9394338 w 9394338"/>
              <a:gd name="connsiteY2" fmla="*/ 879698 h 6869838"/>
              <a:gd name="connsiteX3" fmla="*/ 8926504 w 9394338"/>
              <a:gd name="connsiteY3" fmla="*/ 1538917 h 6869838"/>
              <a:gd name="connsiteX4" fmla="*/ 9394338 w 9394338"/>
              <a:gd name="connsiteY4" fmla="*/ 2198136 h 6869838"/>
              <a:gd name="connsiteX5" fmla="*/ 9394338 w 9394338"/>
              <a:gd name="connsiteY5" fmla="*/ 6869837 h 6869838"/>
              <a:gd name="connsiteX6" fmla="*/ 9394338 w 9394338"/>
              <a:gd name="connsiteY6" fmla="*/ 6869838 h 6869838"/>
              <a:gd name="connsiteX7" fmla="*/ 0 w 9394338"/>
              <a:gd name="connsiteY7" fmla="*/ 6869838 h 686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4338" h="6869838">
                <a:moveTo>
                  <a:pt x="0" y="0"/>
                </a:moveTo>
                <a:lnTo>
                  <a:pt x="9394338" y="0"/>
                </a:lnTo>
                <a:lnTo>
                  <a:pt x="9394338" y="879698"/>
                </a:lnTo>
                <a:lnTo>
                  <a:pt x="8926504" y="1538917"/>
                </a:lnTo>
                <a:lnTo>
                  <a:pt x="9394338" y="2198136"/>
                </a:lnTo>
                <a:lnTo>
                  <a:pt x="9394338" y="6869837"/>
                </a:lnTo>
                <a:lnTo>
                  <a:pt x="9394338" y="6869838"/>
                </a:lnTo>
                <a:lnTo>
                  <a:pt x="0" y="6869838"/>
                </a:lnTo>
                <a:close/>
              </a:path>
            </a:pathLst>
          </a:custGeom>
          <a:solidFill>
            <a:schemeClr val="tx1"/>
          </a:solidFill>
        </p:spPr>
        <p:txBody>
          <a:bodyPr wrap="square" anchor="ctr">
            <a:no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sp>
        <p:nvSpPr>
          <p:cNvPr id="3" name="Text Placeholder 2">
            <a:extLst>
              <a:ext uri="{FF2B5EF4-FFF2-40B4-BE49-F238E27FC236}">
                <a16:creationId xmlns:a16="http://schemas.microsoft.com/office/drawing/2014/main" id="{BCC771AE-249B-D94A-83CF-1E8D9DA9E2D1}"/>
              </a:ext>
            </a:extLst>
          </p:cNvPr>
          <p:cNvSpPr>
            <a:spLocks noGrp="1"/>
          </p:cNvSpPr>
          <p:nvPr userDrawn="1">
            <p:ph type="body" sz="quarter" idx="15" hasCustomPrompt="1"/>
          </p:nvPr>
        </p:nvSpPr>
        <p:spPr>
          <a:xfrm>
            <a:off x="9654988" y="2172058"/>
            <a:ext cx="2088872" cy="3527552"/>
          </a:xfrm>
        </p:spPr>
        <p:txBody>
          <a:bodyPr>
            <a:normAutofit/>
          </a:bodyPr>
          <a:lstStyle>
            <a:lvl1pPr marL="0" indent="0">
              <a:lnSpc>
                <a:spcPct val="100000"/>
              </a:lnSpc>
              <a:buNone/>
              <a:defRPr sz="1600">
                <a:solidFill>
                  <a:schemeClr val="bg2"/>
                </a:solidFill>
              </a:defRPr>
            </a:lvl1pPr>
          </a:lstStyle>
          <a:p>
            <a:pPr lvl="0"/>
            <a:r>
              <a:rPr lang="en-US" dirty="0"/>
              <a:t>Click to edit Master text styles</a:t>
            </a:r>
          </a:p>
        </p:txBody>
      </p:sp>
      <p:pic>
        <p:nvPicPr>
          <p:cNvPr id="26" name="Picture 25">
            <a:extLst>
              <a:ext uri="{FF2B5EF4-FFF2-40B4-BE49-F238E27FC236}">
                <a16:creationId xmlns:a16="http://schemas.microsoft.com/office/drawing/2014/main" id="{BD10DA71-6BC0-4647-B511-77762CC81257}"/>
              </a:ext>
            </a:extLst>
          </p:cNvPr>
          <p:cNvPicPr>
            <a:picLocks noChangeAspect="1"/>
          </p:cNvPicPr>
          <p:nvPr userDrawn="1"/>
        </p:nvPicPr>
        <p:blipFill>
          <a:blip r:embed="rId2"/>
          <a:stretch>
            <a:fillRect/>
          </a:stretch>
        </p:blipFill>
        <p:spPr>
          <a:xfrm>
            <a:off x="9493314" y="5913912"/>
            <a:ext cx="2541613" cy="768815"/>
          </a:xfrm>
          <a:prstGeom prst="rect">
            <a:avLst/>
          </a:prstGeom>
        </p:spPr>
      </p:pic>
      <p:grpSp>
        <p:nvGrpSpPr>
          <p:cNvPr id="35" name="Group 34">
            <a:extLst>
              <a:ext uri="{FF2B5EF4-FFF2-40B4-BE49-F238E27FC236}">
                <a16:creationId xmlns:a16="http://schemas.microsoft.com/office/drawing/2014/main" id="{585627FD-04A9-5C4B-ACCA-B89A15FDC0AD}"/>
              </a:ext>
            </a:extLst>
          </p:cNvPr>
          <p:cNvGrpSpPr/>
          <p:nvPr userDrawn="1"/>
        </p:nvGrpSpPr>
        <p:grpSpPr>
          <a:xfrm>
            <a:off x="3" y="6682727"/>
            <a:ext cx="6662422" cy="195925"/>
            <a:chOff x="1" y="-8478"/>
            <a:chExt cx="6662422" cy="278771"/>
          </a:xfrm>
        </p:grpSpPr>
        <p:sp>
          <p:nvSpPr>
            <p:cNvPr id="36" name="Rectangle 35">
              <a:extLst>
                <a:ext uri="{FF2B5EF4-FFF2-40B4-BE49-F238E27FC236}">
                  <a16:creationId xmlns:a16="http://schemas.microsoft.com/office/drawing/2014/main" id="{E0E8A1B5-87FF-6343-AC2D-A7ADA29E51BF}"/>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12A51CC3-B800-8645-ABAB-A61756E832EC}"/>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8" name="Rectangle 37">
              <a:extLst>
                <a:ext uri="{FF2B5EF4-FFF2-40B4-BE49-F238E27FC236}">
                  <a16:creationId xmlns:a16="http://schemas.microsoft.com/office/drawing/2014/main" id="{187DB241-DD42-8F4B-A43D-F13290D52264}"/>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F08CB10-04D5-3C43-A405-40EC68E67170}"/>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9B25189-AFC4-FB40-9C3D-9E439EEC7349}"/>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23F3ED0-D14F-8147-A921-6521AB443F76}"/>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2873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DBF7A80-5B7C-9F42-B654-3D97F247690F}"/>
              </a:ext>
            </a:extLst>
          </p:cNvPr>
          <p:cNvSpPr>
            <a:spLocks noGrp="1"/>
          </p:cNvSpPr>
          <p:nvPr>
            <p:ph type="pic" idx="14" hasCustomPrompt="1"/>
          </p:nvPr>
        </p:nvSpPr>
        <p:spPr>
          <a:xfrm>
            <a:off x="0" y="2450"/>
            <a:ext cx="12207240" cy="5076493"/>
          </a:xfrm>
          <a:custGeom>
            <a:avLst/>
            <a:gdLst>
              <a:gd name="connsiteX0" fmla="*/ 0 w 12207240"/>
              <a:gd name="connsiteY0" fmla="*/ 0 h 5076493"/>
              <a:gd name="connsiteX1" fmla="*/ 12207240 w 12207240"/>
              <a:gd name="connsiteY1" fmla="*/ 0 h 5076493"/>
              <a:gd name="connsiteX2" fmla="*/ 12207240 w 12207240"/>
              <a:gd name="connsiteY2" fmla="*/ 5076493 h 5076493"/>
              <a:gd name="connsiteX3" fmla="*/ 2875238 w 12207240"/>
              <a:gd name="connsiteY3" fmla="*/ 5076493 h 5076493"/>
              <a:gd name="connsiteX4" fmla="*/ 2285366 w 12207240"/>
              <a:gd name="connsiteY4" fmla="*/ 4658397 h 5076493"/>
              <a:gd name="connsiteX5" fmla="*/ 1695495 w 12207240"/>
              <a:gd name="connsiteY5" fmla="*/ 5076493 h 5076493"/>
              <a:gd name="connsiteX6" fmla="*/ 0 w 12207240"/>
              <a:gd name="connsiteY6" fmla="*/ 5076493 h 50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7240" h="5076493">
                <a:moveTo>
                  <a:pt x="0" y="0"/>
                </a:moveTo>
                <a:lnTo>
                  <a:pt x="12207240" y="0"/>
                </a:lnTo>
                <a:lnTo>
                  <a:pt x="12207240" y="5076493"/>
                </a:lnTo>
                <a:lnTo>
                  <a:pt x="2875238" y="5076493"/>
                </a:lnTo>
                <a:lnTo>
                  <a:pt x="2285366" y="4658397"/>
                </a:lnTo>
                <a:lnTo>
                  <a:pt x="1695495" y="5076493"/>
                </a:lnTo>
                <a:lnTo>
                  <a:pt x="0" y="5076493"/>
                </a:lnTo>
                <a:close/>
              </a:path>
            </a:pathLst>
          </a:custGeom>
          <a:solidFill>
            <a:schemeClr val="tx1"/>
          </a:solidFill>
        </p:spPr>
        <p:txBody>
          <a:bodyPr wrap="square" anchor="ctr">
            <a:no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sp>
        <p:nvSpPr>
          <p:cNvPr id="3" name="Text Placeholder 2">
            <a:extLst>
              <a:ext uri="{FF2B5EF4-FFF2-40B4-BE49-F238E27FC236}">
                <a16:creationId xmlns:a16="http://schemas.microsoft.com/office/drawing/2014/main" id="{70F6EF2A-7EC4-6643-AAB4-FC04463F9825}"/>
              </a:ext>
            </a:extLst>
          </p:cNvPr>
          <p:cNvSpPr>
            <a:spLocks noGrp="1"/>
          </p:cNvSpPr>
          <p:nvPr userDrawn="1">
            <p:ph type="body" sz="quarter" idx="15" hasCustomPrompt="1"/>
          </p:nvPr>
        </p:nvSpPr>
        <p:spPr>
          <a:xfrm>
            <a:off x="674047" y="5546776"/>
            <a:ext cx="8469954" cy="880528"/>
          </a:xfrm>
        </p:spPr>
        <p:txBody>
          <a:bodyPr>
            <a:normAutofit/>
          </a:bodyPr>
          <a:lstStyle>
            <a:lvl1pPr marL="0" indent="0">
              <a:lnSpc>
                <a:spcPct val="100000"/>
              </a:lnSpc>
              <a:buNone/>
              <a:defRPr sz="1600">
                <a:solidFill>
                  <a:schemeClr val="bg2"/>
                </a:solidFill>
                <a:latin typeface="Helvetica" pitchFamily="2" charset="0"/>
              </a:defRPr>
            </a:lvl1pPr>
          </a:lstStyle>
          <a:p>
            <a:pPr lvl="0"/>
            <a:r>
              <a:rPr lang="en-US" dirty="0"/>
              <a:t>Click to edit Master text styles</a:t>
            </a:r>
          </a:p>
        </p:txBody>
      </p:sp>
      <p:pic>
        <p:nvPicPr>
          <p:cNvPr id="23" name="Picture 22">
            <a:extLst>
              <a:ext uri="{FF2B5EF4-FFF2-40B4-BE49-F238E27FC236}">
                <a16:creationId xmlns:a16="http://schemas.microsoft.com/office/drawing/2014/main" id="{E1897B5F-A54D-B24A-88B4-76D97BC73106}"/>
              </a:ext>
            </a:extLst>
          </p:cNvPr>
          <p:cNvPicPr>
            <a:picLocks noChangeAspect="1"/>
          </p:cNvPicPr>
          <p:nvPr userDrawn="1"/>
        </p:nvPicPr>
        <p:blipFill>
          <a:blip r:embed="rId2"/>
          <a:stretch>
            <a:fillRect/>
          </a:stretch>
        </p:blipFill>
        <p:spPr>
          <a:xfrm>
            <a:off x="9493314" y="5913912"/>
            <a:ext cx="2541613" cy="768815"/>
          </a:xfrm>
          <a:prstGeom prst="rect">
            <a:avLst/>
          </a:prstGeom>
        </p:spPr>
      </p:pic>
    </p:spTree>
    <p:extLst>
      <p:ext uri="{BB962C8B-B14F-4D97-AF65-F5344CB8AC3E}">
        <p14:creationId xmlns:p14="http://schemas.microsoft.com/office/powerpoint/2010/main" val="694355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A30432-9933-4B48-95CA-3CBB67947AF6}"/>
              </a:ext>
            </a:extLst>
          </p:cNvPr>
          <p:cNvPicPr>
            <a:picLocks noChangeAspect="1"/>
          </p:cNvPicPr>
          <p:nvPr userDrawn="1"/>
        </p:nvPicPr>
        <p:blipFill rotWithShape="1">
          <a:blip r:embed="rId2"/>
          <a:srcRect l="283" t="36405" r="6492" b="2162"/>
          <a:stretch/>
        </p:blipFill>
        <p:spPr>
          <a:xfrm>
            <a:off x="1" y="0"/>
            <a:ext cx="12191998" cy="5356103"/>
          </a:xfrm>
          <a:prstGeom prst="rect">
            <a:avLst/>
          </a:prstGeom>
        </p:spPr>
      </p:pic>
      <p:grpSp>
        <p:nvGrpSpPr>
          <p:cNvPr id="25" name="Group 24">
            <a:extLst>
              <a:ext uri="{FF2B5EF4-FFF2-40B4-BE49-F238E27FC236}">
                <a16:creationId xmlns:a16="http://schemas.microsoft.com/office/drawing/2014/main" id="{2F21616A-C704-404F-A86E-805C58FE2937}"/>
              </a:ext>
            </a:extLst>
          </p:cNvPr>
          <p:cNvGrpSpPr/>
          <p:nvPr userDrawn="1"/>
        </p:nvGrpSpPr>
        <p:grpSpPr>
          <a:xfrm>
            <a:off x="0" y="4660847"/>
            <a:ext cx="12207240" cy="2211441"/>
            <a:chOff x="0" y="4947861"/>
            <a:chExt cx="12191999" cy="2211441"/>
          </a:xfrm>
        </p:grpSpPr>
        <p:sp>
          <p:nvSpPr>
            <p:cNvPr id="26" name="Rectangle 25">
              <a:extLst>
                <a:ext uri="{FF2B5EF4-FFF2-40B4-BE49-F238E27FC236}">
                  <a16:creationId xmlns:a16="http://schemas.microsoft.com/office/drawing/2014/main" id="{78B58AC0-D47C-834F-A77C-763B85DE675E}"/>
                </a:ext>
              </a:extLst>
            </p:cNvPr>
            <p:cNvSpPr/>
            <p:nvPr userDrawn="1"/>
          </p:nvSpPr>
          <p:spPr>
            <a:xfrm>
              <a:off x="0" y="5368194"/>
              <a:ext cx="12191999" cy="1791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8C95D675-B0BC-EB40-9FF6-7626FDAE6F2B}"/>
                </a:ext>
              </a:extLst>
            </p:cNvPr>
            <p:cNvSpPr/>
            <p:nvPr userDrawn="1"/>
          </p:nvSpPr>
          <p:spPr>
            <a:xfrm>
              <a:off x="1623294" y="4947861"/>
              <a:ext cx="1318438" cy="46783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70F6EF2A-7EC4-6643-AAB4-FC04463F9825}"/>
              </a:ext>
            </a:extLst>
          </p:cNvPr>
          <p:cNvSpPr>
            <a:spLocks noGrp="1"/>
          </p:cNvSpPr>
          <p:nvPr userDrawn="1">
            <p:ph type="body" sz="quarter" idx="15" hasCustomPrompt="1"/>
          </p:nvPr>
        </p:nvSpPr>
        <p:spPr>
          <a:xfrm>
            <a:off x="674047" y="5546776"/>
            <a:ext cx="8469954" cy="880528"/>
          </a:xfrm>
        </p:spPr>
        <p:txBody>
          <a:bodyPr>
            <a:normAutofit/>
          </a:bodyPr>
          <a:lstStyle>
            <a:lvl1pPr marL="0" indent="0">
              <a:lnSpc>
                <a:spcPct val="100000"/>
              </a:lnSpc>
              <a:buNone/>
              <a:defRPr sz="1600">
                <a:solidFill>
                  <a:schemeClr val="bg2"/>
                </a:solidFill>
                <a:latin typeface="Helvetica" pitchFamily="2" charset="0"/>
              </a:defRPr>
            </a:lvl1pPr>
          </a:lstStyle>
          <a:p>
            <a:pPr lvl="0"/>
            <a:r>
              <a:rPr lang="en-US" dirty="0"/>
              <a:t>Click to edit Master text styles</a:t>
            </a:r>
          </a:p>
        </p:txBody>
      </p:sp>
      <p:pic>
        <p:nvPicPr>
          <p:cNvPr id="28" name="Picture 27">
            <a:extLst>
              <a:ext uri="{FF2B5EF4-FFF2-40B4-BE49-F238E27FC236}">
                <a16:creationId xmlns:a16="http://schemas.microsoft.com/office/drawing/2014/main" id="{5C3501D7-F30E-264E-AF2C-D97084560987}"/>
              </a:ext>
            </a:extLst>
          </p:cNvPr>
          <p:cNvPicPr>
            <a:picLocks noChangeAspect="1"/>
          </p:cNvPicPr>
          <p:nvPr userDrawn="1"/>
        </p:nvPicPr>
        <p:blipFill>
          <a:blip r:embed="rId3"/>
          <a:stretch>
            <a:fillRect/>
          </a:stretch>
        </p:blipFill>
        <p:spPr>
          <a:xfrm>
            <a:off x="9493314" y="5913912"/>
            <a:ext cx="2541613" cy="768815"/>
          </a:xfrm>
          <a:prstGeom prst="rect">
            <a:avLst/>
          </a:prstGeom>
        </p:spPr>
      </p:pic>
      <p:grpSp>
        <p:nvGrpSpPr>
          <p:cNvPr id="20" name="Group 19">
            <a:extLst>
              <a:ext uri="{FF2B5EF4-FFF2-40B4-BE49-F238E27FC236}">
                <a16:creationId xmlns:a16="http://schemas.microsoft.com/office/drawing/2014/main" id="{B54DFAEF-08B1-0749-8D94-10A4C296CAF4}"/>
              </a:ext>
            </a:extLst>
          </p:cNvPr>
          <p:cNvGrpSpPr/>
          <p:nvPr userDrawn="1"/>
        </p:nvGrpSpPr>
        <p:grpSpPr>
          <a:xfrm>
            <a:off x="3" y="6682727"/>
            <a:ext cx="6662422" cy="195925"/>
            <a:chOff x="1" y="-8478"/>
            <a:chExt cx="6662422" cy="278771"/>
          </a:xfrm>
        </p:grpSpPr>
        <p:sp>
          <p:nvSpPr>
            <p:cNvPr id="21" name="Rectangle 20">
              <a:extLst>
                <a:ext uri="{FF2B5EF4-FFF2-40B4-BE49-F238E27FC236}">
                  <a16:creationId xmlns:a16="http://schemas.microsoft.com/office/drawing/2014/main" id="{EB9A4CAE-8303-AD47-B128-EE8F0BDA2891}"/>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0AEE418-1F78-1745-A3F7-2FEC324D45FA}"/>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Rectangle 22">
              <a:extLst>
                <a:ext uri="{FF2B5EF4-FFF2-40B4-BE49-F238E27FC236}">
                  <a16:creationId xmlns:a16="http://schemas.microsoft.com/office/drawing/2014/main" id="{285FF0E0-EAA0-EF42-B2F8-9117CD6C6DB8}"/>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4E9D298-AE7C-5946-BE0B-EA87575AF50D}"/>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50E3373-CC30-5B41-B518-C11B9F5D1211}"/>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560ACE2-8C61-6544-97B9-2911E7CD428E}"/>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0070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2BD7A6-6C56-F244-8493-B1FB0EAFC32B}"/>
              </a:ext>
            </a:extLst>
          </p:cNvPr>
          <p:cNvSpPr/>
          <p:nvPr userDrawn="1"/>
        </p:nvSpPr>
        <p:spPr>
          <a:xfrm rot="5400000">
            <a:off x="858639" y="771233"/>
            <a:ext cx="108945" cy="563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Subtitle 2">
            <a:extLst>
              <a:ext uri="{FF2B5EF4-FFF2-40B4-BE49-F238E27FC236}">
                <a16:creationId xmlns:a16="http://schemas.microsoft.com/office/drawing/2014/main" id="{B0EE15CA-686B-C74B-9536-A55F5764BE31}"/>
              </a:ext>
            </a:extLst>
          </p:cNvPr>
          <p:cNvSpPr>
            <a:spLocks noGrp="1"/>
          </p:cNvSpPr>
          <p:nvPr>
            <p:ph type="subTitle" idx="1" hasCustomPrompt="1"/>
          </p:nvPr>
        </p:nvSpPr>
        <p:spPr>
          <a:xfrm>
            <a:off x="527398" y="527067"/>
            <a:ext cx="11333297" cy="47120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 of chart/graph</a:t>
            </a:r>
          </a:p>
        </p:txBody>
      </p:sp>
      <p:sp>
        <p:nvSpPr>
          <p:cNvPr id="8" name="Chart Placeholder 2">
            <a:extLst>
              <a:ext uri="{FF2B5EF4-FFF2-40B4-BE49-F238E27FC236}">
                <a16:creationId xmlns:a16="http://schemas.microsoft.com/office/drawing/2014/main" id="{C7A9D820-5AD1-744A-A7F6-A014EED4258C}"/>
              </a:ext>
            </a:extLst>
          </p:cNvPr>
          <p:cNvSpPr>
            <a:spLocks noGrp="1"/>
          </p:cNvSpPr>
          <p:nvPr>
            <p:ph type="chart" sz="quarter" idx="11" hasCustomPrompt="1"/>
          </p:nvPr>
        </p:nvSpPr>
        <p:spPr>
          <a:xfrm>
            <a:off x="527398" y="1346887"/>
            <a:ext cx="11333297" cy="4566551"/>
          </a:xfr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b="0" i="0" smtClean="0">
                <a:solidFill>
                  <a:schemeClr val="bg2"/>
                </a:solidFill>
                <a:effectLst/>
              </a:defRPr>
            </a:lvl1pPr>
          </a:lstStyle>
          <a:p>
            <a:r>
              <a:rPr lang="en-US" dirty="0"/>
              <a:t>This slide is meant to contain a graph or chart but no text elements</a:t>
            </a:r>
          </a:p>
        </p:txBody>
      </p:sp>
      <p:pic>
        <p:nvPicPr>
          <p:cNvPr id="10" name="Picture 9">
            <a:extLst>
              <a:ext uri="{FF2B5EF4-FFF2-40B4-BE49-F238E27FC236}">
                <a16:creationId xmlns:a16="http://schemas.microsoft.com/office/drawing/2014/main" id="{FBF07123-CF57-5A42-93F0-0397C5749FEF}"/>
              </a:ext>
            </a:extLst>
          </p:cNvPr>
          <p:cNvPicPr>
            <a:picLocks noChangeAspect="1"/>
          </p:cNvPicPr>
          <p:nvPr userDrawn="1"/>
        </p:nvPicPr>
        <p:blipFill>
          <a:blip r:embed="rId2"/>
          <a:stretch>
            <a:fillRect/>
          </a:stretch>
        </p:blipFill>
        <p:spPr>
          <a:xfrm>
            <a:off x="9493314" y="5913912"/>
            <a:ext cx="2541613" cy="768815"/>
          </a:xfrm>
          <a:prstGeom prst="rect">
            <a:avLst/>
          </a:prstGeom>
        </p:spPr>
      </p:pic>
      <p:sp>
        <p:nvSpPr>
          <p:cNvPr id="2" name="Date Placeholder 1">
            <a:extLst>
              <a:ext uri="{FF2B5EF4-FFF2-40B4-BE49-F238E27FC236}">
                <a16:creationId xmlns:a16="http://schemas.microsoft.com/office/drawing/2014/main" id="{F1630502-D208-4CE3-9449-5069A1EB566E}"/>
              </a:ext>
            </a:extLst>
          </p:cNvPr>
          <p:cNvSpPr>
            <a:spLocks noGrp="1"/>
          </p:cNvSpPr>
          <p:nvPr>
            <p:ph type="dt" sz="half" idx="12"/>
          </p:nvPr>
        </p:nvSpPr>
        <p:spPr/>
        <p:txBody>
          <a:bodyPr/>
          <a:lstStyle/>
          <a:p>
            <a:fld id="{F8643D1D-2E0B-4D85-96CA-C3674779A14B}" type="datetime1">
              <a:rPr lang="en-US" smtClean="0"/>
              <a:t>4/17/2023</a:t>
            </a:fld>
            <a:endParaRPr lang="en-US" dirty="0"/>
          </a:p>
        </p:txBody>
      </p:sp>
      <p:sp>
        <p:nvSpPr>
          <p:cNvPr id="3" name="Footer Placeholder 2">
            <a:extLst>
              <a:ext uri="{FF2B5EF4-FFF2-40B4-BE49-F238E27FC236}">
                <a16:creationId xmlns:a16="http://schemas.microsoft.com/office/drawing/2014/main" id="{BB973FF6-0467-4247-A232-213D32259C8F}"/>
              </a:ext>
            </a:extLst>
          </p:cNvPr>
          <p:cNvSpPr>
            <a:spLocks noGrp="1"/>
          </p:cNvSpPr>
          <p:nvPr>
            <p:ph type="ftr" sz="quarter" idx="13"/>
          </p:nvPr>
        </p:nvSpPr>
        <p:spPr/>
        <p:txBody>
          <a:bodyPr/>
          <a:lstStyle/>
          <a:p>
            <a:r>
              <a:rPr lang="pt-BR"/>
              <a:t>CS 474 F2021 - UIC - Prof. Luís Pina</a:t>
            </a:r>
            <a:endParaRPr lang="en-US" dirty="0"/>
          </a:p>
        </p:txBody>
      </p:sp>
      <p:sp>
        <p:nvSpPr>
          <p:cNvPr id="4" name="Slide Number Placeholder 3">
            <a:extLst>
              <a:ext uri="{FF2B5EF4-FFF2-40B4-BE49-F238E27FC236}">
                <a16:creationId xmlns:a16="http://schemas.microsoft.com/office/drawing/2014/main" id="{89E110B6-87D8-4C3B-9E84-EC2297187434}"/>
              </a:ext>
            </a:extLst>
          </p:cNvPr>
          <p:cNvSpPr>
            <a:spLocks noGrp="1"/>
          </p:cNvSpPr>
          <p:nvPr>
            <p:ph type="sldNum" sz="quarter" idx="14"/>
          </p:nvPr>
        </p:nvSpPr>
        <p:spPr/>
        <p:txBody>
          <a:bodyPr/>
          <a:lstStyle/>
          <a:p>
            <a:fld id="{AE69B6FE-335D-294E-B2E9-E84AA8EFAFC4}" type="slidenum">
              <a:rPr lang="en-US" smtClean="0"/>
              <a:t>‹#›</a:t>
            </a:fld>
            <a:endParaRPr lang="en-US"/>
          </a:p>
        </p:txBody>
      </p:sp>
    </p:spTree>
    <p:extLst>
      <p:ext uri="{BB962C8B-B14F-4D97-AF65-F5344CB8AC3E}">
        <p14:creationId xmlns:p14="http://schemas.microsoft.com/office/powerpoint/2010/main" val="2363024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1B37511-BD50-5349-9484-F00A0CB7543C}"/>
              </a:ext>
            </a:extLst>
          </p:cNvPr>
          <p:cNvSpPr>
            <a:spLocks noGrp="1"/>
          </p:cNvSpPr>
          <p:nvPr>
            <p:ph type="subTitle" idx="1" hasCustomPrompt="1"/>
          </p:nvPr>
        </p:nvSpPr>
        <p:spPr>
          <a:xfrm>
            <a:off x="527398" y="527067"/>
            <a:ext cx="11333297" cy="47120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 of chart/graph</a:t>
            </a:r>
          </a:p>
        </p:txBody>
      </p:sp>
      <p:sp>
        <p:nvSpPr>
          <p:cNvPr id="3" name="Picture Placeholder 2">
            <a:extLst>
              <a:ext uri="{FF2B5EF4-FFF2-40B4-BE49-F238E27FC236}">
                <a16:creationId xmlns:a16="http://schemas.microsoft.com/office/drawing/2014/main" id="{DC725DE2-9BF3-1947-BA12-C9CD4A972442}"/>
              </a:ext>
            </a:extLst>
          </p:cNvPr>
          <p:cNvSpPr>
            <a:spLocks noGrp="1"/>
          </p:cNvSpPr>
          <p:nvPr>
            <p:ph type="pic" sz="quarter" idx="10" hasCustomPrompt="1"/>
          </p:nvPr>
        </p:nvSpPr>
        <p:spPr>
          <a:xfrm>
            <a:off x="527398" y="1358900"/>
            <a:ext cx="11332815" cy="4554538"/>
          </a:xfr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b="0" i="0" smtClean="0">
                <a:solidFill>
                  <a:schemeClr val="bg2"/>
                </a:solidFill>
                <a:effectLst/>
              </a:defRPr>
            </a:lvl1pPr>
          </a:lstStyle>
          <a:p>
            <a:r>
              <a:rPr lang="en-US" dirty="0"/>
              <a:t>This slide is meant to contain a graph or chart but no text elements</a:t>
            </a:r>
          </a:p>
        </p:txBody>
      </p:sp>
      <p:pic>
        <p:nvPicPr>
          <p:cNvPr id="15" name="Picture 14">
            <a:extLst>
              <a:ext uri="{FF2B5EF4-FFF2-40B4-BE49-F238E27FC236}">
                <a16:creationId xmlns:a16="http://schemas.microsoft.com/office/drawing/2014/main" id="{06548D39-E300-BE43-A306-95818A7C7C7B}"/>
              </a:ext>
            </a:extLst>
          </p:cNvPr>
          <p:cNvPicPr>
            <a:picLocks noChangeAspect="1"/>
          </p:cNvPicPr>
          <p:nvPr userDrawn="1"/>
        </p:nvPicPr>
        <p:blipFill>
          <a:blip r:embed="rId2"/>
          <a:stretch>
            <a:fillRect/>
          </a:stretch>
        </p:blipFill>
        <p:spPr>
          <a:xfrm>
            <a:off x="9493314" y="5913912"/>
            <a:ext cx="2541613" cy="768815"/>
          </a:xfrm>
          <a:prstGeom prst="rect">
            <a:avLst/>
          </a:prstGeom>
        </p:spPr>
      </p:pic>
      <p:sp>
        <p:nvSpPr>
          <p:cNvPr id="6" name="Rectangle 5">
            <a:extLst>
              <a:ext uri="{FF2B5EF4-FFF2-40B4-BE49-F238E27FC236}">
                <a16:creationId xmlns:a16="http://schemas.microsoft.com/office/drawing/2014/main" id="{81A5B016-FA86-2347-9556-2BF69CA0FEF1}"/>
              </a:ext>
            </a:extLst>
          </p:cNvPr>
          <p:cNvSpPr/>
          <p:nvPr userDrawn="1"/>
        </p:nvSpPr>
        <p:spPr>
          <a:xfrm rot="5400000">
            <a:off x="858639" y="771233"/>
            <a:ext cx="108945" cy="563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Date Placeholder 1">
            <a:extLst>
              <a:ext uri="{FF2B5EF4-FFF2-40B4-BE49-F238E27FC236}">
                <a16:creationId xmlns:a16="http://schemas.microsoft.com/office/drawing/2014/main" id="{7A7058F9-E8EE-48C3-B513-69E8959E5E75}"/>
              </a:ext>
            </a:extLst>
          </p:cNvPr>
          <p:cNvSpPr>
            <a:spLocks noGrp="1"/>
          </p:cNvSpPr>
          <p:nvPr>
            <p:ph type="dt" sz="half" idx="11"/>
          </p:nvPr>
        </p:nvSpPr>
        <p:spPr/>
        <p:txBody>
          <a:bodyPr/>
          <a:lstStyle/>
          <a:p>
            <a:fld id="{36F4E313-F633-48A9-893D-E0387CBC5228}" type="datetime1">
              <a:rPr lang="en-US" smtClean="0"/>
              <a:t>4/17/2023</a:t>
            </a:fld>
            <a:endParaRPr lang="en-US" dirty="0"/>
          </a:p>
        </p:txBody>
      </p:sp>
      <p:sp>
        <p:nvSpPr>
          <p:cNvPr id="4" name="Footer Placeholder 3">
            <a:extLst>
              <a:ext uri="{FF2B5EF4-FFF2-40B4-BE49-F238E27FC236}">
                <a16:creationId xmlns:a16="http://schemas.microsoft.com/office/drawing/2014/main" id="{0B3D9D00-49FD-4599-9EF9-D74FB4FA48A9}"/>
              </a:ext>
            </a:extLst>
          </p:cNvPr>
          <p:cNvSpPr>
            <a:spLocks noGrp="1"/>
          </p:cNvSpPr>
          <p:nvPr>
            <p:ph type="ftr" sz="quarter" idx="12"/>
          </p:nvPr>
        </p:nvSpPr>
        <p:spPr/>
        <p:txBody>
          <a:bodyPr/>
          <a:lstStyle/>
          <a:p>
            <a:r>
              <a:rPr lang="pt-BR"/>
              <a:t>CS 474 F2021 - UIC - Prof. Luís Pina</a:t>
            </a:r>
            <a:endParaRPr lang="en-US" dirty="0"/>
          </a:p>
        </p:txBody>
      </p:sp>
      <p:sp>
        <p:nvSpPr>
          <p:cNvPr id="5" name="Slide Number Placeholder 4">
            <a:extLst>
              <a:ext uri="{FF2B5EF4-FFF2-40B4-BE49-F238E27FC236}">
                <a16:creationId xmlns:a16="http://schemas.microsoft.com/office/drawing/2014/main" id="{5A80D66B-9CC8-4353-AFDB-9725E323631A}"/>
              </a:ext>
            </a:extLst>
          </p:cNvPr>
          <p:cNvSpPr>
            <a:spLocks noGrp="1"/>
          </p:cNvSpPr>
          <p:nvPr>
            <p:ph type="sldNum" sz="quarter" idx="13"/>
          </p:nvPr>
        </p:nvSpPr>
        <p:spPr/>
        <p:txBody>
          <a:bodyPr/>
          <a:lstStyle/>
          <a:p>
            <a:fld id="{AE69B6FE-335D-294E-B2E9-E84AA8EFAFC4}" type="slidenum">
              <a:rPr lang="en-US" smtClean="0"/>
              <a:t>‹#›</a:t>
            </a:fld>
            <a:endParaRPr lang="en-US"/>
          </a:p>
        </p:txBody>
      </p:sp>
    </p:spTree>
    <p:extLst>
      <p:ext uri="{BB962C8B-B14F-4D97-AF65-F5344CB8AC3E}">
        <p14:creationId xmlns:p14="http://schemas.microsoft.com/office/powerpoint/2010/main" val="3455566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1DA989B-293A-9B4F-A2D6-A0CC2F779680}"/>
              </a:ext>
            </a:extLst>
          </p:cNvPr>
          <p:cNvSpPr>
            <a:spLocks noGrp="1"/>
          </p:cNvSpPr>
          <p:nvPr>
            <p:ph type="pic" sz="quarter" idx="10" hasCustomPrompt="1"/>
          </p:nvPr>
        </p:nvSpPr>
        <p:spPr>
          <a:xfrm>
            <a:off x="0" y="0"/>
            <a:ext cx="12192000" cy="5913438"/>
          </a:xfr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b="0" i="0" smtClean="0">
                <a:solidFill>
                  <a:schemeClr val="bg2"/>
                </a:solidFill>
                <a:effectLst/>
              </a:defRPr>
            </a:lvl1pPr>
          </a:lstStyle>
          <a:p>
            <a:r>
              <a:rPr lang="en-US" dirty="0"/>
              <a:t>This slide is meant to contain a graph or chart but no text elements</a:t>
            </a:r>
          </a:p>
        </p:txBody>
      </p:sp>
      <p:pic>
        <p:nvPicPr>
          <p:cNvPr id="16" name="Picture 15">
            <a:extLst>
              <a:ext uri="{FF2B5EF4-FFF2-40B4-BE49-F238E27FC236}">
                <a16:creationId xmlns:a16="http://schemas.microsoft.com/office/drawing/2014/main" id="{ECC02374-1EF5-734D-8586-AD9638722A35}"/>
              </a:ext>
            </a:extLst>
          </p:cNvPr>
          <p:cNvPicPr>
            <a:picLocks noChangeAspect="1"/>
          </p:cNvPicPr>
          <p:nvPr userDrawn="1"/>
        </p:nvPicPr>
        <p:blipFill>
          <a:blip r:embed="rId2"/>
          <a:stretch>
            <a:fillRect/>
          </a:stretch>
        </p:blipFill>
        <p:spPr>
          <a:xfrm>
            <a:off x="9493314" y="5913912"/>
            <a:ext cx="2541613" cy="768815"/>
          </a:xfrm>
          <a:prstGeom prst="rect">
            <a:avLst/>
          </a:prstGeom>
        </p:spPr>
      </p:pic>
      <p:sp>
        <p:nvSpPr>
          <p:cNvPr id="2" name="Date Placeholder 1">
            <a:extLst>
              <a:ext uri="{FF2B5EF4-FFF2-40B4-BE49-F238E27FC236}">
                <a16:creationId xmlns:a16="http://schemas.microsoft.com/office/drawing/2014/main" id="{8DDD9343-27C6-4D32-A984-16A434D77964}"/>
              </a:ext>
            </a:extLst>
          </p:cNvPr>
          <p:cNvSpPr>
            <a:spLocks noGrp="1"/>
          </p:cNvSpPr>
          <p:nvPr>
            <p:ph type="dt" sz="half" idx="11"/>
          </p:nvPr>
        </p:nvSpPr>
        <p:spPr/>
        <p:txBody>
          <a:bodyPr/>
          <a:lstStyle/>
          <a:p>
            <a:fld id="{3D64D9FF-B7FC-4C8A-AAEC-E9B9EBEDBC7B}" type="datetime1">
              <a:rPr lang="en-US" smtClean="0"/>
              <a:t>4/17/2023</a:t>
            </a:fld>
            <a:endParaRPr lang="en-US" dirty="0"/>
          </a:p>
        </p:txBody>
      </p:sp>
      <p:sp>
        <p:nvSpPr>
          <p:cNvPr id="4" name="Footer Placeholder 3">
            <a:extLst>
              <a:ext uri="{FF2B5EF4-FFF2-40B4-BE49-F238E27FC236}">
                <a16:creationId xmlns:a16="http://schemas.microsoft.com/office/drawing/2014/main" id="{F0BCB2CB-09B2-4966-A340-A2EF1148F026}"/>
              </a:ext>
            </a:extLst>
          </p:cNvPr>
          <p:cNvSpPr>
            <a:spLocks noGrp="1"/>
          </p:cNvSpPr>
          <p:nvPr>
            <p:ph type="ftr" sz="quarter" idx="12"/>
          </p:nvPr>
        </p:nvSpPr>
        <p:spPr/>
        <p:txBody>
          <a:bodyPr/>
          <a:lstStyle/>
          <a:p>
            <a:r>
              <a:rPr lang="pt-BR"/>
              <a:t>CS 474 F2021 - UIC - Prof. Luís Pina</a:t>
            </a:r>
            <a:endParaRPr lang="en-US" dirty="0"/>
          </a:p>
        </p:txBody>
      </p:sp>
      <p:sp>
        <p:nvSpPr>
          <p:cNvPr id="5" name="Slide Number Placeholder 4">
            <a:extLst>
              <a:ext uri="{FF2B5EF4-FFF2-40B4-BE49-F238E27FC236}">
                <a16:creationId xmlns:a16="http://schemas.microsoft.com/office/drawing/2014/main" id="{4E5CCFB0-2DAB-4995-8EB9-407F8C7FCDF0}"/>
              </a:ext>
            </a:extLst>
          </p:cNvPr>
          <p:cNvSpPr>
            <a:spLocks noGrp="1"/>
          </p:cNvSpPr>
          <p:nvPr>
            <p:ph type="sldNum" sz="quarter" idx="13"/>
          </p:nvPr>
        </p:nvSpPr>
        <p:spPr/>
        <p:txBody>
          <a:bodyPr/>
          <a:lstStyle/>
          <a:p>
            <a:fld id="{AE69B6FE-335D-294E-B2E9-E84AA8EFAFC4}" type="slidenum">
              <a:rPr lang="en-US" smtClean="0"/>
              <a:t>‹#›</a:t>
            </a:fld>
            <a:endParaRPr lang="en-US"/>
          </a:p>
        </p:txBody>
      </p:sp>
    </p:spTree>
    <p:extLst>
      <p:ext uri="{BB962C8B-B14F-4D97-AF65-F5344CB8AC3E}">
        <p14:creationId xmlns:p14="http://schemas.microsoft.com/office/powerpoint/2010/main" val="3522544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p:nvPr/>
        </p:nvSpPr>
        <p:spPr>
          <a:xfrm>
            <a:off x="0" y="6576300"/>
            <a:ext cx="12192000" cy="28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t>University of Illinois at Chicago</a:t>
            </a:r>
            <a:endParaRPr sz="1800"/>
          </a:p>
        </p:txBody>
      </p:sp>
      <p:sp>
        <p:nvSpPr>
          <p:cNvPr id="19" name="Google Shape;19;p4"/>
          <p:cNvSpPr txBox="1">
            <a:spLocks noGrp="1"/>
          </p:cNvSpPr>
          <p:nvPr>
            <p:ph type="title"/>
          </p:nvPr>
        </p:nvSpPr>
        <p:spPr>
          <a:xfrm>
            <a:off x="415600" y="159992"/>
            <a:ext cx="11360800" cy="7635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4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415600" y="1027423"/>
            <a:ext cx="11360800" cy="5427300"/>
          </a:xfrm>
          <a:prstGeom prst="rect">
            <a:avLst/>
          </a:prstGeom>
        </p:spPr>
        <p:txBody>
          <a:bodyPr spcFirstLastPara="1" wrap="square" lIns="91425" tIns="91425" rIns="91425" bIns="91425" anchor="t" anchorCtr="0">
            <a:noAutofit/>
          </a:bodyPr>
          <a:lstStyle>
            <a:lvl1pPr marL="457200" lvl="0" indent="-419100">
              <a:lnSpc>
                <a:spcPct val="100000"/>
              </a:lnSpc>
              <a:spcBef>
                <a:spcPts val="0"/>
              </a:spcBef>
              <a:spcAft>
                <a:spcPts val="0"/>
              </a:spcAft>
              <a:buSzPts val="3000"/>
              <a:buChar char="●"/>
              <a:defRPr sz="3000"/>
            </a:lvl1pPr>
            <a:lvl2pPr marL="914400" lvl="1" indent="-381000">
              <a:lnSpc>
                <a:spcPct val="100000"/>
              </a:lnSpc>
              <a:spcBef>
                <a:spcPts val="1000"/>
              </a:spcBef>
              <a:spcAft>
                <a:spcPts val="0"/>
              </a:spcAft>
              <a:buSzPts val="2400"/>
              <a:buChar char="○"/>
              <a:defRPr sz="2400"/>
            </a:lvl2pPr>
            <a:lvl3pPr marL="1371600" lvl="2" indent="-342900">
              <a:lnSpc>
                <a:spcPct val="100000"/>
              </a:lnSpc>
              <a:spcBef>
                <a:spcPts val="1000"/>
              </a:spcBef>
              <a:spcAft>
                <a:spcPts val="0"/>
              </a:spcAft>
              <a:buSzPts val="1800"/>
              <a:buChar char="■"/>
              <a:defRPr sz="1800"/>
            </a:lvl3pPr>
            <a:lvl4pPr marL="1828800" lvl="3" indent="-317500">
              <a:lnSpc>
                <a:spcPct val="100000"/>
              </a:lnSpc>
              <a:spcBef>
                <a:spcPts val="1000"/>
              </a:spcBef>
              <a:spcAft>
                <a:spcPts val="0"/>
              </a:spcAft>
              <a:buSzPts val="1400"/>
              <a:buChar char="●"/>
              <a:defRPr/>
            </a:lvl4pPr>
            <a:lvl5pPr marL="2286000" lvl="4" indent="-317500">
              <a:lnSpc>
                <a:spcPct val="100000"/>
              </a:lnSpc>
              <a:spcBef>
                <a:spcPts val="1000"/>
              </a:spcBef>
              <a:spcAft>
                <a:spcPts val="0"/>
              </a:spcAft>
              <a:buSzPts val="1400"/>
              <a:buChar char="○"/>
              <a:defRPr/>
            </a:lvl5pPr>
            <a:lvl6pPr marL="2743200" lvl="5" indent="-317500">
              <a:lnSpc>
                <a:spcPct val="100000"/>
              </a:lnSpc>
              <a:spcBef>
                <a:spcPts val="1000"/>
              </a:spcBef>
              <a:spcAft>
                <a:spcPts val="0"/>
              </a:spcAft>
              <a:buSzPts val="1400"/>
              <a:buChar char="■"/>
              <a:defRPr/>
            </a:lvl6pPr>
            <a:lvl7pPr marL="3200400" lvl="6" indent="-317500">
              <a:lnSpc>
                <a:spcPct val="100000"/>
              </a:lnSpc>
              <a:spcBef>
                <a:spcPts val="1000"/>
              </a:spcBef>
              <a:spcAft>
                <a:spcPts val="0"/>
              </a:spcAft>
              <a:buSzPts val="1400"/>
              <a:buChar char="●"/>
              <a:defRPr/>
            </a:lvl7pPr>
            <a:lvl8pPr marL="3657600" lvl="7" indent="-317500">
              <a:lnSpc>
                <a:spcPct val="100000"/>
              </a:lnSpc>
              <a:spcBef>
                <a:spcPts val="1000"/>
              </a:spcBef>
              <a:spcAft>
                <a:spcPts val="0"/>
              </a:spcAft>
              <a:buSzPts val="1400"/>
              <a:buChar char="○"/>
              <a:defRPr/>
            </a:lvl8pPr>
            <a:lvl9pPr marL="4114800" lvl="8" indent="-317500">
              <a:lnSpc>
                <a:spcPct val="100000"/>
              </a:lnSpc>
              <a:spcBef>
                <a:spcPts val="1000"/>
              </a:spcBef>
              <a:spcAft>
                <a:spcPts val="1000"/>
              </a:spcAft>
              <a:buSzPts val="1400"/>
              <a:buChar char="■"/>
              <a:defRPr/>
            </a:lvl9pPr>
          </a:lstStyle>
          <a:p>
            <a:endParaRPr/>
          </a:p>
        </p:txBody>
      </p:sp>
      <p:sp>
        <p:nvSpPr>
          <p:cNvPr id="21" name="Google Shape;21;p4"/>
          <p:cNvSpPr txBox="1">
            <a:spLocks noGrp="1"/>
          </p:cNvSpPr>
          <p:nvPr>
            <p:ph type="sldNum" idx="12"/>
          </p:nvPr>
        </p:nvSpPr>
        <p:spPr>
          <a:xfrm>
            <a:off x="11415777" y="6454689"/>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706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30BF11-739D-4460-A081-A634B28C790A}"/>
              </a:ext>
            </a:extLst>
          </p:cNvPr>
          <p:cNvSpPr/>
          <p:nvPr userDrawn="1"/>
        </p:nvSpPr>
        <p:spPr>
          <a:xfrm>
            <a:off x="855677" y="1585519"/>
            <a:ext cx="10570129" cy="2602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097280" y="387271"/>
            <a:ext cx="10058400" cy="702303"/>
          </a:xfrm>
        </p:spPr>
        <p:txBody>
          <a:bodyPr>
            <a:noAutofit/>
          </a:bodyPr>
          <a:lstStyle>
            <a:lvl1pPr marL="0">
              <a:defRPr sz="8000"/>
            </a:lvl1pPr>
          </a:lstStyle>
          <a:p>
            <a:r>
              <a:rPr lang="en-US" dirty="0"/>
              <a:t>Click to edit Master title style</a:t>
            </a:r>
          </a:p>
        </p:txBody>
      </p:sp>
      <p:sp>
        <p:nvSpPr>
          <p:cNvPr id="3" name="Content Placeholder 2"/>
          <p:cNvSpPr>
            <a:spLocks noGrp="1"/>
          </p:cNvSpPr>
          <p:nvPr>
            <p:ph idx="1"/>
          </p:nvPr>
        </p:nvSpPr>
        <p:spPr>
          <a:xfrm>
            <a:off x="1097280" y="1373274"/>
            <a:ext cx="10058400" cy="4495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23234-94AC-4765-9B7E-2BB9FFD4AC8E}" type="datetime1">
              <a:rPr lang="en-US" smtClean="0"/>
              <a:t>4/17/2023</a:t>
            </a:fld>
            <a:endParaRPr lang="en-US"/>
          </a:p>
        </p:txBody>
      </p:sp>
      <p:sp>
        <p:nvSpPr>
          <p:cNvPr id="5" name="Footer Placeholder 4"/>
          <p:cNvSpPr>
            <a:spLocks noGrp="1"/>
          </p:cNvSpPr>
          <p:nvPr>
            <p:ph type="ftr" sz="quarter" idx="11"/>
          </p:nvPr>
        </p:nvSpPr>
        <p:spPr/>
        <p:txBody>
          <a:bodyPr/>
          <a:lstStyle/>
          <a:p>
            <a:r>
              <a:rPr lang="pt-BR"/>
              <a:t>CS 474 F2021 - UIC - Prof. Luís Pina</a:t>
            </a:r>
            <a:endParaRPr lang="en-US" dirty="0"/>
          </a:p>
        </p:txBody>
      </p:sp>
      <p:sp>
        <p:nvSpPr>
          <p:cNvPr id="6" name="Slide Number Placeholder 5"/>
          <p:cNvSpPr>
            <a:spLocks noGrp="1"/>
          </p:cNvSpPr>
          <p:nvPr>
            <p:ph type="sldNum" sz="quarter" idx="12"/>
          </p:nvPr>
        </p:nvSpPr>
        <p:spPr/>
        <p:txBody>
          <a:bodyPr/>
          <a:lstStyle>
            <a:lvl1pPr>
              <a:defRPr sz="2800"/>
            </a:lvl1pPr>
          </a:lstStyle>
          <a:p>
            <a:fld id="{83AD8ACD-29C2-4661-8CCF-56AFB7336F5C}" type="slidenum">
              <a:rPr lang="en-US" smtClean="0"/>
              <a:pPr/>
              <a:t>‹#›</a:t>
            </a:fld>
            <a:endParaRPr lang="en-US" dirty="0"/>
          </a:p>
        </p:txBody>
      </p:sp>
    </p:spTree>
    <p:extLst>
      <p:ext uri="{BB962C8B-B14F-4D97-AF65-F5344CB8AC3E}">
        <p14:creationId xmlns:p14="http://schemas.microsoft.com/office/powerpoint/2010/main" val="187425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E919D6-E9C7-CC41-8337-80E41186FEBA}"/>
              </a:ext>
            </a:extLst>
          </p:cNvPr>
          <p:cNvPicPr>
            <a:picLocks noChangeAspect="1"/>
          </p:cNvPicPr>
          <p:nvPr userDrawn="1"/>
        </p:nvPicPr>
        <p:blipFill>
          <a:blip r:embed="rId2"/>
          <a:stretch>
            <a:fillRect/>
          </a:stretch>
        </p:blipFill>
        <p:spPr>
          <a:xfrm>
            <a:off x="0" y="3048"/>
            <a:ext cx="12192000" cy="6851904"/>
          </a:xfrm>
          <a:prstGeom prst="rect">
            <a:avLst/>
          </a:prstGeom>
        </p:spPr>
      </p:pic>
      <p:pic>
        <p:nvPicPr>
          <p:cNvPr id="23" name="Picture 22">
            <a:extLst>
              <a:ext uri="{FF2B5EF4-FFF2-40B4-BE49-F238E27FC236}">
                <a16:creationId xmlns:a16="http://schemas.microsoft.com/office/drawing/2014/main" id="{DA5DEECE-7041-2A44-878A-5B6423FFD5F4}"/>
              </a:ext>
            </a:extLst>
          </p:cNvPr>
          <p:cNvPicPr>
            <a:picLocks noChangeAspect="1"/>
          </p:cNvPicPr>
          <p:nvPr userDrawn="1"/>
        </p:nvPicPr>
        <p:blipFill>
          <a:blip r:embed="rId3"/>
          <a:stretch>
            <a:fillRect/>
          </a:stretch>
        </p:blipFill>
        <p:spPr>
          <a:xfrm>
            <a:off x="8284219" y="5676129"/>
            <a:ext cx="3914257" cy="1193709"/>
          </a:xfrm>
          <a:prstGeom prst="rect">
            <a:avLst/>
          </a:prstGeom>
        </p:spPr>
      </p:pic>
      <p:sp>
        <p:nvSpPr>
          <p:cNvPr id="17" name="Text Placeholder 2">
            <a:extLst>
              <a:ext uri="{FF2B5EF4-FFF2-40B4-BE49-F238E27FC236}">
                <a16:creationId xmlns:a16="http://schemas.microsoft.com/office/drawing/2014/main" id="{A2DD8AD9-BD89-F547-A4C6-24B0EC9A74D8}"/>
              </a:ext>
            </a:extLst>
          </p:cNvPr>
          <p:cNvSpPr>
            <a:spLocks noGrp="1"/>
          </p:cNvSpPr>
          <p:nvPr>
            <p:ph type="body" sz="quarter" idx="11" hasCustomPrompt="1"/>
          </p:nvPr>
        </p:nvSpPr>
        <p:spPr>
          <a:xfrm>
            <a:off x="1072466" y="3972551"/>
            <a:ext cx="9303986" cy="15817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subhead</a:t>
            </a:r>
          </a:p>
        </p:txBody>
      </p:sp>
      <p:sp>
        <p:nvSpPr>
          <p:cNvPr id="19" name="Text Placeholder 16">
            <a:extLst>
              <a:ext uri="{FF2B5EF4-FFF2-40B4-BE49-F238E27FC236}">
                <a16:creationId xmlns:a16="http://schemas.microsoft.com/office/drawing/2014/main" id="{BA1DBA88-B908-C344-AC68-E22BF4AF2D38}"/>
              </a:ext>
            </a:extLst>
          </p:cNvPr>
          <p:cNvSpPr>
            <a:spLocks noGrp="1"/>
          </p:cNvSpPr>
          <p:nvPr>
            <p:ph type="body" sz="quarter" idx="12" hasCustomPrompt="1"/>
          </p:nvPr>
        </p:nvSpPr>
        <p:spPr>
          <a:xfrm>
            <a:off x="1072466" y="1903421"/>
            <a:ext cx="9303986" cy="20066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0" b="1" i="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a:t>
            </a:r>
          </a:p>
        </p:txBody>
      </p:sp>
      <p:grpSp>
        <p:nvGrpSpPr>
          <p:cNvPr id="31" name="Group 30">
            <a:extLst>
              <a:ext uri="{FF2B5EF4-FFF2-40B4-BE49-F238E27FC236}">
                <a16:creationId xmlns:a16="http://schemas.microsoft.com/office/drawing/2014/main" id="{3D3E847F-CF14-2C48-9A85-0360E0624089}"/>
              </a:ext>
            </a:extLst>
          </p:cNvPr>
          <p:cNvGrpSpPr/>
          <p:nvPr userDrawn="1"/>
        </p:nvGrpSpPr>
        <p:grpSpPr>
          <a:xfrm>
            <a:off x="3" y="6682727"/>
            <a:ext cx="6662422" cy="195925"/>
            <a:chOff x="1" y="-8478"/>
            <a:chExt cx="6662422" cy="278771"/>
          </a:xfrm>
        </p:grpSpPr>
        <p:sp>
          <p:nvSpPr>
            <p:cNvPr id="32" name="Rectangle 31">
              <a:extLst>
                <a:ext uri="{FF2B5EF4-FFF2-40B4-BE49-F238E27FC236}">
                  <a16:creationId xmlns:a16="http://schemas.microsoft.com/office/drawing/2014/main" id="{5F98D9D5-07E6-2A4B-A3CD-C8650805B769}"/>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2C4D1FB-C4EA-5E43-AEF4-1D2EE0ED8626}"/>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4" name="Rectangle 33">
              <a:extLst>
                <a:ext uri="{FF2B5EF4-FFF2-40B4-BE49-F238E27FC236}">
                  <a16:creationId xmlns:a16="http://schemas.microsoft.com/office/drawing/2014/main" id="{EC586FF8-3859-6C4D-9545-14E0A3A667FE}"/>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0FC81EB-E258-C24D-8A48-D510CEA691D5}"/>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AE9FED4-5FB5-D14D-9F92-B903D09CEB96}"/>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24AF9F7-FD2A-844B-B6E8-275C8E3638A5}"/>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31713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F8BE7-0C1D-4259-BCF6-95BAB3992561}" type="datetime1">
              <a:rPr lang="en-US" smtClean="0"/>
              <a:t>4/17/2023</a:t>
            </a:fld>
            <a:endParaRPr lang="en-US"/>
          </a:p>
        </p:txBody>
      </p:sp>
      <p:sp>
        <p:nvSpPr>
          <p:cNvPr id="3" name="Footer Placeholder 2"/>
          <p:cNvSpPr>
            <a:spLocks noGrp="1"/>
          </p:cNvSpPr>
          <p:nvPr>
            <p:ph type="ftr" sz="quarter" idx="11"/>
          </p:nvPr>
        </p:nvSpPr>
        <p:spPr/>
        <p:txBody>
          <a:bodyPr/>
          <a:lstStyle/>
          <a:p>
            <a:r>
              <a:rPr lang="pt-BR"/>
              <a:t>CS 474 F2021 - UIC - Prof. Luís Pina</a:t>
            </a:r>
            <a:endParaRPr lang="en-US"/>
          </a:p>
        </p:txBody>
      </p:sp>
      <p:sp>
        <p:nvSpPr>
          <p:cNvPr id="4" name="Slide Number Placeholder 3"/>
          <p:cNvSpPr>
            <a:spLocks noGrp="1"/>
          </p:cNvSpPr>
          <p:nvPr>
            <p:ph type="sldNum" sz="quarter" idx="12"/>
          </p:nvPr>
        </p:nvSpPr>
        <p:spPr/>
        <p:txBody>
          <a:bodyPr/>
          <a:lstStyle/>
          <a:p>
            <a:fld id="{1F1B8572-414E-4329-B0B0-F510B92A2987}" type="slidenum">
              <a:rPr lang="en-US" smtClean="0"/>
              <a:t>‹#›</a:t>
            </a:fld>
            <a:endParaRPr lang="en-US"/>
          </a:p>
        </p:txBody>
      </p:sp>
    </p:spTree>
    <p:extLst>
      <p:ext uri="{BB962C8B-B14F-4D97-AF65-F5344CB8AC3E}">
        <p14:creationId xmlns:p14="http://schemas.microsoft.com/office/powerpoint/2010/main" val="192859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 Image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58880B-8820-2C48-AA7C-1AF82F12981B}"/>
              </a:ext>
            </a:extLst>
          </p:cNvPr>
          <p:cNvPicPr>
            <a:picLocks noChangeAspect="1"/>
          </p:cNvPicPr>
          <p:nvPr userDrawn="1"/>
        </p:nvPicPr>
        <p:blipFill rotWithShape="1">
          <a:blip r:embed="rId2"/>
          <a:srcRect l="19175" t="38087" r="7734" b="135"/>
          <a:stretch/>
        </p:blipFill>
        <p:spPr>
          <a:xfrm>
            <a:off x="1" y="0"/>
            <a:ext cx="12191998" cy="6869838"/>
          </a:xfrm>
          <a:prstGeom prst="rect">
            <a:avLst/>
          </a:prstGeom>
        </p:spPr>
      </p:pic>
      <p:pic>
        <p:nvPicPr>
          <p:cNvPr id="23" name="Picture 22">
            <a:extLst>
              <a:ext uri="{FF2B5EF4-FFF2-40B4-BE49-F238E27FC236}">
                <a16:creationId xmlns:a16="http://schemas.microsoft.com/office/drawing/2014/main" id="{DA5DEECE-7041-2A44-878A-5B6423FFD5F4}"/>
              </a:ext>
            </a:extLst>
          </p:cNvPr>
          <p:cNvPicPr>
            <a:picLocks noChangeAspect="1"/>
          </p:cNvPicPr>
          <p:nvPr userDrawn="1"/>
        </p:nvPicPr>
        <p:blipFill>
          <a:blip r:embed="rId3"/>
          <a:stretch>
            <a:fillRect/>
          </a:stretch>
        </p:blipFill>
        <p:spPr>
          <a:xfrm>
            <a:off x="8284219" y="5676129"/>
            <a:ext cx="3914257" cy="1193709"/>
          </a:xfrm>
          <a:prstGeom prst="rect">
            <a:avLst/>
          </a:prstGeom>
        </p:spPr>
      </p:pic>
      <p:sp>
        <p:nvSpPr>
          <p:cNvPr id="15" name="Text Placeholder 2">
            <a:extLst>
              <a:ext uri="{FF2B5EF4-FFF2-40B4-BE49-F238E27FC236}">
                <a16:creationId xmlns:a16="http://schemas.microsoft.com/office/drawing/2014/main" id="{B713526B-A981-AA4D-9A68-B655346A3348}"/>
              </a:ext>
            </a:extLst>
          </p:cNvPr>
          <p:cNvSpPr>
            <a:spLocks noGrp="1"/>
          </p:cNvSpPr>
          <p:nvPr>
            <p:ph type="body" sz="quarter" idx="11" hasCustomPrompt="1"/>
          </p:nvPr>
        </p:nvSpPr>
        <p:spPr>
          <a:xfrm>
            <a:off x="1072466" y="3972551"/>
            <a:ext cx="9303986" cy="158173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subhead</a:t>
            </a:r>
          </a:p>
        </p:txBody>
      </p:sp>
      <p:sp>
        <p:nvSpPr>
          <p:cNvPr id="17" name="Text Placeholder 16">
            <a:extLst>
              <a:ext uri="{FF2B5EF4-FFF2-40B4-BE49-F238E27FC236}">
                <a16:creationId xmlns:a16="http://schemas.microsoft.com/office/drawing/2014/main" id="{F0A649F6-58FD-3B48-B94D-476ECA7FB751}"/>
              </a:ext>
            </a:extLst>
          </p:cNvPr>
          <p:cNvSpPr>
            <a:spLocks noGrp="1"/>
          </p:cNvSpPr>
          <p:nvPr>
            <p:ph type="body" sz="quarter" idx="12" hasCustomPrompt="1"/>
          </p:nvPr>
        </p:nvSpPr>
        <p:spPr>
          <a:xfrm>
            <a:off x="1072466" y="1903421"/>
            <a:ext cx="9303986" cy="20066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0" b="1" i="0">
                <a:solidFill>
                  <a:schemeClr val="bg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a:t>
            </a:r>
          </a:p>
        </p:txBody>
      </p:sp>
      <p:grpSp>
        <p:nvGrpSpPr>
          <p:cNvPr id="31" name="Group 30">
            <a:extLst>
              <a:ext uri="{FF2B5EF4-FFF2-40B4-BE49-F238E27FC236}">
                <a16:creationId xmlns:a16="http://schemas.microsoft.com/office/drawing/2014/main" id="{168B9BC6-8F9C-3245-93A9-D91E0103D68A}"/>
              </a:ext>
            </a:extLst>
          </p:cNvPr>
          <p:cNvGrpSpPr/>
          <p:nvPr userDrawn="1"/>
        </p:nvGrpSpPr>
        <p:grpSpPr>
          <a:xfrm>
            <a:off x="3" y="6682727"/>
            <a:ext cx="6662422" cy="195925"/>
            <a:chOff x="1" y="-8478"/>
            <a:chExt cx="6662422" cy="278771"/>
          </a:xfrm>
        </p:grpSpPr>
        <p:sp>
          <p:nvSpPr>
            <p:cNvPr id="32" name="Rectangle 31">
              <a:extLst>
                <a:ext uri="{FF2B5EF4-FFF2-40B4-BE49-F238E27FC236}">
                  <a16:creationId xmlns:a16="http://schemas.microsoft.com/office/drawing/2014/main" id="{11FBB3C0-2E97-3E48-8AB4-A561CDA805F1}"/>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7AE5196-68E8-E14E-A0E3-BBA796AF8875}"/>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4" name="Rectangle 33">
              <a:extLst>
                <a:ext uri="{FF2B5EF4-FFF2-40B4-BE49-F238E27FC236}">
                  <a16:creationId xmlns:a16="http://schemas.microsoft.com/office/drawing/2014/main" id="{331B9823-E598-5047-AED0-E904153E5D76}"/>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3FC45A2-FD99-D04E-B404-DB4D5185CFAB}"/>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7EE5947-1812-B445-A01B-9AA3A03E98EC}"/>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FE228E6-FA65-EE47-9FC3-10DA4A9F3082}"/>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4417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9533E1-F178-5B48-81E8-3B90BD83B837}"/>
              </a:ext>
            </a:extLst>
          </p:cNvPr>
          <p:cNvPicPr>
            <a:picLocks noChangeAspect="1"/>
          </p:cNvPicPr>
          <p:nvPr userDrawn="1"/>
        </p:nvPicPr>
        <p:blipFill>
          <a:blip r:embed="rId2"/>
          <a:stretch>
            <a:fillRect/>
          </a:stretch>
        </p:blipFill>
        <p:spPr>
          <a:xfrm>
            <a:off x="8278580" y="5664546"/>
            <a:ext cx="3913419" cy="1193454"/>
          </a:xfrm>
          <a:prstGeom prst="rect">
            <a:avLst/>
          </a:prstGeom>
        </p:spPr>
      </p:pic>
      <p:sp>
        <p:nvSpPr>
          <p:cNvPr id="10" name="Text Placeholder 2">
            <a:extLst>
              <a:ext uri="{FF2B5EF4-FFF2-40B4-BE49-F238E27FC236}">
                <a16:creationId xmlns:a16="http://schemas.microsoft.com/office/drawing/2014/main" id="{7EF19806-318E-8940-A82D-81AEE2DE4EF4}"/>
              </a:ext>
            </a:extLst>
          </p:cNvPr>
          <p:cNvSpPr>
            <a:spLocks noGrp="1"/>
          </p:cNvSpPr>
          <p:nvPr>
            <p:ph type="body" sz="quarter" idx="11" hasCustomPrompt="1"/>
          </p:nvPr>
        </p:nvSpPr>
        <p:spPr>
          <a:xfrm>
            <a:off x="1072466" y="3706314"/>
            <a:ext cx="9303986" cy="176020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i="0">
                <a:solidFill>
                  <a:schemeClr val="tx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subhead</a:t>
            </a:r>
          </a:p>
        </p:txBody>
      </p:sp>
      <p:sp>
        <p:nvSpPr>
          <p:cNvPr id="12" name="Text Placeholder 16">
            <a:extLst>
              <a:ext uri="{FF2B5EF4-FFF2-40B4-BE49-F238E27FC236}">
                <a16:creationId xmlns:a16="http://schemas.microsoft.com/office/drawing/2014/main" id="{A1E6968E-2846-CC4C-A662-82F99C0BFD80}"/>
              </a:ext>
            </a:extLst>
          </p:cNvPr>
          <p:cNvSpPr>
            <a:spLocks noGrp="1"/>
          </p:cNvSpPr>
          <p:nvPr>
            <p:ph type="body" sz="quarter" idx="12" hasCustomPrompt="1"/>
          </p:nvPr>
        </p:nvSpPr>
        <p:spPr>
          <a:xfrm>
            <a:off x="1072466" y="1215216"/>
            <a:ext cx="9303986" cy="20066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0" b="1" i="0">
                <a:solidFill>
                  <a:schemeClr val="tx2"/>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title</a:t>
            </a:r>
          </a:p>
        </p:txBody>
      </p:sp>
      <p:grpSp>
        <p:nvGrpSpPr>
          <p:cNvPr id="15" name="Group 14">
            <a:extLst>
              <a:ext uri="{FF2B5EF4-FFF2-40B4-BE49-F238E27FC236}">
                <a16:creationId xmlns:a16="http://schemas.microsoft.com/office/drawing/2014/main" id="{ECFD2683-5659-C244-9D03-BA5FF700A517}"/>
              </a:ext>
            </a:extLst>
          </p:cNvPr>
          <p:cNvGrpSpPr/>
          <p:nvPr userDrawn="1"/>
        </p:nvGrpSpPr>
        <p:grpSpPr>
          <a:xfrm rot="16200000">
            <a:off x="6445932" y="-2354300"/>
            <a:ext cx="215152" cy="11276985"/>
            <a:chOff x="476929" y="2002564"/>
            <a:chExt cx="215152" cy="11276985"/>
          </a:xfrm>
        </p:grpSpPr>
        <p:cxnSp>
          <p:nvCxnSpPr>
            <p:cNvPr id="16" name="Straight Connector 15">
              <a:extLst>
                <a:ext uri="{FF2B5EF4-FFF2-40B4-BE49-F238E27FC236}">
                  <a16:creationId xmlns:a16="http://schemas.microsoft.com/office/drawing/2014/main" id="{B54D8159-158D-5144-860A-0201B6A2EA46}"/>
                </a:ext>
              </a:extLst>
            </p:cNvPr>
            <p:cNvCxnSpPr>
              <a:cxnSpLocks/>
            </p:cNvCxnSpPr>
            <p:nvPr userDrawn="1"/>
          </p:nvCxnSpPr>
          <p:spPr>
            <a:xfrm rot="5400000" flipH="1">
              <a:off x="-4961320" y="7733725"/>
              <a:ext cx="11091649"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7984607-2D65-8542-8803-395EF243475E}"/>
                </a:ext>
              </a:extLst>
            </p:cNvPr>
            <p:cNvSpPr/>
            <p:nvPr userDrawn="1"/>
          </p:nvSpPr>
          <p:spPr>
            <a:xfrm>
              <a:off x="476929" y="2002564"/>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609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11CFC3-A770-3A47-88B8-4031008762ED}"/>
              </a:ext>
            </a:extLst>
          </p:cNvPr>
          <p:cNvPicPr>
            <a:picLocks noChangeAspect="1"/>
          </p:cNvPicPr>
          <p:nvPr userDrawn="1"/>
        </p:nvPicPr>
        <p:blipFill>
          <a:blip r:embed="rId2"/>
          <a:stretch>
            <a:fillRect/>
          </a:stretch>
        </p:blipFill>
        <p:spPr>
          <a:xfrm>
            <a:off x="8278580" y="5664546"/>
            <a:ext cx="3913419" cy="1193454"/>
          </a:xfrm>
          <a:prstGeom prst="rect">
            <a:avLst/>
          </a:prstGeom>
        </p:spPr>
      </p:pic>
      <p:sp>
        <p:nvSpPr>
          <p:cNvPr id="7" name="Text Placeholder 16">
            <a:extLst>
              <a:ext uri="{FF2B5EF4-FFF2-40B4-BE49-F238E27FC236}">
                <a16:creationId xmlns:a16="http://schemas.microsoft.com/office/drawing/2014/main" id="{AA65A621-856B-BD4D-9131-635D30E42789}"/>
              </a:ext>
            </a:extLst>
          </p:cNvPr>
          <p:cNvSpPr>
            <a:spLocks noGrp="1"/>
          </p:cNvSpPr>
          <p:nvPr>
            <p:ph type="body" sz="quarter" idx="12" hasCustomPrompt="1"/>
          </p:nvPr>
        </p:nvSpPr>
        <p:spPr>
          <a:xfrm>
            <a:off x="1072466" y="1248032"/>
            <a:ext cx="9303986" cy="3073536"/>
          </a:xfrm>
        </p:spPr>
        <p:txBody>
          <a:bodyPr anchor="b">
            <a:normAutofit/>
          </a:bodyPr>
          <a:lstStyle>
            <a:lvl1pPr marL="0" indent="0">
              <a:buNone/>
              <a:defRPr sz="7000" b="1" i="0">
                <a:solidFill>
                  <a:schemeClr val="tx2"/>
                </a:solidFill>
                <a:latin typeface="Helvetica" pitchFamily="2" charset="0"/>
              </a:defRPr>
            </a:lvl1pPr>
          </a:lstStyle>
          <a:p>
            <a:r>
              <a:rPr lang="en-US" dirty="0"/>
              <a:t>Click to add title</a:t>
            </a:r>
          </a:p>
        </p:txBody>
      </p:sp>
      <p:grpSp>
        <p:nvGrpSpPr>
          <p:cNvPr id="13" name="Group 12">
            <a:extLst>
              <a:ext uri="{FF2B5EF4-FFF2-40B4-BE49-F238E27FC236}">
                <a16:creationId xmlns:a16="http://schemas.microsoft.com/office/drawing/2014/main" id="{A8F9B54C-EB7D-C04E-A9D9-0D6197BDF60A}"/>
              </a:ext>
            </a:extLst>
          </p:cNvPr>
          <p:cNvGrpSpPr/>
          <p:nvPr userDrawn="1"/>
        </p:nvGrpSpPr>
        <p:grpSpPr>
          <a:xfrm rot="16200000">
            <a:off x="6445932" y="-1254548"/>
            <a:ext cx="215152" cy="11276985"/>
            <a:chOff x="476929" y="2002564"/>
            <a:chExt cx="215152" cy="11276985"/>
          </a:xfrm>
        </p:grpSpPr>
        <p:cxnSp>
          <p:nvCxnSpPr>
            <p:cNvPr id="14" name="Straight Connector 13">
              <a:extLst>
                <a:ext uri="{FF2B5EF4-FFF2-40B4-BE49-F238E27FC236}">
                  <a16:creationId xmlns:a16="http://schemas.microsoft.com/office/drawing/2014/main" id="{C617A679-D288-2341-BE11-4E2596D89E90}"/>
                </a:ext>
              </a:extLst>
            </p:cNvPr>
            <p:cNvCxnSpPr>
              <a:cxnSpLocks/>
            </p:cNvCxnSpPr>
            <p:nvPr userDrawn="1"/>
          </p:nvCxnSpPr>
          <p:spPr>
            <a:xfrm rot="5400000" flipH="1">
              <a:off x="-4961320" y="7733725"/>
              <a:ext cx="11091649"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822CB3E-C823-F141-9B3B-895DE826B02B}"/>
                </a:ext>
              </a:extLst>
            </p:cNvPr>
            <p:cNvSpPr/>
            <p:nvPr userDrawn="1"/>
          </p:nvSpPr>
          <p:spPr>
            <a:xfrm>
              <a:off x="476929" y="2002564"/>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861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B Title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11CFC3-A770-3A47-88B8-4031008762ED}"/>
              </a:ext>
            </a:extLst>
          </p:cNvPr>
          <p:cNvPicPr>
            <a:picLocks noChangeAspect="1"/>
          </p:cNvPicPr>
          <p:nvPr userDrawn="1"/>
        </p:nvPicPr>
        <p:blipFill>
          <a:blip r:embed="rId2"/>
          <a:stretch>
            <a:fillRect/>
          </a:stretch>
        </p:blipFill>
        <p:spPr>
          <a:xfrm>
            <a:off x="8278580" y="5664546"/>
            <a:ext cx="3913419" cy="1193454"/>
          </a:xfrm>
          <a:prstGeom prst="rect">
            <a:avLst/>
          </a:prstGeom>
        </p:spPr>
      </p:pic>
      <p:sp>
        <p:nvSpPr>
          <p:cNvPr id="12" name="Title 1">
            <a:extLst>
              <a:ext uri="{FF2B5EF4-FFF2-40B4-BE49-F238E27FC236}">
                <a16:creationId xmlns:a16="http://schemas.microsoft.com/office/drawing/2014/main" id="{D39767D8-6212-DF4F-894A-74D4A8FC1581}"/>
              </a:ext>
            </a:extLst>
          </p:cNvPr>
          <p:cNvSpPr>
            <a:spLocks noGrp="1"/>
          </p:cNvSpPr>
          <p:nvPr>
            <p:ph type="ctrTitle" hasCustomPrompt="1"/>
          </p:nvPr>
        </p:nvSpPr>
        <p:spPr>
          <a:xfrm>
            <a:off x="1028032" y="1235677"/>
            <a:ext cx="10068336" cy="3117984"/>
          </a:xfrm>
        </p:spPr>
        <p:txBody>
          <a:bodyPr anchor="b">
            <a:normAutofit/>
          </a:bodyPr>
          <a:lstStyle>
            <a:lvl1pPr algn="l">
              <a:defRPr sz="4400" b="1">
                <a:solidFill>
                  <a:schemeClr val="tx2"/>
                </a:solidFill>
                <a:latin typeface="Helvetica" pitchFamily="2" charset="0"/>
                <a:ea typeface="Helvetica Neue" panose="02000503000000020004" pitchFamily="2" charset="0"/>
                <a:cs typeface="Helvetica Neue" panose="02000503000000020004" pitchFamily="2" charset="0"/>
              </a:defRPr>
            </a:lvl1pPr>
          </a:lstStyle>
          <a:p>
            <a:r>
              <a:rPr lang="en-US" dirty="0"/>
              <a:t>Click to add a much longer title here</a:t>
            </a:r>
          </a:p>
        </p:txBody>
      </p:sp>
      <p:grpSp>
        <p:nvGrpSpPr>
          <p:cNvPr id="7" name="Group 6">
            <a:extLst>
              <a:ext uri="{FF2B5EF4-FFF2-40B4-BE49-F238E27FC236}">
                <a16:creationId xmlns:a16="http://schemas.microsoft.com/office/drawing/2014/main" id="{8326CFBA-A3F1-9043-906A-147039E438AD}"/>
              </a:ext>
            </a:extLst>
          </p:cNvPr>
          <p:cNvGrpSpPr/>
          <p:nvPr userDrawn="1"/>
        </p:nvGrpSpPr>
        <p:grpSpPr>
          <a:xfrm rot="16200000">
            <a:off x="6445932" y="-1226841"/>
            <a:ext cx="215152" cy="11276986"/>
            <a:chOff x="476929" y="2002564"/>
            <a:chExt cx="215152" cy="11276985"/>
          </a:xfrm>
        </p:grpSpPr>
        <p:cxnSp>
          <p:nvCxnSpPr>
            <p:cNvPr id="13" name="Straight Connector 12">
              <a:extLst>
                <a:ext uri="{FF2B5EF4-FFF2-40B4-BE49-F238E27FC236}">
                  <a16:creationId xmlns:a16="http://schemas.microsoft.com/office/drawing/2014/main" id="{564A4233-F694-A44D-A251-3A5256507A17}"/>
                </a:ext>
              </a:extLst>
            </p:cNvPr>
            <p:cNvCxnSpPr>
              <a:cxnSpLocks/>
            </p:cNvCxnSpPr>
            <p:nvPr userDrawn="1"/>
          </p:nvCxnSpPr>
          <p:spPr>
            <a:xfrm rot="5400000" flipH="1">
              <a:off x="-4961320" y="7733725"/>
              <a:ext cx="11091649" cy="0"/>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18A9D33-0FBF-F94F-A380-FCB098489221}"/>
                </a:ext>
              </a:extLst>
            </p:cNvPr>
            <p:cNvSpPr/>
            <p:nvPr userDrawn="1"/>
          </p:nvSpPr>
          <p:spPr>
            <a:xfrm>
              <a:off x="476929" y="2002564"/>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17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90E436-A003-0441-B39F-960397850BCF}"/>
              </a:ext>
            </a:extLst>
          </p:cNvPr>
          <p:cNvSpPr>
            <a:spLocks noGrp="1"/>
          </p:cNvSpPr>
          <p:nvPr>
            <p:ph type="body" idx="1" hasCustomPrompt="1"/>
          </p:nvPr>
        </p:nvSpPr>
        <p:spPr>
          <a:xfrm>
            <a:off x="999347" y="2300270"/>
            <a:ext cx="9625582" cy="3096677"/>
          </a:xfrm>
        </p:spPr>
        <p:txBody>
          <a:bodyPr>
            <a:normAutofit/>
          </a:bodyPr>
          <a:lstStyle>
            <a:lvl1pPr marL="0" indent="0">
              <a:lnSpc>
                <a:spcPct val="100000"/>
              </a:lnSpc>
              <a:buNone/>
              <a:defRPr sz="2400">
                <a:solidFill>
                  <a:schemeClr val="bg2"/>
                </a:solidFill>
                <a:latin typeface="Helvetica" pitchFamily="2" charset="0"/>
                <a:ea typeface="Helvetica Neue" panose="02000503000000020004" pitchFamily="2" charset="0"/>
                <a:cs typeface="Helvetica Neue" panose="0200050300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grpSp>
        <p:nvGrpSpPr>
          <p:cNvPr id="5" name="Group 4">
            <a:extLst>
              <a:ext uri="{FF2B5EF4-FFF2-40B4-BE49-F238E27FC236}">
                <a16:creationId xmlns:a16="http://schemas.microsoft.com/office/drawing/2014/main" id="{0603A034-A0E8-7F4E-B490-C8E4593BCB29}"/>
              </a:ext>
            </a:extLst>
          </p:cNvPr>
          <p:cNvGrpSpPr/>
          <p:nvPr userDrawn="1"/>
        </p:nvGrpSpPr>
        <p:grpSpPr>
          <a:xfrm>
            <a:off x="476929" y="2002564"/>
            <a:ext cx="215152" cy="4649234"/>
            <a:chOff x="476929" y="2002564"/>
            <a:chExt cx="215152" cy="4649234"/>
          </a:xfrm>
        </p:grpSpPr>
        <p:cxnSp>
          <p:nvCxnSpPr>
            <p:cNvPr id="8" name="Straight Connector 7">
              <a:extLst>
                <a:ext uri="{FF2B5EF4-FFF2-40B4-BE49-F238E27FC236}">
                  <a16:creationId xmlns:a16="http://schemas.microsoft.com/office/drawing/2014/main" id="{FA74A11D-9D93-A447-B9E1-5D36E3191250}"/>
                </a:ext>
              </a:extLst>
            </p:cNvPr>
            <p:cNvCxnSpPr>
              <a:cxnSpLocks/>
              <a:endCxn id="9" idx="4"/>
            </p:cNvCxnSpPr>
            <p:nvPr userDrawn="1"/>
          </p:nvCxnSpPr>
          <p:spPr>
            <a:xfrm flipV="1">
              <a:off x="584505" y="2217716"/>
              <a:ext cx="0" cy="4434082"/>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C13A9BF-A775-EA41-AFAD-06A78BF6F52C}"/>
                </a:ext>
              </a:extLst>
            </p:cNvPr>
            <p:cNvSpPr/>
            <p:nvPr userDrawn="1"/>
          </p:nvSpPr>
          <p:spPr>
            <a:xfrm>
              <a:off x="476929" y="2002564"/>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89C848EC-C853-4849-92B8-4E72D507142C}"/>
              </a:ext>
            </a:extLst>
          </p:cNvPr>
          <p:cNvSpPr/>
          <p:nvPr userDrawn="1"/>
        </p:nvSpPr>
        <p:spPr>
          <a:xfrm rot="5400000">
            <a:off x="1458314"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00A02F7E-EBC7-4C45-8AD0-02611090320C}"/>
              </a:ext>
            </a:extLst>
          </p:cNvPr>
          <p:cNvSpPr>
            <a:spLocks noGrp="1"/>
          </p:cNvSpPr>
          <p:nvPr>
            <p:ph type="subTitle" idx="13" hasCustomPrompt="1"/>
          </p:nvPr>
        </p:nvSpPr>
        <p:spPr>
          <a:xfrm>
            <a:off x="999346" y="526774"/>
            <a:ext cx="9625583" cy="129632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pic>
        <p:nvPicPr>
          <p:cNvPr id="14" name="Picture 13">
            <a:extLst>
              <a:ext uri="{FF2B5EF4-FFF2-40B4-BE49-F238E27FC236}">
                <a16:creationId xmlns:a16="http://schemas.microsoft.com/office/drawing/2014/main" id="{0EC21A38-C2EF-3949-9D98-99B82C9D8461}"/>
              </a:ext>
            </a:extLst>
          </p:cNvPr>
          <p:cNvPicPr>
            <a:picLocks noChangeAspect="1"/>
          </p:cNvPicPr>
          <p:nvPr userDrawn="1"/>
        </p:nvPicPr>
        <p:blipFill>
          <a:blip r:embed="rId2"/>
          <a:stretch>
            <a:fillRect/>
          </a:stretch>
        </p:blipFill>
        <p:spPr>
          <a:xfrm>
            <a:off x="9493314" y="5913912"/>
            <a:ext cx="2541613" cy="768815"/>
          </a:xfrm>
          <a:prstGeom prst="rect">
            <a:avLst/>
          </a:prstGeom>
        </p:spPr>
      </p:pic>
      <p:sp>
        <p:nvSpPr>
          <p:cNvPr id="7" name="Date Placeholder 6">
            <a:extLst>
              <a:ext uri="{FF2B5EF4-FFF2-40B4-BE49-F238E27FC236}">
                <a16:creationId xmlns:a16="http://schemas.microsoft.com/office/drawing/2014/main" id="{001AA286-D2F0-4422-A674-94D67C10EF49}"/>
              </a:ext>
            </a:extLst>
          </p:cNvPr>
          <p:cNvSpPr>
            <a:spLocks noGrp="1"/>
          </p:cNvSpPr>
          <p:nvPr>
            <p:ph type="dt" sz="half" idx="14"/>
          </p:nvPr>
        </p:nvSpPr>
        <p:spPr/>
        <p:txBody>
          <a:bodyPr/>
          <a:lstStyle/>
          <a:p>
            <a:fld id="{AA2CD0A4-ED85-4129-BE7E-BD04117F909D}" type="datetime1">
              <a:rPr lang="en-US" smtClean="0"/>
              <a:t>4/17/2023</a:t>
            </a:fld>
            <a:endParaRPr lang="en-US" dirty="0"/>
          </a:p>
        </p:txBody>
      </p:sp>
      <p:sp>
        <p:nvSpPr>
          <p:cNvPr id="11" name="Footer Placeholder 10">
            <a:extLst>
              <a:ext uri="{FF2B5EF4-FFF2-40B4-BE49-F238E27FC236}">
                <a16:creationId xmlns:a16="http://schemas.microsoft.com/office/drawing/2014/main" id="{E90F39A7-BADE-4699-8DB0-40BE14E4350A}"/>
              </a:ext>
            </a:extLst>
          </p:cNvPr>
          <p:cNvSpPr>
            <a:spLocks noGrp="1"/>
          </p:cNvSpPr>
          <p:nvPr>
            <p:ph type="ftr" sz="quarter" idx="15"/>
          </p:nvPr>
        </p:nvSpPr>
        <p:spPr/>
        <p:txBody>
          <a:bodyPr/>
          <a:lstStyle/>
          <a:p>
            <a:r>
              <a:rPr lang="pt-BR"/>
              <a:t>CS 474 F2021 - UIC - Prof. Luís Pina</a:t>
            </a:r>
            <a:endParaRPr lang="en-US" dirty="0"/>
          </a:p>
        </p:txBody>
      </p:sp>
      <p:sp>
        <p:nvSpPr>
          <p:cNvPr id="13" name="Slide Number Placeholder 12">
            <a:extLst>
              <a:ext uri="{FF2B5EF4-FFF2-40B4-BE49-F238E27FC236}">
                <a16:creationId xmlns:a16="http://schemas.microsoft.com/office/drawing/2014/main" id="{5B09E936-E3B1-4962-8981-CD86884643A1}"/>
              </a:ext>
            </a:extLst>
          </p:cNvPr>
          <p:cNvSpPr>
            <a:spLocks noGrp="1"/>
          </p:cNvSpPr>
          <p:nvPr>
            <p:ph type="sldNum" sz="quarter" idx="16"/>
          </p:nvPr>
        </p:nvSpPr>
        <p:spPr/>
        <p:txBody>
          <a:bodyPr/>
          <a:lstStyle/>
          <a:p>
            <a:fld id="{AE69B6FE-335D-294E-B2E9-E84AA8EFAFC4}" type="slidenum">
              <a:rPr lang="en-US" smtClean="0"/>
              <a:t>‹#›</a:t>
            </a:fld>
            <a:endParaRPr lang="en-US"/>
          </a:p>
        </p:txBody>
      </p:sp>
    </p:spTree>
    <p:extLst>
      <p:ext uri="{BB962C8B-B14F-4D97-AF65-F5344CB8AC3E}">
        <p14:creationId xmlns:p14="http://schemas.microsoft.com/office/powerpoint/2010/main" val="310435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5C4CB0-8022-884D-B9F8-11B4650F2A98}"/>
              </a:ext>
            </a:extLst>
          </p:cNvPr>
          <p:cNvSpPr/>
          <p:nvPr userDrawn="1"/>
        </p:nvSpPr>
        <p:spPr>
          <a:xfrm rot="5400000">
            <a:off x="1458314"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Subtitle 2">
            <a:extLst>
              <a:ext uri="{FF2B5EF4-FFF2-40B4-BE49-F238E27FC236}">
                <a16:creationId xmlns:a16="http://schemas.microsoft.com/office/drawing/2014/main" id="{45AF444D-C4BC-6C45-B071-7C7596F17B08}"/>
              </a:ext>
            </a:extLst>
          </p:cNvPr>
          <p:cNvSpPr>
            <a:spLocks noGrp="1"/>
          </p:cNvSpPr>
          <p:nvPr>
            <p:ph type="subTitle" idx="13" hasCustomPrompt="1"/>
          </p:nvPr>
        </p:nvSpPr>
        <p:spPr>
          <a:xfrm>
            <a:off x="999347" y="605971"/>
            <a:ext cx="5020453" cy="1217123"/>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sp>
        <p:nvSpPr>
          <p:cNvPr id="6" name="Text Placeholder 5">
            <a:extLst>
              <a:ext uri="{FF2B5EF4-FFF2-40B4-BE49-F238E27FC236}">
                <a16:creationId xmlns:a16="http://schemas.microsoft.com/office/drawing/2014/main" id="{44F57992-8C49-E443-92EC-7A93DD13140B}"/>
              </a:ext>
            </a:extLst>
          </p:cNvPr>
          <p:cNvSpPr>
            <a:spLocks noGrp="1"/>
          </p:cNvSpPr>
          <p:nvPr>
            <p:ph type="body" sz="quarter" idx="15" hasCustomPrompt="1"/>
          </p:nvPr>
        </p:nvSpPr>
        <p:spPr>
          <a:xfrm>
            <a:off x="6541744" y="605971"/>
            <a:ext cx="5009938" cy="1217123"/>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i="0">
                <a:solidFill>
                  <a:schemeClr val="tx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sp>
        <p:nvSpPr>
          <p:cNvPr id="8" name="Text Placeholder 7">
            <a:extLst>
              <a:ext uri="{FF2B5EF4-FFF2-40B4-BE49-F238E27FC236}">
                <a16:creationId xmlns:a16="http://schemas.microsoft.com/office/drawing/2014/main" id="{ACC139B5-384A-DC4A-B9FE-9164419B50BD}"/>
              </a:ext>
            </a:extLst>
          </p:cNvPr>
          <p:cNvSpPr>
            <a:spLocks noGrp="1"/>
          </p:cNvSpPr>
          <p:nvPr>
            <p:ph type="body" sz="quarter" idx="16"/>
          </p:nvPr>
        </p:nvSpPr>
        <p:spPr>
          <a:xfrm>
            <a:off x="999346" y="2288331"/>
            <a:ext cx="5020453"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a:extLst>
              <a:ext uri="{FF2B5EF4-FFF2-40B4-BE49-F238E27FC236}">
                <a16:creationId xmlns:a16="http://schemas.microsoft.com/office/drawing/2014/main" id="{8D734A8C-F35A-3447-8B57-C4E0C0A55685}"/>
              </a:ext>
            </a:extLst>
          </p:cNvPr>
          <p:cNvSpPr>
            <a:spLocks noGrp="1"/>
          </p:cNvSpPr>
          <p:nvPr>
            <p:ph type="body" sz="quarter" idx="17"/>
          </p:nvPr>
        </p:nvSpPr>
        <p:spPr>
          <a:xfrm>
            <a:off x="6531228" y="2288331"/>
            <a:ext cx="5020453"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E9FE8DFF-1436-214C-8164-A79EC633D73F}"/>
              </a:ext>
            </a:extLst>
          </p:cNvPr>
          <p:cNvSpPr/>
          <p:nvPr userDrawn="1"/>
        </p:nvSpPr>
        <p:spPr>
          <a:xfrm rot="5400000">
            <a:off x="6994140"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9" name="Picture 8">
            <a:extLst>
              <a:ext uri="{FF2B5EF4-FFF2-40B4-BE49-F238E27FC236}">
                <a16:creationId xmlns:a16="http://schemas.microsoft.com/office/drawing/2014/main" id="{41EFD592-B6B5-E04C-99E9-02659E3B3B89}"/>
              </a:ext>
            </a:extLst>
          </p:cNvPr>
          <p:cNvPicPr>
            <a:picLocks noChangeAspect="1"/>
          </p:cNvPicPr>
          <p:nvPr userDrawn="1"/>
        </p:nvPicPr>
        <p:blipFill>
          <a:blip r:embed="rId2"/>
          <a:stretch>
            <a:fillRect/>
          </a:stretch>
        </p:blipFill>
        <p:spPr>
          <a:xfrm>
            <a:off x="9493314" y="5913912"/>
            <a:ext cx="2541613" cy="768815"/>
          </a:xfrm>
          <a:prstGeom prst="rect">
            <a:avLst/>
          </a:prstGeom>
        </p:spPr>
      </p:pic>
    </p:spTree>
    <p:extLst>
      <p:ext uri="{BB962C8B-B14F-4D97-AF65-F5344CB8AC3E}">
        <p14:creationId xmlns:p14="http://schemas.microsoft.com/office/powerpoint/2010/main" val="316363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4B01D91-B6EB-2444-A36C-7FADCD941DCD}"/>
              </a:ext>
            </a:extLst>
          </p:cNvPr>
          <p:cNvSpPr>
            <a:spLocks noGrp="1"/>
          </p:cNvSpPr>
          <p:nvPr>
            <p:ph type="pic" idx="14" hasCustomPrompt="1"/>
          </p:nvPr>
        </p:nvSpPr>
        <p:spPr>
          <a:xfrm>
            <a:off x="6728163" y="1453472"/>
            <a:ext cx="5463837" cy="3995928"/>
          </a:xfrm>
          <a:solidFill>
            <a:schemeClr val="tx1"/>
          </a:solidFill>
        </p:spPr>
        <p:txBody>
          <a:bodyPr anchor="ctr">
            <a:normAutofit/>
          </a:bodyPr>
          <a:lstStyle>
            <a:lvl1pPr marL="0" indent="0" algn="ctr">
              <a:buNone/>
              <a:defRPr sz="2000">
                <a:solidFill>
                  <a:schemeClr val="bg1"/>
                </a:solidFill>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image here</a:t>
            </a:r>
          </a:p>
        </p:txBody>
      </p:sp>
      <p:grpSp>
        <p:nvGrpSpPr>
          <p:cNvPr id="10" name="Group 9">
            <a:extLst>
              <a:ext uri="{FF2B5EF4-FFF2-40B4-BE49-F238E27FC236}">
                <a16:creationId xmlns:a16="http://schemas.microsoft.com/office/drawing/2014/main" id="{01AF9F27-F252-8F43-8E3A-F6EFC1EDC2FD}"/>
              </a:ext>
            </a:extLst>
          </p:cNvPr>
          <p:cNvGrpSpPr/>
          <p:nvPr userDrawn="1"/>
        </p:nvGrpSpPr>
        <p:grpSpPr>
          <a:xfrm>
            <a:off x="999346" y="3675132"/>
            <a:ext cx="5526517" cy="2342609"/>
            <a:chOff x="999346" y="3606552"/>
            <a:chExt cx="5526517" cy="2342609"/>
          </a:xfrm>
        </p:grpSpPr>
        <p:sp>
          <p:nvSpPr>
            <p:cNvPr id="11" name="Oval 10">
              <a:extLst>
                <a:ext uri="{FF2B5EF4-FFF2-40B4-BE49-F238E27FC236}">
                  <a16:creationId xmlns:a16="http://schemas.microsoft.com/office/drawing/2014/main" id="{B1D4BA98-1D02-F043-88B3-544283FF80BF}"/>
                </a:ext>
              </a:extLst>
            </p:cNvPr>
            <p:cNvSpPr/>
            <p:nvPr userDrawn="1"/>
          </p:nvSpPr>
          <p:spPr>
            <a:xfrm>
              <a:off x="6310711" y="3606552"/>
              <a:ext cx="215152" cy="21515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Elbow Connector 11">
              <a:extLst>
                <a:ext uri="{FF2B5EF4-FFF2-40B4-BE49-F238E27FC236}">
                  <a16:creationId xmlns:a16="http://schemas.microsoft.com/office/drawing/2014/main" id="{4504F55C-2D0C-BF4E-83A6-AA448FE81891}"/>
                </a:ext>
              </a:extLst>
            </p:cNvPr>
            <p:cNvCxnSpPr>
              <a:cxnSpLocks/>
              <a:endCxn id="11" idx="2"/>
            </p:cNvCxnSpPr>
            <p:nvPr userDrawn="1"/>
          </p:nvCxnSpPr>
          <p:spPr>
            <a:xfrm flipV="1">
              <a:off x="999346" y="3714128"/>
              <a:ext cx="5311365" cy="2235033"/>
            </a:xfrm>
            <a:prstGeom prst="bentConnector3">
              <a:avLst>
                <a:gd name="adj1" fmla="val 93738"/>
              </a:avLst>
            </a:prstGeom>
            <a:ln w="28575" cap="rnd" cmpd="sng" algn="ctr">
              <a:solidFill>
                <a:schemeClr val="accent1"/>
              </a:solidFill>
              <a:prstDash val="sysDot"/>
              <a:miter lim="800000"/>
              <a:headEnd type="oval" w="lg" len="lg"/>
              <a:tailEnd type="none" w="lg" len="lg"/>
            </a:ln>
          </p:spPr>
          <p:style>
            <a:lnRef idx="0">
              <a:scrgbClr r="0" g="0" b="0"/>
            </a:lnRef>
            <a:fillRef idx="0">
              <a:scrgbClr r="0" g="0" b="0"/>
            </a:fillRef>
            <a:effectRef idx="0">
              <a:scrgbClr r="0" g="0" b="0"/>
            </a:effectRef>
            <a:fontRef idx="minor">
              <a:schemeClr val="tx1"/>
            </a:fontRef>
          </p:style>
        </p:cxnSp>
      </p:grpSp>
      <p:sp>
        <p:nvSpPr>
          <p:cNvPr id="13" name="Rectangle 12">
            <a:extLst>
              <a:ext uri="{FF2B5EF4-FFF2-40B4-BE49-F238E27FC236}">
                <a16:creationId xmlns:a16="http://schemas.microsoft.com/office/drawing/2014/main" id="{3643559F-61CD-1640-90F5-F91646413B67}"/>
              </a:ext>
            </a:extLst>
          </p:cNvPr>
          <p:cNvSpPr/>
          <p:nvPr userDrawn="1"/>
        </p:nvSpPr>
        <p:spPr>
          <a:xfrm rot="5400000">
            <a:off x="1458314" y="1483080"/>
            <a:ext cx="118034" cy="798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Subtitle 2">
            <a:extLst>
              <a:ext uri="{FF2B5EF4-FFF2-40B4-BE49-F238E27FC236}">
                <a16:creationId xmlns:a16="http://schemas.microsoft.com/office/drawing/2014/main" id="{E997F86A-49A1-D64E-A5FC-2F79E76C4B8C}"/>
              </a:ext>
            </a:extLst>
          </p:cNvPr>
          <p:cNvSpPr>
            <a:spLocks noGrp="1"/>
          </p:cNvSpPr>
          <p:nvPr>
            <p:ph type="subTitle" idx="13" hasCustomPrompt="1"/>
          </p:nvPr>
        </p:nvSpPr>
        <p:spPr>
          <a:xfrm>
            <a:off x="999348" y="605971"/>
            <a:ext cx="4697118" cy="1217123"/>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tx1"/>
                </a:solidFill>
                <a:latin typeface="Helvetica"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header</a:t>
            </a:r>
          </a:p>
        </p:txBody>
      </p:sp>
      <p:sp>
        <p:nvSpPr>
          <p:cNvPr id="17" name="Text Placeholder 7">
            <a:extLst>
              <a:ext uri="{FF2B5EF4-FFF2-40B4-BE49-F238E27FC236}">
                <a16:creationId xmlns:a16="http://schemas.microsoft.com/office/drawing/2014/main" id="{5F9705A4-98E2-2F43-9229-85A0674E7EC5}"/>
              </a:ext>
            </a:extLst>
          </p:cNvPr>
          <p:cNvSpPr>
            <a:spLocks noGrp="1"/>
          </p:cNvSpPr>
          <p:nvPr>
            <p:ph type="body" sz="quarter" idx="16"/>
          </p:nvPr>
        </p:nvSpPr>
        <p:spPr>
          <a:xfrm>
            <a:off x="999346" y="2288331"/>
            <a:ext cx="4697119" cy="3374337"/>
          </a:xfrm>
        </p:spPr>
        <p:txBody>
          <a:bodyPr>
            <a:normAutofit/>
          </a:bodyPr>
          <a:lstStyle>
            <a:lvl1pPr marL="0" indent="0">
              <a:lnSpc>
                <a:spcPct val="100000"/>
              </a:lnSpc>
              <a:buNone/>
              <a:defRPr sz="2400">
                <a:solidFill>
                  <a:schemeClr val="bg2"/>
                </a:solidFill>
                <a:latin typeface="Helvetica" pitchFamily="2" charset="0"/>
              </a:defRPr>
            </a:lvl1pPr>
            <a:lvl2pPr>
              <a:lnSpc>
                <a:spcPct val="100000"/>
              </a:lnSpc>
              <a:defRPr sz="2000">
                <a:solidFill>
                  <a:schemeClr val="bg2"/>
                </a:solidFill>
                <a:latin typeface="Helvetica" pitchFamily="2" charset="0"/>
              </a:defRPr>
            </a:lvl2pPr>
            <a:lvl3pPr>
              <a:lnSpc>
                <a:spcPct val="100000"/>
              </a:lnSpc>
              <a:defRPr sz="1800">
                <a:solidFill>
                  <a:schemeClr val="bg2"/>
                </a:solidFill>
                <a:latin typeface="Helvetica" pitchFamily="2" charset="0"/>
              </a:defRPr>
            </a:lvl3pPr>
            <a:lvl4pPr>
              <a:lnSpc>
                <a:spcPct val="100000"/>
              </a:lnSpc>
              <a:defRPr sz="1600">
                <a:solidFill>
                  <a:schemeClr val="bg2"/>
                </a:solidFill>
                <a:latin typeface="Helvetica" pitchFamily="2" charset="0"/>
              </a:defRPr>
            </a:lvl4pPr>
            <a:lvl5pPr>
              <a:lnSpc>
                <a:spcPct val="100000"/>
              </a:lnSpc>
              <a:defRPr sz="1600">
                <a:solidFill>
                  <a:schemeClr val="bg2"/>
                </a:solidFill>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a:extLst>
              <a:ext uri="{FF2B5EF4-FFF2-40B4-BE49-F238E27FC236}">
                <a16:creationId xmlns:a16="http://schemas.microsoft.com/office/drawing/2014/main" id="{5C1131D2-1960-D144-8BF0-01CB1CCC6289}"/>
              </a:ext>
            </a:extLst>
          </p:cNvPr>
          <p:cNvPicPr>
            <a:picLocks noChangeAspect="1"/>
          </p:cNvPicPr>
          <p:nvPr userDrawn="1"/>
        </p:nvPicPr>
        <p:blipFill>
          <a:blip r:embed="rId2"/>
          <a:stretch>
            <a:fillRect/>
          </a:stretch>
        </p:blipFill>
        <p:spPr>
          <a:xfrm>
            <a:off x="9493314" y="5913912"/>
            <a:ext cx="2541613" cy="768815"/>
          </a:xfrm>
          <a:prstGeom prst="rect">
            <a:avLst/>
          </a:prstGeom>
        </p:spPr>
      </p:pic>
    </p:spTree>
    <p:extLst>
      <p:ext uri="{BB962C8B-B14F-4D97-AF65-F5344CB8AC3E}">
        <p14:creationId xmlns:p14="http://schemas.microsoft.com/office/powerpoint/2010/main" val="388677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9F3A5-E830-6A40-89F5-5289FED0E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6E2F2AF-8FB4-064A-834D-CBCC3EE1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FF5DF9-DC68-2645-A853-1F94E253E7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DE62E-50CD-4D53-B371-86B3180CE2C1}" type="datetime1">
              <a:rPr lang="en-US" smtClean="0"/>
              <a:t>4/17/2023</a:t>
            </a:fld>
            <a:endParaRPr lang="en-US" dirty="0"/>
          </a:p>
        </p:txBody>
      </p:sp>
      <p:grpSp>
        <p:nvGrpSpPr>
          <p:cNvPr id="15" name="Group 14">
            <a:extLst>
              <a:ext uri="{FF2B5EF4-FFF2-40B4-BE49-F238E27FC236}">
                <a16:creationId xmlns:a16="http://schemas.microsoft.com/office/drawing/2014/main" id="{D6DB199A-F2B5-B84A-AF9B-C224C584288C}"/>
              </a:ext>
            </a:extLst>
          </p:cNvPr>
          <p:cNvGrpSpPr/>
          <p:nvPr userDrawn="1"/>
        </p:nvGrpSpPr>
        <p:grpSpPr>
          <a:xfrm>
            <a:off x="3" y="6682727"/>
            <a:ext cx="6662422" cy="195925"/>
            <a:chOff x="1" y="-8478"/>
            <a:chExt cx="6662422" cy="278771"/>
          </a:xfrm>
        </p:grpSpPr>
        <p:sp>
          <p:nvSpPr>
            <p:cNvPr id="16" name="Rectangle 15">
              <a:extLst>
                <a:ext uri="{FF2B5EF4-FFF2-40B4-BE49-F238E27FC236}">
                  <a16:creationId xmlns:a16="http://schemas.microsoft.com/office/drawing/2014/main" id="{D38B7CAF-39F6-A345-BD86-06D80C68F49A}"/>
                </a:ext>
              </a:extLst>
            </p:cNvPr>
            <p:cNvSpPr/>
            <p:nvPr userDrawn="1"/>
          </p:nvSpPr>
          <p:spPr>
            <a:xfrm rot="5400000">
              <a:off x="416354" y="-424831"/>
              <a:ext cx="278771" cy="1111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E58BB67-950B-9C46-9CB7-5F8BD395876A}"/>
                </a:ext>
              </a:extLst>
            </p:cNvPr>
            <p:cNvSpPr/>
            <p:nvPr userDrawn="1"/>
          </p:nvSpPr>
          <p:spPr>
            <a:xfrm rot="5400000">
              <a:off x="1523490" y="-424855"/>
              <a:ext cx="278721" cy="11114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Rectangle 17">
              <a:extLst>
                <a:ext uri="{FF2B5EF4-FFF2-40B4-BE49-F238E27FC236}">
                  <a16:creationId xmlns:a16="http://schemas.microsoft.com/office/drawing/2014/main" id="{A1698D85-57E9-684B-97D6-FB26ED640496}"/>
                </a:ext>
              </a:extLst>
            </p:cNvPr>
            <p:cNvSpPr/>
            <p:nvPr userDrawn="1"/>
          </p:nvSpPr>
          <p:spPr>
            <a:xfrm rot="5400000">
              <a:off x="2633835" y="-424844"/>
              <a:ext cx="278693" cy="11114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6007C48-E145-7343-B2BC-01EAAC4DD93A}"/>
                </a:ext>
              </a:extLst>
            </p:cNvPr>
            <p:cNvSpPr/>
            <p:nvPr userDrawn="1"/>
          </p:nvSpPr>
          <p:spPr>
            <a:xfrm rot="5400000">
              <a:off x="3750682" y="-420617"/>
              <a:ext cx="270240" cy="111147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35E56C8-92B5-4349-A6FE-2E900FEDC35E}"/>
                </a:ext>
              </a:extLst>
            </p:cNvPr>
            <p:cNvSpPr/>
            <p:nvPr userDrawn="1"/>
          </p:nvSpPr>
          <p:spPr>
            <a:xfrm rot="5400000">
              <a:off x="4860214" y="-424857"/>
              <a:ext cx="278718" cy="1111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3F8DEB6-EA81-C043-9A06-EA547FBD7D46}"/>
                </a:ext>
              </a:extLst>
            </p:cNvPr>
            <p:cNvSpPr/>
            <p:nvPr userDrawn="1"/>
          </p:nvSpPr>
          <p:spPr>
            <a:xfrm rot="5400000">
              <a:off x="5967324" y="-424855"/>
              <a:ext cx="278721" cy="11114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5">
            <a:extLst>
              <a:ext uri="{FF2B5EF4-FFF2-40B4-BE49-F238E27FC236}">
                <a16:creationId xmlns:a16="http://schemas.microsoft.com/office/drawing/2014/main" id="{D44DE037-A313-904B-BA73-920FD44F08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9B6FE-335D-294E-B2E9-E84AA8EFAFC4}" type="slidenum">
              <a:rPr lang="en-US" smtClean="0"/>
              <a:t>‹#›</a:t>
            </a:fld>
            <a:endParaRPr lang="en-US"/>
          </a:p>
        </p:txBody>
      </p:sp>
      <p:sp>
        <p:nvSpPr>
          <p:cNvPr id="14" name="Footer Placeholder 13">
            <a:extLst>
              <a:ext uri="{FF2B5EF4-FFF2-40B4-BE49-F238E27FC236}">
                <a16:creationId xmlns:a16="http://schemas.microsoft.com/office/drawing/2014/main" id="{5EC2A150-52E8-8049-B0F0-A63C1A95F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CS 474 F2021 - UIC - Prof. Luís Pina</a:t>
            </a:r>
            <a:endParaRPr lang="en-US" dirty="0"/>
          </a:p>
        </p:txBody>
      </p:sp>
    </p:spTree>
    <p:extLst>
      <p:ext uri="{BB962C8B-B14F-4D97-AF65-F5344CB8AC3E}">
        <p14:creationId xmlns:p14="http://schemas.microsoft.com/office/powerpoint/2010/main" val="4079412632"/>
      </p:ext>
    </p:extLst>
  </p:cSld>
  <p:clrMap bg1="lt1" tx1="dk1" bg2="lt2" tx2="dk2" accent1="accent1" accent2="accent2" accent3="accent3" accent4="accent4" accent5="accent5" accent6="accent6" hlink="hlink" folHlink="folHlink"/>
  <p:sldLayoutIdLst>
    <p:sldLayoutId id="2147483683" r:id="rId1"/>
    <p:sldLayoutId id="2147483680" r:id="rId2"/>
    <p:sldLayoutId id="2147483682" r:id="rId3"/>
    <p:sldLayoutId id="2147483667" r:id="rId4"/>
    <p:sldLayoutId id="2147483668" r:id="rId5"/>
    <p:sldLayoutId id="2147483684" r:id="rId6"/>
    <p:sldLayoutId id="2147483669" r:id="rId7"/>
    <p:sldLayoutId id="2147483670" r:id="rId8"/>
    <p:sldLayoutId id="2147483672" r:id="rId9"/>
    <p:sldLayoutId id="2147483673" r:id="rId10"/>
    <p:sldLayoutId id="2147483674" r:id="rId11"/>
    <p:sldLayoutId id="2147483675" r:id="rId12"/>
    <p:sldLayoutId id="2147483676" r:id="rId13"/>
    <p:sldLayoutId id="2147483685" r:id="rId14"/>
    <p:sldLayoutId id="2147483677" r:id="rId15"/>
    <p:sldLayoutId id="2147483671" r:id="rId16"/>
    <p:sldLayoutId id="2147483678" r:id="rId17"/>
    <p:sldLayoutId id="2147483690" r:id="rId18"/>
    <p:sldLayoutId id="2147483691" r:id="rId19"/>
    <p:sldLayoutId id="2147483692" r:id="rId20"/>
  </p:sldLayoutIdLst>
  <p:hf hdr="0" ftr="0" dt="0"/>
  <p:txStyles>
    <p:titleStyle>
      <a:lvl1pPr algn="l" defTabSz="914400" rtl="0" eaLnBrk="1" latinLnBrk="0" hangingPunct="1">
        <a:lnSpc>
          <a:spcPct val="90000"/>
        </a:lnSpc>
        <a:spcBef>
          <a:spcPct val="0"/>
        </a:spcBef>
        <a:buNone/>
        <a:defRPr sz="4400" b="1" i="0" u="none"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0000"/>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u="none" kern="1200">
          <a:solidFill>
            <a:srgbClr val="000000"/>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0.xml"/><Relationship Id="rId1" Type="http://schemas.openxmlformats.org/officeDocument/2006/relationships/tags" Target="../tags/tag12.xml"/><Relationship Id="rId4" Type="http://schemas.openxmlformats.org/officeDocument/2006/relationships/image" Target="../media/image7.pn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0.xml"/><Relationship Id="rId1" Type="http://schemas.openxmlformats.org/officeDocument/2006/relationships/tags" Target="../tags/tag13.xml"/><Relationship Id="rId4" Type="http://schemas.openxmlformats.org/officeDocument/2006/relationships/image" Target="../media/image7.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5.xml"/><Relationship Id="rId1" Type="http://schemas.openxmlformats.org/officeDocument/2006/relationships/slideLayout" Target="../slideLayouts/slideLayout19.xml"/><Relationship Id="rId4" Type="http://schemas.openxmlformats.org/officeDocument/2006/relationships/hyperlink" Target="https://acert.hunter.cuny.edu/blog/using-gradescope-at-hunter/2019/04/04/7/" TargetMode="External"/></Relationships>
</file>

<file path=ppt/slides/_rels/slide117.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116.xml"/><Relationship Id="rId1" Type="http://schemas.openxmlformats.org/officeDocument/2006/relationships/slideLayout" Target="../slideLayouts/slideLayout19.xml"/><Relationship Id="rId4" Type="http://schemas.openxmlformats.org/officeDocument/2006/relationships/image" Target="../media/image221.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0.xml"/><Relationship Id="rId1" Type="http://schemas.openxmlformats.org/officeDocument/2006/relationships/tags" Target="../tags/tag14.xml"/><Relationship Id="rId4" Type="http://schemas.openxmlformats.org/officeDocument/2006/relationships/image" Target="../media/image7.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6.xml"/><Relationship Id="rId1" Type="http://schemas.openxmlformats.org/officeDocument/2006/relationships/slideLayout" Target="../slideLayouts/slideLayout19.xml"/><Relationship Id="rId4" Type="http://schemas.openxmlformats.org/officeDocument/2006/relationships/hyperlink" Target="https://acert.hunter.cuny.edu/blog/using-gradescope-at-hunter/2019/04/04/7/" TargetMode="Externa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7.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4.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customXml" Target="../ink/ink23.xml"/><Relationship Id="rId4" Type="http://schemas.openxmlformats.org/officeDocument/2006/relationships/hyperlink" Target="https://acert.hunter.cuny.edu/blog/using-gradescope-at-hunter/2019/04/04/7/" TargetMode="External"/></Relationships>
</file>

<file path=ppt/slides/_rels/slide136.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135.xml"/><Relationship Id="rId1" Type="http://schemas.openxmlformats.org/officeDocument/2006/relationships/slideLayout" Target="../slideLayouts/slideLayout19.xml"/><Relationship Id="rId4" Type="http://schemas.openxmlformats.org/officeDocument/2006/relationships/image" Target="../media/image280.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7.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9.xml"/></Relationships>
</file>

<file path=ppt/slides/_rels/slide142.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141.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0.xml"/><Relationship Id="rId1" Type="http://schemas.openxmlformats.org/officeDocument/2006/relationships/tags" Target="../tags/tag16.xml"/><Relationship Id="rId4" Type="http://schemas.openxmlformats.org/officeDocument/2006/relationships/image" Target="../media/image7.pn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9.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9.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9.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9.xml"/></Relationships>
</file>

<file path=ppt/slides/_rels/slide1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8.xml"/><Relationship Id="rId1" Type="http://schemas.openxmlformats.org/officeDocument/2006/relationships/slideLayout" Target="../slideLayouts/slideLayout19.xml"/><Relationship Id="rId6" Type="http://schemas.openxmlformats.org/officeDocument/2006/relationships/image" Target="../media/image36.png"/><Relationship Id="rId5" Type="http://schemas.openxmlformats.org/officeDocument/2006/relationships/customXml" Target="../ink/ink26.xml"/><Relationship Id="rId4" Type="http://schemas.openxmlformats.org/officeDocument/2006/relationships/hyperlink" Target="https://acert.hunter.cuny.edu/blog/using-gradescope-at-hunter/2019/04/04/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0.xml"/><Relationship Id="rId1" Type="http://schemas.openxmlformats.org/officeDocument/2006/relationships/tags" Target="../tags/tag17.xml"/><Relationship Id="rId4" Type="http://schemas.openxmlformats.org/officeDocument/2006/relationships/image" Target="../media/image7.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9.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9.xml"/></Relationships>
</file>

<file path=ppt/slides/_rels/slide164.xml.rels><?xml version="1.0" encoding="UTF-8" standalone="yes"?>
<Relationships xmlns="http://schemas.openxmlformats.org/package/2006/relationships"><Relationship Id="rId3" Type="http://schemas.openxmlformats.org/officeDocument/2006/relationships/hyperlink" Target="https://asm.ow2.io/" TargetMode="External"/><Relationship Id="rId2" Type="http://schemas.openxmlformats.org/officeDocument/2006/relationships/notesSlide" Target="../notesSlides/notesSlide162.xml"/><Relationship Id="rId1" Type="http://schemas.openxmlformats.org/officeDocument/2006/relationships/slideLayout" Target="../slideLayouts/slideLayout19.xml"/><Relationship Id="rId5" Type="http://schemas.openxmlformats.org/officeDocument/2006/relationships/hyperlink" Target="https://commons.apache.org/proper/commons-bcel/" TargetMode="External"/><Relationship Id="rId4" Type="http://schemas.openxmlformats.org/officeDocument/2006/relationships/hyperlink" Target="https://www.javassist.org/" TargetMode="Externa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0.xml"/><Relationship Id="rId1" Type="http://schemas.openxmlformats.org/officeDocument/2006/relationships/tags" Target="../tags/tag18.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hyperlink" Target="https://acert.hunter.cuny.edu/blog/using-gradescope-at-hunter/2019/04/04/7/"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customXml" Target="../ink/ink5.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customXml" Target="../ink/ink7.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4.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hyperlink" Target="https://acert.hunter.cuny.edu/blog/using-gradescope-at-hunter/2019/04/04/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hyperlink" Target="https://acert.hunter.cuny.edu/blog/using-gradescope-at-hunter/2019/04/04/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hyperlink" Target="https://acert.hunter.cuny.edu/blog/using-gradescope-at-hunter/2019/04/04/7/"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hyperlink" Target="https://acert.hunter.cuny.edu/blog/using-gradescope-at-hunter/2019/04/04/7/"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hyperlink" Target="https://minecraft.gamepedia.com/Fir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0.xml"/><Relationship Id="rId1" Type="http://schemas.openxmlformats.org/officeDocument/2006/relationships/tags" Target="../tags/tag7.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19.xml"/><Relationship Id="rId6" Type="http://schemas.openxmlformats.org/officeDocument/2006/relationships/hyperlink" Target="https://acert.hunter.cuny.edu/blog/using-gradescope-at-hunter/2019/04/04/7/" TargetMode="External"/><Relationship Id="rId5" Type="http://schemas.openxmlformats.org/officeDocument/2006/relationships/image" Target="../media/image10.png"/><Relationship Id="rId4" Type="http://schemas.openxmlformats.org/officeDocument/2006/relationships/hyperlink" Target="http://kemagazine.blogspot.com/2011/11/java-logo.html"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hyperlink" Target="http://kemagazine.blogspot.com/2011/11/java-logo.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0.xml"/><Relationship Id="rId1" Type="http://schemas.openxmlformats.org/officeDocument/2006/relationships/tags" Target="../tags/tag8.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s://acert.hunter.cuny.edu/blog/using-gradescope-at-hunter/2019/04/04/7/"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0.xml"/><Relationship Id="rId1" Type="http://schemas.openxmlformats.org/officeDocument/2006/relationships/tags" Target="../tags/tag9.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65.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66.xml"/><Relationship Id="rId1" Type="http://schemas.openxmlformats.org/officeDocument/2006/relationships/slideLayout" Target="../slideLayouts/slideLayout19.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69.xml"/><Relationship Id="rId1" Type="http://schemas.openxmlformats.org/officeDocument/2006/relationships/slideLayout" Target="../slideLayouts/slideLayout19.xml"/><Relationship Id="rId4" Type="http://schemas.openxmlformats.org/officeDocument/2006/relationships/image" Target="../media/image60.png"/></Relationships>
</file>

<file path=ppt/slides/_rels/slide71.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70.xml"/><Relationship Id="rId1" Type="http://schemas.openxmlformats.org/officeDocument/2006/relationships/slideLayout" Target="../slideLayouts/slideLayout19.xml"/><Relationship Id="rId4" Type="http://schemas.openxmlformats.org/officeDocument/2006/relationships/image" Target="../media/image61.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72.xml"/><Relationship Id="rId1" Type="http://schemas.openxmlformats.org/officeDocument/2006/relationships/slideLayout" Target="../slideLayouts/slideLayout19.xml"/><Relationship Id="rId4" Type="http://schemas.openxmlformats.org/officeDocument/2006/relationships/image" Target="../media/image62.png"/></Relationships>
</file>

<file path=ppt/slides/_rels/slide74.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73.xml"/><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0.xml"/><Relationship Id="rId1" Type="http://schemas.openxmlformats.org/officeDocument/2006/relationships/tags" Target="../tags/tag10.xml"/><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customXml" Target="../ink/ink2.xml"/><Relationship Id="rId4" Type="http://schemas.openxmlformats.org/officeDocument/2006/relationships/hyperlink" Target="https://acert.hunter.cuny.edu/blog/using-gradescope-at-hunter/2019/04/04/7/" TargetMode="External"/></Relationships>
</file>

<file path=ppt/slides/_rels/slide90.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89.xml"/><Relationship Id="rId1" Type="http://schemas.openxmlformats.org/officeDocument/2006/relationships/slideLayout" Target="../slideLayouts/slideLayout19.xml"/><Relationship Id="rId4" Type="http://schemas.openxmlformats.org/officeDocument/2006/relationships/image" Target="../media/image220.png"/></Relationships>
</file>

<file path=ppt/slides/_rels/slide91.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90.xml"/><Relationship Id="rId1" Type="http://schemas.openxmlformats.org/officeDocument/2006/relationships/slideLayout" Target="../slideLayouts/slideLayout19.xml"/><Relationship Id="rId4" Type="http://schemas.openxmlformats.org/officeDocument/2006/relationships/image" Target="../media/image66.png"/></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1.xml"/><Relationship Id="rId1" Type="http://schemas.openxmlformats.org/officeDocument/2006/relationships/slideLayout" Target="../slideLayouts/slideLayout19.xml"/><Relationship Id="rId4" Type="http://schemas.openxmlformats.org/officeDocument/2006/relationships/hyperlink" Target="https://acert.hunter.cuny.edu/blog/using-gradescope-at-hunter/2019/04/04/7/"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94.xml"/><Relationship Id="rId1" Type="http://schemas.openxmlformats.org/officeDocument/2006/relationships/slideLayout" Target="../slideLayouts/slideLayout19.xml"/><Relationship Id="rId4" Type="http://schemas.openxmlformats.org/officeDocument/2006/relationships/image" Target="../media/image170.png"/></Relationships>
</file>

<file path=ppt/slides/_rels/slide96.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95.xml"/><Relationship Id="rId1" Type="http://schemas.openxmlformats.org/officeDocument/2006/relationships/slideLayout" Target="../slideLayouts/slideLayout19.xml"/><Relationship Id="rId4" Type="http://schemas.openxmlformats.org/officeDocument/2006/relationships/image" Target="../media/image230.png"/></Relationships>
</file>

<file path=ppt/slides/_rels/slide97.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96.xml"/><Relationship Id="rId1" Type="http://schemas.openxmlformats.org/officeDocument/2006/relationships/slideLayout" Target="../slideLayouts/slideLayout19.xml"/><Relationship Id="rId4" Type="http://schemas.openxmlformats.org/officeDocument/2006/relationships/image" Target="../media/image180.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0.xml"/><Relationship Id="rId1" Type="http://schemas.openxmlformats.org/officeDocument/2006/relationships/tags" Target="../tags/tag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82AAA1-4D05-6E40-ACFD-BB9F825BAB7C}"/>
              </a:ext>
            </a:extLst>
          </p:cNvPr>
          <p:cNvSpPr>
            <a:spLocks noGrp="1"/>
          </p:cNvSpPr>
          <p:nvPr>
            <p:ph type="body" sz="quarter" idx="11"/>
          </p:nvPr>
        </p:nvSpPr>
        <p:spPr>
          <a:xfrm>
            <a:off x="148276" y="4600209"/>
            <a:ext cx="9551028" cy="1581735"/>
          </a:xfrm>
        </p:spPr>
        <p:txBody>
          <a:bodyPr>
            <a:normAutofit fontScale="70000" lnSpcReduction="20000"/>
          </a:bodyPr>
          <a:lstStyle/>
          <a:p>
            <a:r>
              <a:rPr lang="en-US" dirty="0"/>
              <a:t>Spring 2023</a:t>
            </a:r>
          </a:p>
          <a:p>
            <a:r>
              <a:rPr lang="en-US" dirty="0"/>
              <a:t>Instructor: William Mansky</a:t>
            </a:r>
          </a:p>
          <a:p>
            <a:r>
              <a:rPr lang="en-US" dirty="0"/>
              <a:t>Lecture 11: Object representation and bytecode execution</a:t>
            </a:r>
          </a:p>
        </p:txBody>
      </p:sp>
      <p:sp>
        <p:nvSpPr>
          <p:cNvPr id="7" name="Text Placeholder 6">
            <a:extLst>
              <a:ext uri="{FF2B5EF4-FFF2-40B4-BE49-F238E27FC236}">
                <a16:creationId xmlns:a16="http://schemas.microsoft.com/office/drawing/2014/main" id="{F906B367-3FCE-1B4B-B146-3CC54DF7A371}"/>
              </a:ext>
            </a:extLst>
          </p:cNvPr>
          <p:cNvSpPr>
            <a:spLocks noGrp="1"/>
          </p:cNvSpPr>
          <p:nvPr>
            <p:ph type="body" sz="quarter" idx="12"/>
          </p:nvPr>
        </p:nvSpPr>
        <p:spPr>
          <a:xfrm>
            <a:off x="111991" y="138223"/>
            <a:ext cx="7910780" cy="2878663"/>
          </a:xfrm>
        </p:spPr>
        <p:txBody>
          <a:bodyPr>
            <a:normAutofit/>
          </a:bodyPr>
          <a:lstStyle/>
          <a:p>
            <a:r>
              <a:rPr lang="en-US" sz="4800" dirty="0"/>
              <a:t>CS474</a:t>
            </a:r>
          </a:p>
          <a:p>
            <a:r>
              <a:rPr lang="en-US" sz="4800" dirty="0"/>
              <a:t>Object-Oriented Languages and Environments</a:t>
            </a:r>
          </a:p>
        </p:txBody>
      </p:sp>
    </p:spTree>
    <p:extLst>
      <p:ext uri="{BB962C8B-B14F-4D97-AF65-F5344CB8AC3E}">
        <p14:creationId xmlns:p14="http://schemas.microsoft.com/office/powerpoint/2010/main" val="390900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Object layout in Java</a:t>
            </a:r>
            <a:endParaRPr sz="6600" dirty="0"/>
          </a:p>
        </p:txBody>
      </p:sp>
      <p:sp>
        <p:nvSpPr>
          <p:cNvPr id="381" name="Google Shape;381;p54"/>
          <p:cNvSpPr txBox="1">
            <a:spLocks noGrp="1"/>
          </p:cNvSpPr>
          <p:nvPr>
            <p:ph idx="1"/>
          </p:nvPr>
        </p:nvSpPr>
        <p:spPr>
          <a:xfrm>
            <a:off x="1097279" y="3470129"/>
            <a:ext cx="10464715" cy="2398964"/>
          </a:xfrm>
          <a:prstGeom prst="rect">
            <a:avLst/>
          </a:prstGeom>
        </p:spPr>
        <p:txBody>
          <a:bodyPr spcFirstLastPara="1" vert="horz" wrap="square" lIns="121900" tIns="121900" rIns="121900" bIns="121900" rtlCol="0" anchor="t" anchorCtr="0">
            <a:noAutofit/>
          </a:bodyPr>
          <a:lstStyle/>
          <a:p>
            <a:pPr marL="609585" indent="-499521">
              <a:buSzPts val="2300"/>
            </a:pPr>
            <a:r>
              <a:rPr lang="en" sz="3067" dirty="0"/>
              <a:t>Each object has a pointer back to its class</a:t>
            </a:r>
            <a:endParaRPr sz="3067" dirty="0"/>
          </a:p>
          <a:p>
            <a:pPr marL="609585" indent="-499521">
              <a:buSzPts val="2300"/>
            </a:pPr>
            <a:r>
              <a:rPr lang="en" sz="3067" dirty="0"/>
              <a:t>Allows to implement:</a:t>
            </a:r>
            <a:endParaRPr sz="3067" dirty="0"/>
          </a:p>
          <a:p>
            <a:pPr marL="1219170" lvl="1" indent="-448722">
              <a:spcBef>
                <a:spcPts val="0"/>
              </a:spcBef>
              <a:buSzPts val="1700"/>
            </a:pPr>
            <a:r>
              <a:rPr lang="en" sz="2267" dirty="0"/>
              <a:t>instanceof</a:t>
            </a:r>
            <a:endParaRPr sz="2267" dirty="0"/>
          </a:p>
          <a:p>
            <a:pPr marL="1219170" lvl="1" indent="-448722">
              <a:spcBef>
                <a:spcPts val="0"/>
              </a:spcBef>
              <a:buSzPts val="1700"/>
            </a:pPr>
            <a:r>
              <a:rPr lang="en" sz="2267" dirty="0"/>
              <a:t>Runtime checks for downcasts</a:t>
            </a:r>
            <a:endParaRPr sz="2267" dirty="0"/>
          </a:p>
          <a:p>
            <a:pPr marL="609585" indent="-499521">
              <a:buSzPts val="2300"/>
            </a:pPr>
            <a:r>
              <a:rPr lang="en" sz="3067" dirty="0"/>
              <a:t>Also allows for the GC to know the size of each object when collecting</a:t>
            </a:r>
            <a:endParaRPr sz="3067" dirty="0"/>
          </a:p>
        </p:txBody>
      </p:sp>
      <p:sp>
        <p:nvSpPr>
          <p:cNvPr id="370" name="Google Shape;370;p5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10</a:t>
            </a:fld>
            <a:endParaRPr/>
          </a:p>
        </p:txBody>
      </p:sp>
      <p:sp>
        <p:nvSpPr>
          <p:cNvPr id="371" name="Google Shape;371;p54"/>
          <p:cNvSpPr txBox="1"/>
          <p:nvPr/>
        </p:nvSpPr>
        <p:spPr>
          <a:xfrm>
            <a:off x="415600" y="1326800"/>
            <a:ext cx="3942400" cy="5128000"/>
          </a:xfrm>
          <a:prstGeom prst="rect">
            <a:avLst/>
          </a:prstGeom>
          <a:noFill/>
          <a:ln>
            <a:noFill/>
          </a:ln>
        </p:spPr>
        <p:txBody>
          <a:bodyPr spcFirstLastPara="1" wrap="square" lIns="121900" tIns="121900" rIns="121900" bIns="121900" anchor="t" anchorCtr="0">
            <a:noAutofit/>
          </a:bodyPr>
          <a:lstStyle/>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72" name="Google Shape;372;p54"/>
          <p:cNvSpPr txBox="1"/>
          <p:nvPr/>
        </p:nvSpPr>
        <p:spPr>
          <a:xfrm>
            <a:off x="9057433" y="2973905"/>
            <a:ext cx="2852857"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400" dirty="0">
                <a:solidFill>
                  <a:srgbClr val="333333"/>
                </a:solidFill>
                <a:latin typeface="Courier New" panose="02070309020205020404" pitchFamily="49" charset="0"/>
                <a:ea typeface="Inconsolata"/>
                <a:cs typeface="Courier New" panose="02070309020205020404" pitchFamily="49" charset="0"/>
                <a:sym typeface="Inconsolata"/>
              </a:rPr>
              <a:t>A a =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74" name="Google Shape;374;p54"/>
          <p:cNvSpPr/>
          <p:nvPr/>
        </p:nvSpPr>
        <p:spPr>
          <a:xfrm>
            <a:off x="10074389" y="1935867"/>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dirty="0">
                <a:solidFill>
                  <a:srgbClr val="0066BB"/>
                </a:solidFill>
                <a:latin typeface="Inconsolata"/>
                <a:ea typeface="Inconsolata"/>
                <a:cs typeface="Inconsolata"/>
                <a:sym typeface="Inconsolata"/>
              </a:rPr>
              <a:t>field1</a:t>
            </a:r>
            <a:endParaRPr sz="2400" dirty="0"/>
          </a:p>
        </p:txBody>
      </p:sp>
      <p:sp>
        <p:nvSpPr>
          <p:cNvPr id="375" name="Google Shape;375;p54"/>
          <p:cNvSpPr/>
          <p:nvPr/>
        </p:nvSpPr>
        <p:spPr>
          <a:xfrm>
            <a:off x="6327384" y="14107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a:solidFill>
                  <a:srgbClr val="999999"/>
                </a:solidFill>
              </a:rPr>
              <a:t>metadata</a:t>
            </a:r>
            <a:endParaRPr sz="2000" b="1">
              <a:solidFill>
                <a:srgbClr val="999999"/>
              </a:solidFill>
            </a:endParaRPr>
          </a:p>
        </p:txBody>
      </p:sp>
      <p:sp>
        <p:nvSpPr>
          <p:cNvPr id="376" name="Google Shape;376;p54"/>
          <p:cNvSpPr/>
          <p:nvPr/>
        </p:nvSpPr>
        <p:spPr>
          <a:xfrm>
            <a:off x="6327384" y="21455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A.m1</a:t>
            </a:r>
            <a:endParaRPr sz="2400"/>
          </a:p>
        </p:txBody>
      </p:sp>
      <p:sp>
        <p:nvSpPr>
          <p:cNvPr id="377" name="Google Shape;377;p54"/>
          <p:cNvSpPr/>
          <p:nvPr/>
        </p:nvSpPr>
        <p:spPr>
          <a:xfrm>
            <a:off x="6327384" y="28803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A.m2</a:t>
            </a:r>
            <a:endParaRPr sz="2400"/>
          </a:p>
        </p:txBody>
      </p:sp>
      <p:cxnSp>
        <p:nvCxnSpPr>
          <p:cNvPr id="378" name="Google Shape;378;p54"/>
          <p:cNvCxnSpPr>
            <a:cxnSpLocks/>
            <a:stCxn id="375" idx="1"/>
          </p:cNvCxnSpPr>
          <p:nvPr/>
        </p:nvCxnSpPr>
        <p:spPr>
          <a:xfrm flipH="1" flipV="1">
            <a:off x="2192264" y="1649300"/>
            <a:ext cx="4135120" cy="128824"/>
          </a:xfrm>
          <a:prstGeom prst="straightConnector1">
            <a:avLst/>
          </a:prstGeom>
          <a:noFill/>
          <a:ln w="28575" cap="flat" cmpd="sng">
            <a:solidFill>
              <a:schemeClr val="dk2"/>
            </a:solidFill>
            <a:prstDash val="solid"/>
            <a:round/>
            <a:headEnd type="none" w="med" len="med"/>
            <a:tailEnd type="triangle" w="med" len="med"/>
          </a:ln>
        </p:spPr>
      </p:cxnSp>
      <p:sp>
        <p:nvSpPr>
          <p:cNvPr id="379" name="Google Shape;379;p54"/>
          <p:cNvSpPr/>
          <p:nvPr/>
        </p:nvSpPr>
        <p:spPr>
          <a:xfrm>
            <a:off x="8372400" y="1935867"/>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a:solidFill>
                  <a:schemeClr val="accent4"/>
                </a:solidFill>
              </a:rPr>
              <a:t>metadata</a:t>
            </a:r>
            <a:endParaRPr sz="2667" b="1">
              <a:latin typeface="Inconsolata"/>
              <a:ea typeface="Inconsolata"/>
              <a:cs typeface="Inconsolata"/>
              <a:sym typeface="Inconsolata"/>
            </a:endParaRPr>
          </a:p>
        </p:txBody>
      </p:sp>
      <p:cxnSp>
        <p:nvCxnSpPr>
          <p:cNvPr id="380" name="Google Shape;380;p54"/>
          <p:cNvCxnSpPr>
            <a:cxnSpLocks/>
          </p:cNvCxnSpPr>
          <p:nvPr/>
        </p:nvCxnSpPr>
        <p:spPr>
          <a:xfrm rot="10800000">
            <a:off x="7648184" y="1425186"/>
            <a:ext cx="1484338" cy="720339"/>
          </a:xfrm>
          <a:prstGeom prst="curvedConnector3">
            <a:avLst>
              <a:gd name="adj1" fmla="val 50000"/>
            </a:avLst>
          </a:prstGeom>
          <a:noFill/>
          <a:ln w="28575" cap="flat" cmpd="sng">
            <a:solidFill>
              <a:schemeClr val="dk2"/>
            </a:solidFill>
            <a:prstDash val="solid"/>
            <a:round/>
            <a:headEnd type="none" w="med" len="med"/>
            <a:tailEnd type="triangle" w="med" len="med"/>
          </a:ln>
        </p:spPr>
      </p:cxnSp>
      <p:cxnSp>
        <p:nvCxnSpPr>
          <p:cNvPr id="373" name="Google Shape;373;p54"/>
          <p:cNvCxnSpPr>
            <a:cxnSpLocks/>
            <a:stCxn id="372" idx="1"/>
          </p:cNvCxnSpPr>
          <p:nvPr/>
        </p:nvCxnSpPr>
        <p:spPr>
          <a:xfrm flipH="1" flipV="1">
            <a:off x="8372400" y="2670667"/>
            <a:ext cx="685033" cy="670638"/>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0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Types of Bytecodes</a:t>
            </a:r>
            <a:endParaRPr/>
          </a:p>
        </p:txBody>
      </p:sp>
      <p:sp>
        <p:nvSpPr>
          <p:cNvPr id="976" name="Google Shape;976;p106"/>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41853">
              <a:buSzPts val="2800"/>
              <a:buFont typeface="Wingdings" panose="05000000000000000000" pitchFamily="2" charset="2"/>
              <a:buChar char="ü"/>
            </a:pPr>
            <a:r>
              <a:rPr lang="en" sz="2800" dirty="0"/>
              <a:t>Constants</a:t>
            </a:r>
            <a:endParaRPr sz="2800" dirty="0"/>
          </a:p>
          <a:p>
            <a:pPr marL="609585" indent="-541853">
              <a:buSzPts val="2800"/>
            </a:pPr>
            <a:r>
              <a:rPr lang="en" sz="2800" dirty="0"/>
              <a:t>Arithmetic/Logic</a:t>
            </a:r>
            <a:endParaRPr sz="2800" dirty="0"/>
          </a:p>
          <a:p>
            <a:pPr marL="609585" indent="-541853">
              <a:buSzPts val="2800"/>
            </a:pPr>
            <a:r>
              <a:rPr lang="en" sz="2800" dirty="0"/>
              <a:t>Control</a:t>
            </a:r>
            <a:endParaRPr sz="2800" dirty="0"/>
          </a:p>
          <a:p>
            <a:pPr marL="609585" indent="-541853">
              <a:buSzPts val="2800"/>
            </a:pPr>
            <a:r>
              <a:rPr lang="en" sz="2800" dirty="0"/>
              <a:t>Local variables</a:t>
            </a:r>
            <a:endParaRPr sz="2800" dirty="0"/>
          </a:p>
          <a:p>
            <a:pPr marL="609585" indent="-541853">
              <a:buSzPts val="2800"/>
            </a:pPr>
            <a:r>
              <a:rPr lang="en" sz="2800" dirty="0"/>
              <a:t>Fields</a:t>
            </a:r>
            <a:endParaRPr sz="2800" dirty="0"/>
          </a:p>
          <a:p>
            <a:pPr marL="609585" indent="-541853">
              <a:buSzPts val="2800"/>
            </a:pPr>
            <a:r>
              <a:rPr lang="en" sz="2800" dirty="0"/>
              <a:t>Methods</a:t>
            </a:r>
            <a:endParaRPr sz="2800" dirty="0"/>
          </a:p>
          <a:p>
            <a:pPr marL="609585" indent="-541853">
              <a:buSzPts val="2800"/>
            </a:pPr>
            <a:r>
              <a:rPr lang="en" sz="2800" dirty="0"/>
              <a:t>Type coercion/casting</a:t>
            </a:r>
            <a:endParaRPr sz="2800" dirty="0"/>
          </a:p>
          <a:p>
            <a:pPr marL="609585" indent="-541853">
              <a:buSzPts val="2800"/>
            </a:pPr>
            <a:r>
              <a:rPr lang="en" sz="2800" dirty="0"/>
              <a:t>Try-catch-finally</a:t>
            </a:r>
            <a:endParaRPr sz="2800" dirty="0"/>
          </a:p>
          <a:p>
            <a:pPr marL="609585" indent="-541853">
              <a:buSzPts val="2800"/>
            </a:pPr>
            <a:r>
              <a:rPr lang="en" sz="2800" dirty="0"/>
              <a:t>Misc</a:t>
            </a:r>
            <a:endParaRPr sz="2800" dirty="0"/>
          </a:p>
        </p:txBody>
      </p:sp>
      <p:sp>
        <p:nvSpPr>
          <p:cNvPr id="977" name="Google Shape;977;p10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100</a:t>
            </a:fld>
            <a:endParaRPr/>
          </a:p>
        </p:txBody>
      </p:sp>
    </p:spTree>
    <p:extLst>
      <p:ext uri="{BB962C8B-B14F-4D97-AF65-F5344CB8AC3E}">
        <p14:creationId xmlns:p14="http://schemas.microsoft.com/office/powerpoint/2010/main" val="15441457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2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Arithmetic/Logic Bytecodes</a:t>
            </a:r>
            <a:endParaRPr sz="5400" dirty="0"/>
          </a:p>
        </p:txBody>
      </p:sp>
      <p:sp>
        <p:nvSpPr>
          <p:cNvPr id="1177" name="Google Shape;1177;p126"/>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Adding two numbers</a:t>
            </a:r>
            <a:endParaRPr dirty="0"/>
          </a:p>
          <a:p>
            <a:pPr marL="1219170" lvl="1" indent="-507987">
              <a:spcBef>
                <a:spcPts val="0"/>
              </a:spcBef>
            </a:pPr>
            <a:r>
              <a:rPr lang="en" dirty="0"/>
              <a:t>Each instruction expects two numbers on the stack</a:t>
            </a:r>
            <a:endParaRPr dirty="0"/>
          </a:p>
          <a:p>
            <a:pPr marL="1219170" lvl="1" indent="-507987">
              <a:spcBef>
                <a:spcPts val="0"/>
              </a:spcBef>
            </a:pPr>
            <a:r>
              <a:rPr lang="en" dirty="0"/>
              <a:t>Each instruction leaves the result on the stack</a:t>
            </a:r>
            <a:endParaRPr dirty="0"/>
          </a:p>
          <a:p>
            <a:pPr marL="1219170" indent="0">
              <a:buNone/>
            </a:pPr>
            <a:endParaRPr dirty="0"/>
          </a:p>
          <a:p>
            <a:pPr marL="1219170" lvl="1" indent="-507987">
              <a:spcBef>
                <a:spcPts val="1333"/>
              </a:spcBef>
            </a:pPr>
            <a:r>
              <a:rPr lang="en" dirty="0">
                <a:latin typeface="Courier New" panose="02070309020205020404" pitchFamily="49" charset="0"/>
                <a:ea typeface="Inconsolata"/>
                <a:cs typeface="Courier New" panose="02070309020205020404" pitchFamily="49" charset="0"/>
                <a:sym typeface="Inconsolata"/>
              </a:rPr>
              <a:t>iadd</a:t>
            </a:r>
            <a:r>
              <a:rPr lang="en" dirty="0"/>
              <a:t>: Adds two </a:t>
            </a:r>
            <a:r>
              <a:rPr lang="en" b="1" dirty="0">
                <a:latin typeface="Inconsolata"/>
                <a:ea typeface="Inconsolata"/>
                <a:cs typeface="Inconsolata"/>
                <a:sym typeface="Inconsolata"/>
              </a:rPr>
              <a:t>int</a:t>
            </a:r>
            <a:endParaRPr b="1" dirty="0">
              <a:latin typeface="Inconsolata"/>
              <a:ea typeface="Inconsolata"/>
              <a:cs typeface="Inconsolata"/>
              <a:sym typeface="Inconsolata"/>
            </a:endParaRPr>
          </a:p>
          <a:p>
            <a:pPr marL="1219170" lvl="1" indent="-507987">
              <a:spcBef>
                <a:spcPts val="0"/>
              </a:spcBef>
            </a:pPr>
            <a:r>
              <a:rPr lang="en" dirty="0">
                <a:latin typeface="Courier New" panose="02070309020205020404" pitchFamily="49" charset="0"/>
                <a:ea typeface="Inconsolata"/>
                <a:cs typeface="Courier New" panose="02070309020205020404" pitchFamily="49" charset="0"/>
                <a:sym typeface="Inconsolata"/>
              </a:rPr>
              <a:t>ladd</a:t>
            </a:r>
            <a:r>
              <a:rPr lang="en" dirty="0"/>
              <a:t>: Adds two </a:t>
            </a:r>
            <a:r>
              <a:rPr lang="en" b="1" dirty="0">
                <a:latin typeface="Inconsolata"/>
                <a:ea typeface="Inconsolata"/>
                <a:cs typeface="Inconsolata"/>
                <a:sym typeface="Inconsolata"/>
              </a:rPr>
              <a:t>long</a:t>
            </a:r>
            <a:endParaRPr b="1" dirty="0">
              <a:latin typeface="Inconsolata"/>
              <a:ea typeface="Inconsolata"/>
              <a:cs typeface="Inconsolata"/>
              <a:sym typeface="Inconsolata"/>
            </a:endParaRPr>
          </a:p>
          <a:p>
            <a:pPr marL="1219170" lvl="1" indent="-507987">
              <a:spcBef>
                <a:spcPts val="0"/>
              </a:spcBef>
            </a:pPr>
            <a:r>
              <a:rPr lang="en" dirty="0">
                <a:latin typeface="Courier New" panose="02070309020205020404" pitchFamily="49" charset="0"/>
                <a:ea typeface="Inconsolata"/>
                <a:cs typeface="Courier New" panose="02070309020205020404" pitchFamily="49" charset="0"/>
                <a:sym typeface="Inconsolata"/>
              </a:rPr>
              <a:t>fadd</a:t>
            </a:r>
            <a:r>
              <a:rPr lang="en" dirty="0"/>
              <a:t>: Adds two </a:t>
            </a:r>
            <a:r>
              <a:rPr lang="en" b="1" dirty="0">
                <a:latin typeface="Inconsolata"/>
                <a:ea typeface="Inconsolata"/>
                <a:cs typeface="Inconsolata"/>
                <a:sym typeface="Inconsolata"/>
              </a:rPr>
              <a:t>float</a:t>
            </a:r>
            <a:endParaRPr b="1" dirty="0">
              <a:latin typeface="Inconsolata"/>
              <a:ea typeface="Inconsolata"/>
              <a:cs typeface="Inconsolata"/>
              <a:sym typeface="Inconsolata"/>
            </a:endParaRPr>
          </a:p>
          <a:p>
            <a:pPr marL="1219170" lvl="1" indent="-507987">
              <a:spcBef>
                <a:spcPts val="0"/>
              </a:spcBef>
            </a:pPr>
            <a:r>
              <a:rPr lang="en" dirty="0">
                <a:latin typeface="Courier New" panose="02070309020205020404" pitchFamily="49" charset="0"/>
                <a:ea typeface="Inconsolata"/>
                <a:cs typeface="Courier New" panose="02070309020205020404" pitchFamily="49" charset="0"/>
                <a:sym typeface="Inconsolata"/>
              </a:rPr>
              <a:t>dadd</a:t>
            </a:r>
            <a:r>
              <a:rPr lang="en" dirty="0"/>
              <a:t>: Adds two </a:t>
            </a:r>
            <a:r>
              <a:rPr lang="en" b="1" dirty="0">
                <a:latin typeface="Inconsolata"/>
                <a:ea typeface="Inconsolata"/>
                <a:cs typeface="Inconsolata"/>
                <a:sym typeface="Inconsolata"/>
              </a:rPr>
              <a:t>double</a:t>
            </a:r>
            <a:endParaRPr b="1" dirty="0">
              <a:latin typeface="Inconsolata"/>
              <a:ea typeface="Inconsolata"/>
              <a:cs typeface="Inconsolata"/>
              <a:sym typeface="Inconsolata"/>
            </a:endParaRPr>
          </a:p>
        </p:txBody>
      </p:sp>
      <p:sp>
        <p:nvSpPr>
          <p:cNvPr id="1178" name="Google Shape;1178;p12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13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Arithmetic/Logic Bytecodes</a:t>
            </a:r>
            <a:endParaRPr sz="5400" dirty="0"/>
          </a:p>
        </p:txBody>
      </p:sp>
      <p:sp>
        <p:nvSpPr>
          <p:cNvPr id="1251" name="Google Shape;1251;p134"/>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latin typeface="Courier New" panose="02070309020205020404" pitchFamily="49" charset="0"/>
                <a:cs typeface="Courier New" panose="02070309020205020404" pitchFamily="49" charset="0"/>
              </a:rPr>
              <a:t>[ifld]add</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t>This means:</a:t>
            </a:r>
            <a:endParaRPr dirty="0"/>
          </a:p>
          <a:p>
            <a:pPr marL="1828754" lvl="2" indent="-457189">
              <a:spcBef>
                <a:spcPts val="0"/>
              </a:spcBef>
            </a:pPr>
            <a:r>
              <a:rPr lang="en" dirty="0">
                <a:latin typeface="Courier New" panose="02070309020205020404" pitchFamily="49" charset="0"/>
                <a:cs typeface="Courier New" panose="02070309020205020404" pitchFamily="49" charset="0"/>
              </a:rPr>
              <a:t>iadd</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latin typeface="Courier New" panose="02070309020205020404" pitchFamily="49" charset="0"/>
                <a:cs typeface="Courier New" panose="02070309020205020404" pitchFamily="49" charset="0"/>
              </a:rPr>
              <a:t>fadd</a:t>
            </a:r>
            <a:endParaRPr dirty="0"/>
          </a:p>
          <a:p>
            <a:pPr marL="1828754" lvl="2" indent="-457189">
              <a:spcBef>
                <a:spcPts val="0"/>
              </a:spcBef>
            </a:pPr>
            <a:r>
              <a:rPr lang="en" dirty="0">
                <a:latin typeface="Courier New" panose="02070309020205020404" pitchFamily="49" charset="0"/>
                <a:cs typeface="Courier New" panose="02070309020205020404" pitchFamily="49" charset="0"/>
              </a:rPr>
              <a:t>ladd</a:t>
            </a:r>
            <a:endParaRPr dirty="0"/>
          </a:p>
          <a:p>
            <a:pPr marL="1828754" lvl="2" indent="-457189">
              <a:spcBef>
                <a:spcPts val="0"/>
              </a:spcBef>
            </a:pPr>
            <a:r>
              <a:rPr lang="en" dirty="0">
                <a:latin typeface="Courier New" panose="02070309020205020404" pitchFamily="49" charset="0"/>
                <a:cs typeface="Courier New" panose="02070309020205020404" pitchFamily="49" charset="0"/>
              </a:rPr>
              <a:t>dadd</a:t>
            </a:r>
            <a:endParaRPr dirty="0"/>
          </a:p>
        </p:txBody>
      </p:sp>
      <p:sp>
        <p:nvSpPr>
          <p:cNvPr id="1252" name="Google Shape;1252;p13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102</a:t>
            </a:fld>
            <a:endParaRPr/>
          </a:p>
        </p:txBody>
      </p:sp>
    </p:spTree>
    <p:extLst>
      <p:ext uri="{BB962C8B-B14F-4D97-AF65-F5344CB8AC3E}">
        <p14:creationId xmlns:p14="http://schemas.microsoft.com/office/powerpoint/2010/main" val="37668307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13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Arithmetic/Logic Bytecodes</a:t>
            </a:r>
            <a:endParaRPr sz="5400" dirty="0"/>
          </a:p>
        </p:txBody>
      </p:sp>
      <p:sp>
        <p:nvSpPr>
          <p:cNvPr id="1258" name="Google Shape;1258;p13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latin typeface="Courier New" panose="02070309020205020404" pitchFamily="49" charset="0"/>
                <a:cs typeface="Courier New" panose="02070309020205020404" pitchFamily="49" charset="0"/>
              </a:rPr>
              <a:t>[ifld]add</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[il]and</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[ifld]div</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[i]inc</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[ifld]neg</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[ifld]mul</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[il]or</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[ifld]rem</a:t>
            </a:r>
            <a:endParaRPr dirty="0">
              <a:latin typeface="Courier New" panose="02070309020205020404" pitchFamily="49" charset="0"/>
              <a:cs typeface="Courier New" panose="02070309020205020404" pitchFamily="49" charset="0"/>
            </a:endParaRPr>
          </a:p>
        </p:txBody>
      </p:sp>
      <p:sp>
        <p:nvSpPr>
          <p:cNvPr id="1259" name="Google Shape;1259;p13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103</a:t>
            </a:fld>
            <a:endParaRPr/>
          </a:p>
        </p:txBody>
      </p:sp>
      <p:sp>
        <p:nvSpPr>
          <p:cNvPr id="1260" name="Google Shape;1260;p135"/>
          <p:cNvSpPr txBox="1">
            <a:spLocks noGrp="1"/>
          </p:cNvSpPr>
          <p:nvPr>
            <p:ph type="body" idx="4294967295"/>
          </p:nvPr>
        </p:nvSpPr>
        <p:spPr>
          <a:xfrm>
            <a:off x="7585075" y="1327150"/>
            <a:ext cx="4606925" cy="5127625"/>
          </a:xfrm>
          <a:prstGeom prst="rect">
            <a:avLst/>
          </a:prstGeom>
        </p:spPr>
        <p:txBody>
          <a:bodyPr spcFirstLastPara="1" vert="horz" wrap="square" lIns="121900" tIns="121900" rIns="121900" bIns="121900" rtlCol="0" anchor="t" anchorCtr="0">
            <a:noAutofit/>
          </a:bodyPr>
          <a:lstStyle/>
          <a:p>
            <a:pPr marL="609585" indent="-558786"/>
            <a:r>
              <a:rPr lang="en" dirty="0">
                <a:latin typeface="Courier New" panose="02070309020205020404" pitchFamily="49" charset="0"/>
                <a:cs typeface="Courier New" panose="02070309020205020404" pitchFamily="49" charset="0"/>
              </a:rPr>
              <a:t>[il]shl</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[il]shr</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[ifld]sub</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[il]ushr</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[il]xor</a:t>
            </a:r>
            <a:endParaRP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978426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13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Arithmetic/Logic Bytecodes</a:t>
            </a:r>
            <a:endParaRPr sz="5400" dirty="0"/>
          </a:p>
        </p:txBody>
      </p:sp>
      <p:sp>
        <p:nvSpPr>
          <p:cNvPr id="1258" name="Google Shape;1258;p13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latin typeface="Courier New" panose="02070309020205020404" pitchFamily="49" charset="0"/>
                <a:cs typeface="Courier New" panose="02070309020205020404" pitchFamily="49" charset="0"/>
              </a:rPr>
              <a:t>[ifld]add</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[il]and</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[ifld]div</a:t>
            </a:r>
            <a:endParaRPr dirty="0">
              <a:latin typeface="Courier New" panose="02070309020205020404" pitchFamily="49" charset="0"/>
              <a:cs typeface="Courier New" panose="02070309020205020404" pitchFamily="49" charset="0"/>
            </a:endParaRPr>
          </a:p>
          <a:p>
            <a:pPr marL="609585" indent="-558786"/>
            <a:r>
              <a:rPr lang="en" dirty="0">
                <a:highlight>
                  <a:srgbClr val="FFFF00"/>
                </a:highlight>
                <a:latin typeface="Courier New" panose="02070309020205020404" pitchFamily="49" charset="0"/>
                <a:cs typeface="Courier New" panose="02070309020205020404" pitchFamily="49" charset="0"/>
              </a:rPr>
              <a:t>[i]inc</a:t>
            </a:r>
            <a:endParaRPr dirty="0">
              <a:highlight>
                <a:srgbClr val="FFFF00"/>
              </a:highlight>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[ifld]neg</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[ifld]mul</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[il]or</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[ifld]rem</a:t>
            </a:r>
            <a:endParaRPr dirty="0">
              <a:latin typeface="Courier New" panose="02070309020205020404" pitchFamily="49" charset="0"/>
              <a:cs typeface="Courier New" panose="02070309020205020404" pitchFamily="49" charset="0"/>
            </a:endParaRPr>
          </a:p>
        </p:txBody>
      </p:sp>
      <p:sp>
        <p:nvSpPr>
          <p:cNvPr id="1259" name="Google Shape;1259;p13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104</a:t>
            </a:fld>
            <a:endParaRPr/>
          </a:p>
        </p:txBody>
      </p:sp>
      <p:sp>
        <p:nvSpPr>
          <p:cNvPr id="1260" name="Google Shape;1260;p135"/>
          <p:cNvSpPr txBox="1">
            <a:spLocks noGrp="1"/>
          </p:cNvSpPr>
          <p:nvPr>
            <p:ph type="body" idx="4294967295"/>
          </p:nvPr>
        </p:nvSpPr>
        <p:spPr>
          <a:xfrm>
            <a:off x="7585075" y="1327150"/>
            <a:ext cx="4606925" cy="5127625"/>
          </a:xfrm>
          <a:prstGeom prst="rect">
            <a:avLst/>
          </a:prstGeom>
        </p:spPr>
        <p:txBody>
          <a:bodyPr spcFirstLastPara="1" vert="horz" wrap="square" lIns="121900" tIns="121900" rIns="121900" bIns="121900" rtlCol="0" anchor="t" anchorCtr="0">
            <a:noAutofit/>
          </a:bodyPr>
          <a:lstStyle/>
          <a:p>
            <a:pPr marL="609585" indent="-558786"/>
            <a:r>
              <a:rPr lang="en" dirty="0">
                <a:latin typeface="Courier New" panose="02070309020205020404" pitchFamily="49" charset="0"/>
                <a:cs typeface="Courier New" panose="02070309020205020404" pitchFamily="49" charset="0"/>
              </a:rPr>
              <a:t>[il]shl</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[il]shr</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[ifld]sub</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[il]ushr</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[il]xor</a:t>
            </a:r>
            <a:endParaRPr dirty="0">
              <a:latin typeface="Courier New" panose="02070309020205020404" pitchFamily="49" charset="0"/>
              <a:cs typeface="Courier New" panose="02070309020205020404" pitchFamily="49" charset="0"/>
            </a:endParaRPr>
          </a:p>
        </p:txBody>
      </p:sp>
      <p:sp>
        <p:nvSpPr>
          <p:cNvPr id="2" name="Google Shape;1269;p136">
            <a:extLst>
              <a:ext uri="{FF2B5EF4-FFF2-40B4-BE49-F238E27FC236}">
                <a16:creationId xmlns:a16="http://schemas.microsoft.com/office/drawing/2014/main" id="{860CDC96-02C5-46C5-8280-CA75F11E7472}"/>
              </a:ext>
            </a:extLst>
          </p:cNvPr>
          <p:cNvSpPr txBox="1"/>
          <p:nvPr/>
        </p:nvSpPr>
        <p:spPr>
          <a:xfrm>
            <a:off x="6368600" y="4870567"/>
            <a:ext cx="5047200" cy="1311200"/>
          </a:xfrm>
          <a:prstGeom prst="rect">
            <a:avLst/>
          </a:prstGeom>
          <a:noFill/>
          <a:ln>
            <a:noFill/>
          </a:ln>
        </p:spPr>
        <p:txBody>
          <a:bodyPr spcFirstLastPara="1" wrap="square" lIns="121900" tIns="121900" rIns="121900" bIns="121900" anchor="t" anchorCtr="0">
            <a:noAutofit/>
          </a:bodyPr>
          <a:lstStyle/>
          <a:p>
            <a:r>
              <a:rPr lang="en" sz="2800" dirty="0">
                <a:latin typeface="Proxima Nova"/>
                <a:ea typeface="Proxima Nova"/>
                <a:cs typeface="Proxima Nova"/>
                <a:sym typeface="Proxima Nova"/>
              </a:rPr>
              <a:t>You can only increment int</a:t>
            </a:r>
            <a:endParaRPr sz="2800" dirty="0">
              <a:latin typeface="Proxima Nova"/>
              <a:ea typeface="Proxima Nova"/>
              <a:cs typeface="Proxima Nova"/>
              <a:sym typeface="Proxima Nova"/>
            </a:endParaRPr>
          </a:p>
          <a:p>
            <a:r>
              <a:rPr lang="en" sz="2800" dirty="0">
                <a:latin typeface="Proxima Nova"/>
                <a:ea typeface="Proxima Nova"/>
                <a:cs typeface="Proxima Nova"/>
                <a:sym typeface="Proxima Nova"/>
              </a:rPr>
              <a:t>Other types get compiled to:  </a:t>
            </a:r>
            <a:r>
              <a:rPr lang="en" sz="2800" dirty="0">
                <a:latin typeface="Inconsolata"/>
                <a:ea typeface="Inconsolata"/>
                <a:cs typeface="Inconsolata"/>
                <a:sym typeface="Inconsolata"/>
              </a:rPr>
              <a:t>var = var + 1</a:t>
            </a:r>
            <a:endParaRPr sz="2800" dirty="0">
              <a:latin typeface="Inconsolata"/>
              <a:ea typeface="Inconsolata"/>
              <a:cs typeface="Inconsolata"/>
              <a:sym typeface="Inconsolata"/>
            </a:endParaRPr>
          </a:p>
        </p:txBody>
      </p:sp>
    </p:spTree>
    <p:extLst>
      <p:ext uri="{BB962C8B-B14F-4D97-AF65-F5344CB8AC3E}">
        <p14:creationId xmlns:p14="http://schemas.microsoft.com/office/powerpoint/2010/main" val="19106604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13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Arithmetic/Logic Bytecodes</a:t>
            </a:r>
            <a:endParaRPr sz="5400" dirty="0"/>
          </a:p>
        </p:txBody>
      </p:sp>
      <p:sp>
        <p:nvSpPr>
          <p:cNvPr id="1258" name="Google Shape;1258;p13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latin typeface="Courier New" panose="02070309020205020404" pitchFamily="49" charset="0"/>
                <a:cs typeface="Courier New" panose="02070309020205020404" pitchFamily="49" charset="0"/>
              </a:rPr>
              <a:t>[ifld]add</a:t>
            </a:r>
            <a:endParaRPr dirty="0">
              <a:latin typeface="Courier New" panose="02070309020205020404" pitchFamily="49" charset="0"/>
              <a:cs typeface="Courier New" panose="02070309020205020404" pitchFamily="49" charset="0"/>
            </a:endParaRPr>
          </a:p>
          <a:p>
            <a:pPr marL="609585" indent="-558786"/>
            <a:r>
              <a:rPr lang="en" dirty="0">
                <a:highlight>
                  <a:srgbClr val="00FF00"/>
                </a:highlight>
                <a:latin typeface="Courier New" panose="02070309020205020404" pitchFamily="49" charset="0"/>
                <a:cs typeface="Courier New" panose="02070309020205020404" pitchFamily="49" charset="0"/>
              </a:rPr>
              <a:t>[il]and</a:t>
            </a:r>
            <a:endParaRPr dirty="0">
              <a:highlight>
                <a:srgbClr val="00FF00"/>
              </a:highlight>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[ifld]div</a:t>
            </a:r>
            <a:endParaRPr dirty="0">
              <a:latin typeface="Courier New" panose="02070309020205020404" pitchFamily="49" charset="0"/>
              <a:cs typeface="Courier New" panose="02070309020205020404" pitchFamily="49" charset="0"/>
            </a:endParaRPr>
          </a:p>
          <a:p>
            <a:pPr marL="609585" indent="-558786"/>
            <a:r>
              <a:rPr lang="en" dirty="0">
                <a:highlight>
                  <a:srgbClr val="FFFF00"/>
                </a:highlight>
                <a:latin typeface="Courier New" panose="02070309020205020404" pitchFamily="49" charset="0"/>
                <a:cs typeface="Courier New" panose="02070309020205020404" pitchFamily="49" charset="0"/>
              </a:rPr>
              <a:t>[i]inc</a:t>
            </a:r>
            <a:endParaRPr dirty="0">
              <a:highlight>
                <a:srgbClr val="FFFF00"/>
              </a:highlight>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[ifld]neg</a:t>
            </a:r>
            <a:endParaRPr dirty="0">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[ifld]mul</a:t>
            </a:r>
            <a:endParaRPr dirty="0">
              <a:latin typeface="Courier New" panose="02070309020205020404" pitchFamily="49" charset="0"/>
              <a:cs typeface="Courier New" panose="02070309020205020404" pitchFamily="49" charset="0"/>
            </a:endParaRPr>
          </a:p>
          <a:p>
            <a:pPr marL="609585" indent="-558786"/>
            <a:r>
              <a:rPr lang="en" dirty="0">
                <a:highlight>
                  <a:srgbClr val="00FF00"/>
                </a:highlight>
                <a:latin typeface="Courier New" panose="02070309020205020404" pitchFamily="49" charset="0"/>
                <a:cs typeface="Courier New" panose="02070309020205020404" pitchFamily="49" charset="0"/>
              </a:rPr>
              <a:t>[il]or</a:t>
            </a:r>
            <a:endParaRPr dirty="0">
              <a:highlight>
                <a:srgbClr val="00FF00"/>
              </a:highlight>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[ifld]rem</a:t>
            </a:r>
            <a:endParaRPr dirty="0">
              <a:latin typeface="Courier New" panose="02070309020205020404" pitchFamily="49" charset="0"/>
              <a:cs typeface="Courier New" panose="02070309020205020404" pitchFamily="49" charset="0"/>
            </a:endParaRPr>
          </a:p>
        </p:txBody>
      </p:sp>
      <p:sp>
        <p:nvSpPr>
          <p:cNvPr id="1259" name="Google Shape;1259;p13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105</a:t>
            </a:fld>
            <a:endParaRPr/>
          </a:p>
        </p:txBody>
      </p:sp>
      <p:sp>
        <p:nvSpPr>
          <p:cNvPr id="1260" name="Google Shape;1260;p135"/>
          <p:cNvSpPr txBox="1">
            <a:spLocks noGrp="1"/>
          </p:cNvSpPr>
          <p:nvPr>
            <p:ph type="body" idx="4294967295"/>
          </p:nvPr>
        </p:nvSpPr>
        <p:spPr>
          <a:xfrm>
            <a:off x="7585075" y="1327150"/>
            <a:ext cx="4606925" cy="5127625"/>
          </a:xfrm>
          <a:prstGeom prst="rect">
            <a:avLst/>
          </a:prstGeom>
        </p:spPr>
        <p:txBody>
          <a:bodyPr spcFirstLastPara="1" vert="horz" wrap="square" lIns="121900" tIns="121900" rIns="121900" bIns="121900" rtlCol="0" anchor="t" anchorCtr="0">
            <a:noAutofit/>
          </a:bodyPr>
          <a:lstStyle/>
          <a:p>
            <a:pPr marL="609585" indent="-558786"/>
            <a:r>
              <a:rPr lang="en" dirty="0">
                <a:highlight>
                  <a:srgbClr val="00FF00"/>
                </a:highlight>
                <a:latin typeface="Courier New" panose="02070309020205020404" pitchFamily="49" charset="0"/>
                <a:cs typeface="Courier New" panose="02070309020205020404" pitchFamily="49" charset="0"/>
              </a:rPr>
              <a:t>[il]shl</a:t>
            </a:r>
            <a:endParaRPr dirty="0">
              <a:highlight>
                <a:srgbClr val="00FF00"/>
              </a:highlight>
              <a:latin typeface="Courier New" panose="02070309020205020404" pitchFamily="49" charset="0"/>
              <a:cs typeface="Courier New" panose="02070309020205020404" pitchFamily="49" charset="0"/>
            </a:endParaRPr>
          </a:p>
          <a:p>
            <a:pPr marL="609585" indent="-558786"/>
            <a:r>
              <a:rPr lang="en" dirty="0">
                <a:highlight>
                  <a:srgbClr val="00FF00"/>
                </a:highlight>
                <a:latin typeface="Courier New" panose="02070309020205020404" pitchFamily="49" charset="0"/>
                <a:cs typeface="Courier New" panose="02070309020205020404" pitchFamily="49" charset="0"/>
              </a:rPr>
              <a:t>[il]shr</a:t>
            </a:r>
            <a:endParaRPr dirty="0">
              <a:highlight>
                <a:srgbClr val="00FF00"/>
              </a:highlight>
              <a:latin typeface="Courier New" panose="02070309020205020404" pitchFamily="49" charset="0"/>
              <a:cs typeface="Courier New" panose="02070309020205020404" pitchFamily="49" charset="0"/>
            </a:endParaRPr>
          </a:p>
          <a:p>
            <a:pPr marL="609585" indent="-558786"/>
            <a:r>
              <a:rPr lang="en" dirty="0">
                <a:latin typeface="Courier New" panose="02070309020205020404" pitchFamily="49" charset="0"/>
                <a:cs typeface="Courier New" panose="02070309020205020404" pitchFamily="49" charset="0"/>
              </a:rPr>
              <a:t>[ifld]sub</a:t>
            </a:r>
            <a:endParaRPr dirty="0">
              <a:latin typeface="Courier New" panose="02070309020205020404" pitchFamily="49" charset="0"/>
              <a:cs typeface="Courier New" panose="02070309020205020404" pitchFamily="49" charset="0"/>
            </a:endParaRPr>
          </a:p>
          <a:p>
            <a:pPr marL="609585" indent="-558786"/>
            <a:r>
              <a:rPr lang="en" dirty="0">
                <a:highlight>
                  <a:srgbClr val="00FF00"/>
                </a:highlight>
                <a:latin typeface="Courier New" panose="02070309020205020404" pitchFamily="49" charset="0"/>
                <a:cs typeface="Courier New" panose="02070309020205020404" pitchFamily="49" charset="0"/>
              </a:rPr>
              <a:t>[il]ushr</a:t>
            </a:r>
            <a:endParaRPr dirty="0">
              <a:highlight>
                <a:srgbClr val="00FF00"/>
              </a:highlight>
              <a:latin typeface="Courier New" panose="02070309020205020404" pitchFamily="49" charset="0"/>
              <a:cs typeface="Courier New" panose="02070309020205020404" pitchFamily="49" charset="0"/>
            </a:endParaRPr>
          </a:p>
          <a:p>
            <a:pPr marL="609585" indent="-558786"/>
            <a:r>
              <a:rPr lang="en" dirty="0">
                <a:highlight>
                  <a:srgbClr val="00FF00"/>
                </a:highlight>
                <a:latin typeface="Courier New" panose="02070309020205020404" pitchFamily="49" charset="0"/>
                <a:cs typeface="Courier New" panose="02070309020205020404" pitchFamily="49" charset="0"/>
              </a:rPr>
              <a:t>[il]xor</a:t>
            </a:r>
            <a:endParaRPr dirty="0">
              <a:highlight>
                <a:srgbClr val="00FF00"/>
              </a:highlight>
              <a:latin typeface="Courier New" panose="02070309020205020404" pitchFamily="49" charset="0"/>
              <a:cs typeface="Courier New" panose="02070309020205020404" pitchFamily="49" charset="0"/>
            </a:endParaRPr>
          </a:p>
        </p:txBody>
      </p:sp>
      <p:sp>
        <p:nvSpPr>
          <p:cNvPr id="2" name="Google Shape;1269;p136">
            <a:extLst>
              <a:ext uri="{FF2B5EF4-FFF2-40B4-BE49-F238E27FC236}">
                <a16:creationId xmlns:a16="http://schemas.microsoft.com/office/drawing/2014/main" id="{860CDC96-02C5-46C5-8280-CA75F11E7472}"/>
              </a:ext>
            </a:extLst>
          </p:cNvPr>
          <p:cNvSpPr txBox="1"/>
          <p:nvPr/>
        </p:nvSpPr>
        <p:spPr>
          <a:xfrm>
            <a:off x="5497507" y="4870567"/>
            <a:ext cx="6537774" cy="1311200"/>
          </a:xfrm>
          <a:prstGeom prst="rect">
            <a:avLst/>
          </a:prstGeom>
          <a:noFill/>
          <a:ln>
            <a:noFill/>
          </a:ln>
        </p:spPr>
        <p:txBody>
          <a:bodyPr spcFirstLastPara="1" wrap="square" lIns="121900" tIns="121900" rIns="121900" bIns="121900" anchor="t" anchorCtr="0">
            <a:noAutofit/>
          </a:bodyPr>
          <a:lstStyle/>
          <a:p>
            <a:r>
              <a:rPr lang="en-GB" sz="2800" dirty="0">
                <a:latin typeface="Proxima Nova"/>
                <a:ea typeface="Proxima Nova"/>
                <a:cs typeface="Proxima Nova"/>
                <a:sym typeface="Proxima Nova"/>
              </a:rPr>
              <a:t>Bitwise operations only on int and long</a:t>
            </a:r>
            <a:endParaRPr lang="en-GB" sz="2800" dirty="0">
              <a:latin typeface="Inconsolata"/>
              <a:ea typeface="Inconsolata"/>
              <a:cs typeface="Inconsolata"/>
              <a:sym typeface="Inconsolata"/>
            </a:endParaRPr>
          </a:p>
        </p:txBody>
      </p:sp>
    </p:spTree>
    <p:extLst>
      <p:ext uri="{BB962C8B-B14F-4D97-AF65-F5344CB8AC3E}">
        <p14:creationId xmlns:p14="http://schemas.microsoft.com/office/powerpoint/2010/main" val="41471862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106</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6880888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13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000" dirty="0"/>
              <a:t>Bytecode Primitive Types</a:t>
            </a:r>
            <a:endParaRPr sz="6000" dirty="0"/>
          </a:p>
        </p:txBody>
      </p:sp>
      <p:sp>
        <p:nvSpPr>
          <p:cNvPr id="1244" name="Google Shape;1244;p133"/>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a:t>int</a:t>
            </a:r>
            <a:endParaRPr/>
          </a:p>
          <a:p>
            <a:pPr marL="609585" indent="-558786"/>
            <a:r>
              <a:rPr lang="en"/>
              <a:t>long</a:t>
            </a:r>
            <a:endParaRPr/>
          </a:p>
          <a:p>
            <a:pPr marL="609585" indent="-558786"/>
            <a:r>
              <a:rPr lang="en"/>
              <a:t>float</a:t>
            </a:r>
            <a:endParaRPr/>
          </a:p>
          <a:p>
            <a:pPr marL="609585" indent="-558786"/>
            <a:r>
              <a:rPr lang="en"/>
              <a:t>double</a:t>
            </a:r>
            <a:endParaRPr/>
          </a:p>
          <a:p>
            <a:pPr marL="609585" indent="-558786"/>
            <a:r>
              <a:rPr lang="en"/>
              <a:t>Java has more primitive types:</a:t>
            </a:r>
            <a:endParaRPr/>
          </a:p>
          <a:p>
            <a:pPr marL="1219170" lvl="1" indent="-507987">
              <a:spcBef>
                <a:spcPts val="0"/>
              </a:spcBef>
            </a:pPr>
            <a:r>
              <a:rPr lang="en"/>
              <a:t>short</a:t>
            </a:r>
            <a:endParaRPr/>
          </a:p>
          <a:p>
            <a:pPr marL="1219170" lvl="1" indent="-507987">
              <a:spcBef>
                <a:spcPts val="0"/>
              </a:spcBef>
            </a:pPr>
            <a:r>
              <a:rPr lang="en"/>
              <a:t>char</a:t>
            </a:r>
            <a:endParaRPr/>
          </a:p>
          <a:p>
            <a:pPr marL="1219170" lvl="1" indent="-507987">
              <a:spcBef>
                <a:spcPts val="0"/>
              </a:spcBef>
            </a:pPr>
            <a:r>
              <a:rPr lang="en"/>
              <a:t>byte</a:t>
            </a:r>
            <a:endParaRPr/>
          </a:p>
        </p:txBody>
      </p:sp>
      <p:sp>
        <p:nvSpPr>
          <p:cNvPr id="1245" name="Google Shape;1245;p13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107</a:t>
            </a:fld>
            <a:endParaRPr/>
          </a:p>
        </p:txBody>
      </p:sp>
    </p:spTree>
    <p:extLst>
      <p:ext uri="{BB962C8B-B14F-4D97-AF65-F5344CB8AC3E}">
        <p14:creationId xmlns:p14="http://schemas.microsoft.com/office/powerpoint/2010/main" val="16235209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12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short, byte, char</a:t>
            </a:r>
            <a:endParaRPr sz="5400" dirty="0"/>
          </a:p>
        </p:txBody>
      </p:sp>
      <p:sp>
        <p:nvSpPr>
          <p:cNvPr id="1200" name="Google Shape;1200;p12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108</a:t>
            </a:fld>
            <a:endParaRPr/>
          </a:p>
        </p:txBody>
      </p:sp>
      <p:sp>
        <p:nvSpPr>
          <p:cNvPr id="1201" name="Google Shape;1201;p129"/>
          <p:cNvSpPr txBox="1"/>
          <p:nvPr/>
        </p:nvSpPr>
        <p:spPr>
          <a:xfrm>
            <a:off x="415600" y="1429000"/>
            <a:ext cx="6259600" cy="4616400"/>
          </a:xfrm>
          <a:prstGeom prst="rect">
            <a:avLst/>
          </a:prstGeom>
          <a:noFill/>
          <a:ln>
            <a:noFill/>
          </a:ln>
        </p:spPr>
        <p:txBody>
          <a:bodyPr spcFirstLastPara="1" wrap="square" lIns="121900" tIns="121900" rIns="121900" bIns="121900" anchor="t" anchorCtr="0">
            <a:noAutofit/>
          </a:bodyPr>
          <a:lstStyle/>
          <a:p>
            <a:pPr>
              <a:lnSpc>
                <a:spcPct val="110795"/>
              </a:lnSpc>
            </a:pPr>
            <a:r>
              <a:rPr lang="en" sz="2533" b="1" dirty="0">
                <a:solidFill>
                  <a:srgbClr val="333399"/>
                </a:solidFill>
                <a:latin typeface="Courier New" panose="02070309020205020404" pitchFamily="49" charset="0"/>
                <a:ea typeface="Inconsolata"/>
                <a:cs typeface="Courier New" panose="02070309020205020404" pitchFamily="49" charset="0"/>
                <a:sym typeface="Inconsolata"/>
              </a:rPr>
              <a:t>char</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 c = </a:t>
            </a:r>
            <a:r>
              <a:rPr lang="en" sz="2533" dirty="0">
                <a:solidFill>
                  <a:srgbClr val="0044DD"/>
                </a:solidFill>
                <a:latin typeface="Courier New" panose="02070309020205020404" pitchFamily="49" charset="0"/>
                <a:ea typeface="Inconsolata"/>
                <a:cs typeface="Courier New" panose="02070309020205020404" pitchFamily="49" charset="0"/>
                <a:sym typeface="Inconsolata"/>
              </a:rPr>
              <a:t>'c'</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a:t>
            </a:r>
            <a:endParaRPr sz="25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533" b="1" dirty="0">
                <a:solidFill>
                  <a:srgbClr val="333399"/>
                </a:solidFill>
                <a:latin typeface="Courier New" panose="02070309020205020404" pitchFamily="49" charset="0"/>
                <a:ea typeface="Inconsolata"/>
                <a:cs typeface="Courier New" panose="02070309020205020404" pitchFamily="49" charset="0"/>
                <a:sym typeface="Inconsolata"/>
              </a:rPr>
              <a:t>byte</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 b = </a:t>
            </a:r>
            <a:r>
              <a:rPr lang="en" sz="2533" b="1" dirty="0">
                <a:solidFill>
                  <a:srgbClr val="005588"/>
                </a:solidFill>
                <a:latin typeface="Courier New" panose="02070309020205020404" pitchFamily="49" charset="0"/>
                <a:ea typeface="Inconsolata"/>
                <a:cs typeface="Courier New" panose="02070309020205020404" pitchFamily="49" charset="0"/>
                <a:sym typeface="Inconsolata"/>
              </a:rPr>
              <a:t>0x01</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a:t>
            </a:r>
            <a:endParaRPr sz="25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533" b="1" dirty="0">
                <a:solidFill>
                  <a:srgbClr val="333399"/>
                </a:solidFill>
                <a:latin typeface="Courier New" panose="02070309020205020404" pitchFamily="49" charset="0"/>
                <a:ea typeface="Inconsolata"/>
                <a:cs typeface="Courier New" panose="02070309020205020404" pitchFamily="49" charset="0"/>
                <a:sym typeface="Inconsolata"/>
              </a:rPr>
              <a:t>short</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 result = (</a:t>
            </a:r>
            <a:r>
              <a:rPr lang="en" sz="2533" b="1" dirty="0">
                <a:solidFill>
                  <a:srgbClr val="333399"/>
                </a:solidFill>
                <a:latin typeface="Courier New" panose="02070309020205020404" pitchFamily="49" charset="0"/>
                <a:ea typeface="Inconsolata"/>
                <a:cs typeface="Courier New" panose="02070309020205020404" pitchFamily="49" charset="0"/>
                <a:sym typeface="Inconsolata"/>
              </a:rPr>
              <a:t>short</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)(c + b);</a:t>
            </a:r>
            <a:endParaRPr sz="2533" b="1" dirty="0">
              <a:solidFill>
                <a:srgbClr val="333399"/>
              </a:solidFill>
              <a:latin typeface="Courier New" panose="02070309020205020404" pitchFamily="49" charset="0"/>
              <a:ea typeface="Inconsolata"/>
              <a:cs typeface="Courier New" panose="02070309020205020404" pitchFamily="49" charset="0"/>
              <a:sym typeface="Inconsolata"/>
            </a:endParaRPr>
          </a:p>
        </p:txBody>
      </p:sp>
      <p:sp>
        <p:nvSpPr>
          <p:cNvPr id="1202" name="Google Shape;1202;p129"/>
          <p:cNvSpPr txBox="1"/>
          <p:nvPr/>
        </p:nvSpPr>
        <p:spPr>
          <a:xfrm>
            <a:off x="8241667" y="1429000"/>
            <a:ext cx="4062400" cy="4000000"/>
          </a:xfrm>
          <a:prstGeom prst="rect">
            <a:avLst/>
          </a:prstGeom>
          <a:noFill/>
          <a:ln>
            <a:noFill/>
          </a:ln>
        </p:spPr>
        <p:txBody>
          <a:bodyPr spcFirstLastPara="1" wrap="square" lIns="121900" tIns="121900" rIns="121900" bIns="121900" anchor="t" anchorCtr="0">
            <a:noAutofit/>
          </a:bodyPr>
          <a:lstStyle/>
          <a:p>
            <a:r>
              <a:rPr lang="en" sz="2400" dirty="0">
                <a:latin typeface="Courier New" panose="02070309020205020404" pitchFamily="49" charset="0"/>
                <a:cs typeface="Courier New" panose="02070309020205020404" pitchFamily="49" charset="0"/>
              </a:rPr>
              <a:t> 0: bipush        99</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2: istore_1</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3: iconst_1</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4: istore_2</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5: iload_1</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6: iload_2</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7: iadd</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8: i2s</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9: istore_3</a:t>
            </a:r>
            <a:endParaRPr sz="2400" dirty="0">
              <a:latin typeface="Courier New" panose="02070309020205020404" pitchFamily="49" charset="0"/>
              <a:cs typeface="Courier New" panose="02070309020205020404" pitchFamily="49" charset="0"/>
            </a:endParaRPr>
          </a:p>
          <a:p>
            <a:endParaRPr sz="2400" dirty="0">
              <a:latin typeface="Courier New" panose="02070309020205020404" pitchFamily="49" charset="0"/>
              <a:cs typeface="Courier New" panose="02070309020205020404" pitchFamily="49" charset="0"/>
            </a:endParaRPr>
          </a:p>
        </p:txBody>
      </p:sp>
      <p:sp>
        <p:nvSpPr>
          <p:cNvPr id="1203" name="Google Shape;1203;p129"/>
          <p:cNvSpPr/>
          <p:nvPr/>
        </p:nvSpPr>
        <p:spPr>
          <a:xfrm>
            <a:off x="8156533" y="1487833"/>
            <a:ext cx="255600" cy="807732"/>
          </a:xfrm>
          <a:prstGeom prst="leftBrace">
            <a:avLst>
              <a:gd name="adj1" fmla="val 8333"/>
              <a:gd name="adj2" fmla="val 50000"/>
            </a:avLst>
          </a:prstGeom>
          <a:no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4" name="Google Shape;1204;p129"/>
          <p:cNvSpPr/>
          <p:nvPr/>
        </p:nvSpPr>
        <p:spPr>
          <a:xfrm>
            <a:off x="463496" y="1429000"/>
            <a:ext cx="2650820" cy="681200"/>
          </a:xfrm>
          <a:prstGeom prst="ellipse">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205" name="Google Shape;1205;p129"/>
          <p:cNvCxnSpPr>
            <a:cxnSpLocks/>
            <a:stCxn id="1204" idx="6"/>
            <a:endCxn id="1203" idx="1"/>
          </p:cNvCxnSpPr>
          <p:nvPr/>
        </p:nvCxnSpPr>
        <p:spPr>
          <a:xfrm>
            <a:off x="3114316" y="1769600"/>
            <a:ext cx="5042217" cy="122099"/>
          </a:xfrm>
          <a:prstGeom prst="straightConnector1">
            <a:avLst/>
          </a:prstGeom>
          <a:noFill/>
          <a:ln w="38100" cap="flat" cmpd="sng">
            <a:solidFill>
              <a:schemeClr val="dk2"/>
            </a:solidFill>
            <a:prstDash val="solid"/>
            <a:round/>
            <a:headEnd type="none" w="med" len="med"/>
            <a:tailEnd type="triangle" w="med" len="med"/>
          </a:ln>
        </p:spPr>
      </p:cxnSp>
      <p:sp>
        <p:nvSpPr>
          <p:cNvPr id="1206" name="Google Shape;1206;p129"/>
          <p:cNvSpPr txBox="1"/>
          <p:nvPr/>
        </p:nvSpPr>
        <p:spPr>
          <a:xfrm>
            <a:off x="1566700" y="3514167"/>
            <a:ext cx="5329600" cy="2332800"/>
          </a:xfrm>
          <a:prstGeom prst="rect">
            <a:avLst/>
          </a:prstGeom>
          <a:noFill/>
          <a:ln>
            <a:noFill/>
          </a:ln>
        </p:spPr>
        <p:txBody>
          <a:bodyPr spcFirstLastPara="1" wrap="square" lIns="121900" tIns="121900" rIns="121900" bIns="121900" anchor="t" anchorCtr="0">
            <a:noAutofit/>
          </a:bodyPr>
          <a:lstStyle/>
          <a:p>
            <a:pPr algn="ctr"/>
            <a:r>
              <a:rPr lang="en" sz="3200" dirty="0">
                <a:latin typeface="Proxima Nova"/>
                <a:ea typeface="Proxima Nova"/>
                <a:cs typeface="Proxima Nova"/>
                <a:sym typeface="Proxima Nova"/>
              </a:rPr>
              <a:t>All integer types smaller than int (short, byte, char) are compiled down to int</a:t>
            </a:r>
            <a:endParaRPr sz="3200" dirty="0">
              <a:latin typeface="Proxima Nova"/>
              <a:ea typeface="Proxima Nova"/>
              <a:cs typeface="Proxima Nova"/>
              <a:sym typeface="Proxima Nova"/>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202" name="Google Shape;1202;p129"/>
          <p:cNvSpPr txBox="1"/>
          <p:nvPr/>
        </p:nvSpPr>
        <p:spPr>
          <a:xfrm>
            <a:off x="8241667" y="1429000"/>
            <a:ext cx="4062400" cy="4000000"/>
          </a:xfrm>
          <a:prstGeom prst="rect">
            <a:avLst/>
          </a:prstGeom>
          <a:noFill/>
          <a:ln>
            <a:noFill/>
          </a:ln>
        </p:spPr>
        <p:txBody>
          <a:bodyPr spcFirstLastPara="1" wrap="square" lIns="121900" tIns="121900" rIns="121900" bIns="121900" anchor="t" anchorCtr="0">
            <a:noAutofit/>
          </a:bodyPr>
          <a:lstStyle/>
          <a:p>
            <a:r>
              <a:rPr lang="en" sz="2400" dirty="0">
                <a:latin typeface="Courier New" panose="02070309020205020404" pitchFamily="49" charset="0"/>
                <a:cs typeface="Courier New" panose="02070309020205020404" pitchFamily="49" charset="0"/>
              </a:rPr>
              <a:t> 0: bipush        99</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2: istore_1</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3: iconst_1</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4: istore_2</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5: iload_1</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6: iload_2</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7: iadd</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8: i2s</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9: istore_3</a:t>
            </a:r>
            <a:endParaRPr sz="2400" dirty="0">
              <a:latin typeface="Courier New" panose="02070309020205020404" pitchFamily="49" charset="0"/>
              <a:cs typeface="Courier New" panose="02070309020205020404" pitchFamily="49" charset="0"/>
            </a:endParaRPr>
          </a:p>
          <a:p>
            <a:endParaRPr sz="2400" dirty="0">
              <a:latin typeface="Courier New" panose="02070309020205020404" pitchFamily="49" charset="0"/>
              <a:cs typeface="Courier New" panose="02070309020205020404" pitchFamily="49" charset="0"/>
            </a:endParaRPr>
          </a:p>
        </p:txBody>
      </p:sp>
      <p:sp>
        <p:nvSpPr>
          <p:cNvPr id="1201" name="Google Shape;1201;p129"/>
          <p:cNvSpPr txBox="1"/>
          <p:nvPr/>
        </p:nvSpPr>
        <p:spPr>
          <a:xfrm>
            <a:off x="415600" y="1429000"/>
            <a:ext cx="6259600" cy="4616400"/>
          </a:xfrm>
          <a:prstGeom prst="rect">
            <a:avLst/>
          </a:prstGeom>
          <a:noFill/>
          <a:ln>
            <a:noFill/>
          </a:ln>
        </p:spPr>
        <p:txBody>
          <a:bodyPr spcFirstLastPara="1" wrap="square" lIns="121900" tIns="121900" rIns="121900" bIns="121900" anchor="t" anchorCtr="0">
            <a:noAutofit/>
          </a:bodyPr>
          <a:lstStyle/>
          <a:p>
            <a:pPr>
              <a:lnSpc>
                <a:spcPct val="110795"/>
              </a:lnSpc>
            </a:pPr>
            <a:r>
              <a:rPr lang="en" sz="2533" b="1" dirty="0">
                <a:solidFill>
                  <a:srgbClr val="333399"/>
                </a:solidFill>
                <a:latin typeface="Courier New" panose="02070309020205020404" pitchFamily="49" charset="0"/>
                <a:ea typeface="Inconsolata"/>
                <a:cs typeface="Courier New" panose="02070309020205020404" pitchFamily="49" charset="0"/>
                <a:sym typeface="Inconsolata"/>
              </a:rPr>
              <a:t>char</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 c = </a:t>
            </a:r>
            <a:r>
              <a:rPr lang="en" sz="2533" dirty="0">
                <a:solidFill>
                  <a:srgbClr val="0044DD"/>
                </a:solidFill>
                <a:latin typeface="Courier New" panose="02070309020205020404" pitchFamily="49" charset="0"/>
                <a:ea typeface="Inconsolata"/>
                <a:cs typeface="Courier New" panose="02070309020205020404" pitchFamily="49" charset="0"/>
                <a:sym typeface="Inconsolata"/>
              </a:rPr>
              <a:t>'c'</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a:t>
            </a:r>
            <a:endParaRPr sz="25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533" b="1" dirty="0">
                <a:solidFill>
                  <a:srgbClr val="333399"/>
                </a:solidFill>
                <a:latin typeface="Courier New" panose="02070309020205020404" pitchFamily="49" charset="0"/>
                <a:ea typeface="Inconsolata"/>
                <a:cs typeface="Courier New" panose="02070309020205020404" pitchFamily="49" charset="0"/>
                <a:sym typeface="Inconsolata"/>
              </a:rPr>
              <a:t>byte</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 b = </a:t>
            </a:r>
            <a:r>
              <a:rPr lang="en" sz="2533" b="1" dirty="0">
                <a:solidFill>
                  <a:srgbClr val="005588"/>
                </a:solidFill>
                <a:latin typeface="Courier New" panose="02070309020205020404" pitchFamily="49" charset="0"/>
                <a:ea typeface="Inconsolata"/>
                <a:cs typeface="Courier New" panose="02070309020205020404" pitchFamily="49" charset="0"/>
                <a:sym typeface="Inconsolata"/>
              </a:rPr>
              <a:t>0x01</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a:t>
            </a:r>
            <a:endParaRPr sz="25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533" b="1" dirty="0">
                <a:solidFill>
                  <a:srgbClr val="333399"/>
                </a:solidFill>
                <a:latin typeface="Courier New" panose="02070309020205020404" pitchFamily="49" charset="0"/>
                <a:ea typeface="Inconsolata"/>
                <a:cs typeface="Courier New" panose="02070309020205020404" pitchFamily="49" charset="0"/>
                <a:sym typeface="Inconsolata"/>
              </a:rPr>
              <a:t>short</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 result = (</a:t>
            </a:r>
            <a:r>
              <a:rPr lang="en" sz="2533" b="1" dirty="0">
                <a:solidFill>
                  <a:srgbClr val="333399"/>
                </a:solidFill>
                <a:latin typeface="Courier New" panose="02070309020205020404" pitchFamily="49" charset="0"/>
                <a:ea typeface="Inconsolata"/>
                <a:cs typeface="Courier New" panose="02070309020205020404" pitchFamily="49" charset="0"/>
                <a:sym typeface="Inconsolata"/>
              </a:rPr>
              <a:t>short</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)(c + b);</a:t>
            </a:r>
            <a:endParaRPr sz="2533" b="1" dirty="0">
              <a:solidFill>
                <a:srgbClr val="333399"/>
              </a:solidFill>
              <a:latin typeface="Courier New" panose="02070309020205020404" pitchFamily="49" charset="0"/>
              <a:ea typeface="Inconsolata"/>
              <a:cs typeface="Courier New" panose="02070309020205020404" pitchFamily="49" charset="0"/>
              <a:sym typeface="Inconsolata"/>
            </a:endParaRPr>
          </a:p>
        </p:txBody>
      </p:sp>
      <p:sp>
        <p:nvSpPr>
          <p:cNvPr id="1199" name="Google Shape;1199;p12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short, byte, char</a:t>
            </a:r>
            <a:endParaRPr sz="5400" dirty="0"/>
          </a:p>
        </p:txBody>
      </p:sp>
      <p:sp>
        <p:nvSpPr>
          <p:cNvPr id="1200" name="Google Shape;1200;p12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109</a:t>
            </a:fld>
            <a:endParaRPr/>
          </a:p>
        </p:txBody>
      </p:sp>
      <p:sp>
        <p:nvSpPr>
          <p:cNvPr id="1203" name="Google Shape;1203;p129"/>
          <p:cNvSpPr/>
          <p:nvPr/>
        </p:nvSpPr>
        <p:spPr>
          <a:xfrm>
            <a:off x="8206271" y="2325714"/>
            <a:ext cx="255600" cy="807732"/>
          </a:xfrm>
          <a:prstGeom prst="leftBrace">
            <a:avLst>
              <a:gd name="adj1" fmla="val 8333"/>
              <a:gd name="adj2" fmla="val 50000"/>
            </a:avLst>
          </a:prstGeom>
          <a:no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4" name="Google Shape;1204;p129"/>
          <p:cNvSpPr/>
          <p:nvPr/>
        </p:nvSpPr>
        <p:spPr>
          <a:xfrm>
            <a:off x="415599" y="1872111"/>
            <a:ext cx="2924447" cy="681200"/>
          </a:xfrm>
          <a:prstGeom prst="ellipse">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205" name="Google Shape;1205;p129"/>
          <p:cNvCxnSpPr>
            <a:cxnSpLocks/>
            <a:stCxn id="1204" idx="6"/>
            <a:endCxn id="1203" idx="1"/>
          </p:cNvCxnSpPr>
          <p:nvPr/>
        </p:nvCxnSpPr>
        <p:spPr>
          <a:xfrm>
            <a:off x="3340046" y="2212711"/>
            <a:ext cx="4866225" cy="516869"/>
          </a:xfrm>
          <a:prstGeom prst="straightConnector1">
            <a:avLst/>
          </a:prstGeom>
          <a:noFill/>
          <a:ln w="38100" cap="flat" cmpd="sng">
            <a:solidFill>
              <a:schemeClr val="dk2"/>
            </a:solidFill>
            <a:prstDash val="solid"/>
            <a:round/>
            <a:headEnd type="none" w="med" len="med"/>
            <a:tailEnd type="triangle" w="med" len="med"/>
          </a:ln>
        </p:spPr>
      </p:cxnSp>
      <p:sp>
        <p:nvSpPr>
          <p:cNvPr id="1206" name="Google Shape;1206;p129"/>
          <p:cNvSpPr txBox="1"/>
          <p:nvPr/>
        </p:nvSpPr>
        <p:spPr>
          <a:xfrm>
            <a:off x="1566700" y="3514167"/>
            <a:ext cx="5329600" cy="2332800"/>
          </a:xfrm>
          <a:prstGeom prst="rect">
            <a:avLst/>
          </a:prstGeom>
          <a:noFill/>
          <a:ln>
            <a:noFill/>
          </a:ln>
        </p:spPr>
        <p:txBody>
          <a:bodyPr spcFirstLastPara="1" wrap="square" lIns="121900" tIns="121900" rIns="121900" bIns="121900" anchor="t" anchorCtr="0">
            <a:noAutofit/>
          </a:bodyPr>
          <a:lstStyle/>
          <a:p>
            <a:pPr algn="ctr"/>
            <a:r>
              <a:rPr lang="en" sz="3200" dirty="0">
                <a:latin typeface="Proxima Nova"/>
                <a:ea typeface="Proxima Nova"/>
                <a:cs typeface="Proxima Nova"/>
                <a:sym typeface="Proxima Nova"/>
              </a:rPr>
              <a:t>JVM uses int operations on all types smaller than int (short, byte, char)</a:t>
            </a:r>
            <a:endParaRPr sz="3200" dirty="0">
              <a:latin typeface="Proxima Nova"/>
              <a:ea typeface="Proxima Nova"/>
              <a:cs typeface="Proxima Nova"/>
              <a:sym typeface="Proxima Nova"/>
            </a:endParaRPr>
          </a:p>
        </p:txBody>
      </p:sp>
    </p:spTree>
    <p:extLst>
      <p:ext uri="{BB962C8B-B14F-4D97-AF65-F5344CB8AC3E}">
        <p14:creationId xmlns:p14="http://schemas.microsoft.com/office/powerpoint/2010/main" val="180146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Struct layout in C</a:t>
            </a:r>
            <a:endParaRPr sz="6600" dirty="0"/>
          </a:p>
        </p:txBody>
      </p:sp>
      <p:sp>
        <p:nvSpPr>
          <p:cNvPr id="370" name="Google Shape;370;p5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11</a:t>
            </a:fld>
            <a:endParaRPr/>
          </a:p>
        </p:txBody>
      </p:sp>
      <p:sp>
        <p:nvSpPr>
          <p:cNvPr id="371" name="Google Shape;371;p54"/>
          <p:cNvSpPr txBox="1"/>
          <p:nvPr/>
        </p:nvSpPr>
        <p:spPr>
          <a:xfrm>
            <a:off x="415600" y="1326800"/>
            <a:ext cx="3942400" cy="5128000"/>
          </a:xfrm>
          <a:prstGeom prst="rect">
            <a:avLst/>
          </a:prstGeom>
          <a:noFill/>
          <a:ln>
            <a:noFill/>
          </a:ln>
        </p:spPr>
        <p:txBody>
          <a:bodyPr spcFirstLastPara="1" wrap="square" lIns="121900" tIns="121900" rIns="121900" bIns="121900" anchor="t" anchorCtr="0">
            <a:noAutofit/>
          </a:bodyPr>
          <a:lstStyle/>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US"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US" sz="2933" dirty="0">
                <a:solidFill>
                  <a:srgbClr val="333333"/>
                </a:solidFill>
                <a:latin typeface="Courier New" panose="02070309020205020404" pitchFamily="49" charset="0"/>
                <a:ea typeface="Inconsolata"/>
                <a:cs typeface="Courier New" panose="02070309020205020404" pitchFamily="49" charset="0"/>
                <a:sym typeface="Inconsolata"/>
              </a:rPr>
              <a:t>() { }</a:t>
            </a:r>
          </a:p>
          <a:p>
            <a:r>
              <a:rPr lang="en-US"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US"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29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US" sz="2933" dirty="0">
                <a:solidFill>
                  <a:srgbClr val="333333"/>
                </a:solidFill>
                <a:latin typeface="Courier New" panose="02070309020205020404" pitchFamily="49" charset="0"/>
                <a:ea typeface="Inconsolata"/>
                <a:cs typeface="Courier New" panose="02070309020205020404" pitchFamily="49" charset="0"/>
                <a:sym typeface="Inconsolata"/>
              </a:rPr>
              <a:t>() { }</a:t>
            </a: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72" name="Google Shape;372;p54"/>
          <p:cNvSpPr txBox="1"/>
          <p:nvPr/>
        </p:nvSpPr>
        <p:spPr>
          <a:xfrm>
            <a:off x="9057433" y="2973905"/>
            <a:ext cx="2852857"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400" dirty="0">
                <a:solidFill>
                  <a:srgbClr val="333333"/>
                </a:solidFill>
                <a:latin typeface="Courier New" panose="02070309020205020404" pitchFamily="49" charset="0"/>
                <a:ea typeface="Inconsolata"/>
                <a:cs typeface="Courier New" panose="02070309020205020404" pitchFamily="49" charset="0"/>
                <a:sym typeface="Inconsolata"/>
              </a:rPr>
              <a:t>A a =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74" name="Google Shape;374;p54"/>
          <p:cNvSpPr/>
          <p:nvPr/>
        </p:nvSpPr>
        <p:spPr>
          <a:xfrm>
            <a:off x="10074389" y="1935867"/>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dirty="0">
                <a:solidFill>
                  <a:srgbClr val="0066BB"/>
                </a:solidFill>
                <a:latin typeface="Inconsolata"/>
                <a:ea typeface="Inconsolata"/>
                <a:cs typeface="Inconsolata"/>
                <a:sym typeface="Inconsolata"/>
              </a:rPr>
              <a:t>field1</a:t>
            </a:r>
            <a:endParaRPr sz="2400" dirty="0"/>
          </a:p>
        </p:txBody>
      </p:sp>
      <p:sp>
        <p:nvSpPr>
          <p:cNvPr id="375" name="Google Shape;375;p54"/>
          <p:cNvSpPr/>
          <p:nvPr/>
        </p:nvSpPr>
        <p:spPr>
          <a:xfrm>
            <a:off x="6327384" y="14107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a:solidFill>
                  <a:srgbClr val="999999"/>
                </a:solidFill>
              </a:rPr>
              <a:t>metadata</a:t>
            </a:r>
            <a:endParaRPr sz="2000" b="1">
              <a:solidFill>
                <a:srgbClr val="999999"/>
              </a:solidFill>
            </a:endParaRPr>
          </a:p>
        </p:txBody>
      </p:sp>
      <p:sp>
        <p:nvSpPr>
          <p:cNvPr id="376" name="Google Shape;376;p54"/>
          <p:cNvSpPr/>
          <p:nvPr/>
        </p:nvSpPr>
        <p:spPr>
          <a:xfrm>
            <a:off x="6327384" y="21455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A.m1</a:t>
            </a:r>
            <a:endParaRPr sz="2400"/>
          </a:p>
        </p:txBody>
      </p:sp>
      <p:sp>
        <p:nvSpPr>
          <p:cNvPr id="377" name="Google Shape;377;p54"/>
          <p:cNvSpPr/>
          <p:nvPr/>
        </p:nvSpPr>
        <p:spPr>
          <a:xfrm>
            <a:off x="6327384" y="28803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A.m2</a:t>
            </a:r>
            <a:endParaRPr sz="2400"/>
          </a:p>
        </p:txBody>
      </p:sp>
      <p:cxnSp>
        <p:nvCxnSpPr>
          <p:cNvPr id="378" name="Google Shape;378;p54"/>
          <p:cNvCxnSpPr>
            <a:cxnSpLocks/>
            <a:stCxn id="375" idx="1"/>
          </p:cNvCxnSpPr>
          <p:nvPr/>
        </p:nvCxnSpPr>
        <p:spPr>
          <a:xfrm flipH="1" flipV="1">
            <a:off x="2192264" y="1649300"/>
            <a:ext cx="4135120" cy="128824"/>
          </a:xfrm>
          <a:prstGeom prst="straightConnector1">
            <a:avLst/>
          </a:prstGeom>
          <a:noFill/>
          <a:ln w="28575" cap="flat" cmpd="sng">
            <a:solidFill>
              <a:schemeClr val="dk2"/>
            </a:solidFill>
            <a:prstDash val="solid"/>
            <a:round/>
            <a:headEnd type="none" w="med" len="med"/>
            <a:tailEnd type="triangle" w="med" len="med"/>
          </a:ln>
        </p:spPr>
      </p:cxnSp>
      <p:sp>
        <p:nvSpPr>
          <p:cNvPr id="379" name="Google Shape;379;p54"/>
          <p:cNvSpPr/>
          <p:nvPr/>
        </p:nvSpPr>
        <p:spPr>
          <a:xfrm>
            <a:off x="8372400" y="1935867"/>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a:solidFill>
                  <a:schemeClr val="accent4"/>
                </a:solidFill>
              </a:rPr>
              <a:t>metadata</a:t>
            </a:r>
            <a:endParaRPr sz="2667" b="1">
              <a:latin typeface="Inconsolata"/>
              <a:ea typeface="Inconsolata"/>
              <a:cs typeface="Inconsolata"/>
              <a:sym typeface="Inconsolata"/>
            </a:endParaRPr>
          </a:p>
        </p:txBody>
      </p:sp>
      <p:cxnSp>
        <p:nvCxnSpPr>
          <p:cNvPr id="380" name="Google Shape;380;p54"/>
          <p:cNvCxnSpPr>
            <a:cxnSpLocks/>
          </p:cNvCxnSpPr>
          <p:nvPr/>
        </p:nvCxnSpPr>
        <p:spPr>
          <a:xfrm rot="10800000">
            <a:off x="7648184" y="1425186"/>
            <a:ext cx="1484338" cy="720339"/>
          </a:xfrm>
          <a:prstGeom prst="curvedConnector3">
            <a:avLst>
              <a:gd name="adj1" fmla="val 50000"/>
            </a:avLst>
          </a:prstGeom>
          <a:noFill/>
          <a:ln w="28575" cap="flat" cmpd="sng">
            <a:solidFill>
              <a:schemeClr val="dk2"/>
            </a:solidFill>
            <a:prstDash val="solid"/>
            <a:round/>
            <a:headEnd type="none" w="med" len="med"/>
            <a:tailEnd type="triangle" w="med" len="med"/>
          </a:ln>
        </p:spPr>
      </p:cxnSp>
      <p:cxnSp>
        <p:nvCxnSpPr>
          <p:cNvPr id="373" name="Google Shape;373;p54"/>
          <p:cNvCxnSpPr>
            <a:cxnSpLocks/>
            <a:stCxn id="372" idx="1"/>
          </p:cNvCxnSpPr>
          <p:nvPr/>
        </p:nvCxnSpPr>
        <p:spPr>
          <a:xfrm flipH="1" flipV="1">
            <a:off x="8372400" y="2670667"/>
            <a:ext cx="685033" cy="670638"/>
          </a:xfrm>
          <a:prstGeom prst="straightConnector1">
            <a:avLst/>
          </a:prstGeom>
          <a:noFill/>
          <a:ln w="28575" cap="flat" cmpd="sng">
            <a:solidFill>
              <a:schemeClr val="dk2"/>
            </a:solidFill>
            <a:prstDash val="solid"/>
            <a:round/>
            <a:headEnd type="none" w="med" len="med"/>
            <a:tailEnd type="triangle" w="med" len="med"/>
          </a:ln>
        </p:spPr>
      </p:cxnSp>
      <p:sp>
        <p:nvSpPr>
          <p:cNvPr id="17" name="Google Shape;398;p55">
            <a:extLst>
              <a:ext uri="{FF2B5EF4-FFF2-40B4-BE49-F238E27FC236}">
                <a16:creationId xmlns:a16="http://schemas.microsoft.com/office/drawing/2014/main" id="{5A169BA5-FF91-41AE-AD65-A26AE12E8DBC}"/>
              </a:ext>
            </a:extLst>
          </p:cNvPr>
          <p:cNvSpPr txBox="1">
            <a:spLocks noGrp="1"/>
          </p:cNvSpPr>
          <p:nvPr>
            <p:ph idx="1"/>
          </p:nvPr>
        </p:nvSpPr>
        <p:spPr>
          <a:xfrm>
            <a:off x="1097280" y="3892723"/>
            <a:ext cx="10058400" cy="2002646"/>
          </a:xfrm>
          <a:prstGeom prst="rect">
            <a:avLst/>
          </a:prstGeom>
        </p:spPr>
        <p:txBody>
          <a:bodyPr spcFirstLastPara="1" vert="horz" wrap="square" lIns="121900" tIns="121900" rIns="121900" bIns="121900" rtlCol="0" anchor="t" anchorCtr="0">
            <a:noAutofit/>
          </a:bodyPr>
          <a:lstStyle/>
          <a:p>
            <a:pPr marL="609585" indent="-499521">
              <a:buSzPts val="2300"/>
            </a:pPr>
            <a:r>
              <a:rPr lang="en" sz="3067" dirty="0"/>
              <a:t>This pointer to the instance type does not exist in C</a:t>
            </a:r>
            <a:endParaRPr sz="3067" dirty="0"/>
          </a:p>
          <a:p>
            <a:pPr marL="609585" indent="-499521">
              <a:buSzPts val="2300"/>
            </a:pPr>
            <a:r>
              <a:rPr lang="en" sz="3067" dirty="0"/>
              <a:t>Unsafe casts never fail at runtime</a:t>
            </a:r>
            <a:endParaRPr sz="3067" dirty="0"/>
          </a:p>
          <a:p>
            <a:pPr marL="1219170" lvl="1" indent="-499521">
              <a:spcBef>
                <a:spcPts val="0"/>
              </a:spcBef>
              <a:buSzPts val="2300"/>
            </a:pPr>
            <a:r>
              <a:rPr lang="en" sz="3067" dirty="0"/>
              <a:t>Well, at least not directly</a:t>
            </a:r>
            <a:endParaRPr sz="3067" dirty="0"/>
          </a:p>
        </p:txBody>
      </p:sp>
      <p:sp>
        <p:nvSpPr>
          <p:cNvPr id="4" name="Google Shape;399;p55">
            <a:extLst>
              <a:ext uri="{FF2B5EF4-FFF2-40B4-BE49-F238E27FC236}">
                <a16:creationId xmlns:a16="http://schemas.microsoft.com/office/drawing/2014/main" id="{8B177D16-CF53-4208-A8CC-68AC593F20A3}"/>
              </a:ext>
            </a:extLst>
          </p:cNvPr>
          <p:cNvSpPr/>
          <p:nvPr/>
        </p:nvSpPr>
        <p:spPr>
          <a:xfrm>
            <a:off x="7719953" y="984868"/>
            <a:ext cx="1346800" cy="1346800"/>
          </a:xfrm>
          <a:prstGeom prst="mathMultiply">
            <a:avLst>
              <a:gd name="adj1" fmla="val 9258"/>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400;p55">
            <a:extLst>
              <a:ext uri="{FF2B5EF4-FFF2-40B4-BE49-F238E27FC236}">
                <a16:creationId xmlns:a16="http://schemas.microsoft.com/office/drawing/2014/main" id="{F03685A0-1626-4EA6-9280-1DE792D050C6}"/>
              </a:ext>
            </a:extLst>
          </p:cNvPr>
          <p:cNvSpPr txBox="1"/>
          <p:nvPr/>
        </p:nvSpPr>
        <p:spPr>
          <a:xfrm>
            <a:off x="8610600" y="1300887"/>
            <a:ext cx="2950889" cy="558800"/>
          </a:xfrm>
          <a:prstGeom prst="rect">
            <a:avLst/>
          </a:prstGeom>
          <a:noFill/>
          <a:ln>
            <a:noFill/>
          </a:ln>
        </p:spPr>
        <p:txBody>
          <a:bodyPr spcFirstLastPara="1" wrap="square" lIns="121900" tIns="121900" rIns="121900" bIns="121900" anchor="t" anchorCtr="0">
            <a:noAutofit/>
          </a:bodyPr>
          <a:lstStyle/>
          <a:p>
            <a:r>
              <a:rPr lang="en" sz="2400" dirty="0">
                <a:latin typeface="Proxima Nova"/>
                <a:ea typeface="Proxima Nova"/>
                <a:cs typeface="Proxima Nova"/>
                <a:sym typeface="Proxima Nova"/>
              </a:rPr>
              <a:t>Not present in C</a:t>
            </a:r>
            <a:endParaRPr sz="2400" dirty="0">
              <a:latin typeface="Proxima Nova"/>
              <a:ea typeface="Proxima Nova"/>
              <a:cs typeface="Proxima Nova"/>
              <a:sym typeface="Proxima Nova"/>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F1B64BC-5EF9-9D70-AAB1-CF41A66D2999}"/>
                  </a:ext>
                </a:extLst>
              </p14:cNvPr>
              <p14:cNvContentPartPr/>
              <p14:nvPr/>
            </p14:nvContentPartPr>
            <p14:xfrm>
              <a:off x="8255520" y="1349640"/>
              <a:ext cx="2010960" cy="1752120"/>
            </p14:xfrm>
          </p:contentPart>
        </mc:Choice>
        <mc:Fallback xmlns="">
          <p:pic>
            <p:nvPicPr>
              <p:cNvPr id="2" name="Ink 1">
                <a:extLst>
                  <a:ext uri="{FF2B5EF4-FFF2-40B4-BE49-F238E27FC236}">
                    <a16:creationId xmlns:a16="http://schemas.microsoft.com/office/drawing/2014/main" id="{3F1B64BC-5EF9-9D70-AAB1-CF41A66D2999}"/>
                  </a:ext>
                </a:extLst>
              </p:cNvPr>
              <p:cNvPicPr/>
              <p:nvPr/>
            </p:nvPicPr>
            <p:blipFill>
              <a:blip r:embed="rId4"/>
              <a:stretch>
                <a:fillRect/>
              </a:stretch>
            </p:blipFill>
            <p:spPr>
              <a:xfrm>
                <a:off x="8246160" y="1340280"/>
                <a:ext cx="2029680" cy="1770840"/>
              </a:xfrm>
              <a:prstGeom prst="rect">
                <a:avLst/>
              </a:prstGeom>
            </p:spPr>
          </p:pic>
        </mc:Fallback>
      </mc:AlternateContent>
    </p:spTree>
    <p:extLst>
      <p:ext uri="{BB962C8B-B14F-4D97-AF65-F5344CB8AC3E}">
        <p14:creationId xmlns:p14="http://schemas.microsoft.com/office/powerpoint/2010/main" val="1103390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202" name="Google Shape;1202;p129"/>
          <p:cNvSpPr txBox="1"/>
          <p:nvPr/>
        </p:nvSpPr>
        <p:spPr>
          <a:xfrm>
            <a:off x="8241667" y="1429000"/>
            <a:ext cx="4062400" cy="4000000"/>
          </a:xfrm>
          <a:prstGeom prst="rect">
            <a:avLst/>
          </a:prstGeom>
          <a:noFill/>
          <a:ln>
            <a:noFill/>
          </a:ln>
        </p:spPr>
        <p:txBody>
          <a:bodyPr spcFirstLastPara="1" wrap="square" lIns="121900" tIns="121900" rIns="121900" bIns="121900" anchor="t" anchorCtr="0">
            <a:noAutofit/>
          </a:bodyPr>
          <a:lstStyle/>
          <a:p>
            <a:r>
              <a:rPr lang="en" sz="2400" dirty="0">
                <a:latin typeface="Courier New" panose="02070309020205020404" pitchFamily="49" charset="0"/>
                <a:cs typeface="Courier New" panose="02070309020205020404" pitchFamily="49" charset="0"/>
              </a:rPr>
              <a:t> 0: bipush        99</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2: istore_1</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3: iconst_1</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4: istore_2</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5: iload_1</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6: iload_2</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7: iadd</a:t>
            </a:r>
            <a:endParaRPr sz="2400" dirty="0">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8: </a:t>
            </a:r>
            <a:r>
              <a:rPr lang="en" sz="2400" dirty="0">
                <a:highlight>
                  <a:srgbClr val="FFFF00"/>
                </a:highlight>
                <a:latin typeface="Courier New" panose="02070309020205020404" pitchFamily="49" charset="0"/>
                <a:cs typeface="Courier New" panose="02070309020205020404" pitchFamily="49" charset="0"/>
              </a:rPr>
              <a:t>i2s</a:t>
            </a:r>
            <a:endParaRPr sz="2400" dirty="0">
              <a:highlight>
                <a:srgbClr val="FFFF00"/>
              </a:highlight>
              <a:latin typeface="Courier New" panose="02070309020205020404" pitchFamily="49" charset="0"/>
              <a:cs typeface="Courier New" panose="02070309020205020404" pitchFamily="49" charset="0"/>
            </a:endParaRPr>
          </a:p>
          <a:p>
            <a:r>
              <a:rPr lang="en" sz="2400" dirty="0">
                <a:latin typeface="Courier New" panose="02070309020205020404" pitchFamily="49" charset="0"/>
                <a:cs typeface="Courier New" panose="02070309020205020404" pitchFamily="49" charset="0"/>
              </a:rPr>
              <a:t> 9: istore_3</a:t>
            </a:r>
            <a:endParaRPr sz="2400" dirty="0">
              <a:latin typeface="Courier New" panose="02070309020205020404" pitchFamily="49" charset="0"/>
              <a:cs typeface="Courier New" panose="02070309020205020404" pitchFamily="49" charset="0"/>
            </a:endParaRPr>
          </a:p>
          <a:p>
            <a:endParaRPr sz="2400" dirty="0">
              <a:latin typeface="Courier New" panose="02070309020205020404" pitchFamily="49" charset="0"/>
              <a:cs typeface="Courier New" panose="02070309020205020404" pitchFamily="49" charset="0"/>
            </a:endParaRPr>
          </a:p>
        </p:txBody>
      </p:sp>
      <p:sp>
        <p:nvSpPr>
          <p:cNvPr id="1201" name="Google Shape;1201;p129"/>
          <p:cNvSpPr txBox="1"/>
          <p:nvPr/>
        </p:nvSpPr>
        <p:spPr>
          <a:xfrm>
            <a:off x="415600" y="1429000"/>
            <a:ext cx="6259600" cy="4616400"/>
          </a:xfrm>
          <a:prstGeom prst="rect">
            <a:avLst/>
          </a:prstGeom>
          <a:noFill/>
          <a:ln>
            <a:noFill/>
          </a:ln>
        </p:spPr>
        <p:txBody>
          <a:bodyPr spcFirstLastPara="1" wrap="square" lIns="121900" tIns="121900" rIns="121900" bIns="121900" anchor="t" anchorCtr="0">
            <a:noAutofit/>
          </a:bodyPr>
          <a:lstStyle/>
          <a:p>
            <a:pPr>
              <a:lnSpc>
                <a:spcPct val="110795"/>
              </a:lnSpc>
            </a:pPr>
            <a:r>
              <a:rPr lang="en" sz="2533" b="1" dirty="0">
                <a:solidFill>
                  <a:srgbClr val="333399"/>
                </a:solidFill>
                <a:latin typeface="Courier New" panose="02070309020205020404" pitchFamily="49" charset="0"/>
                <a:ea typeface="Inconsolata"/>
                <a:cs typeface="Courier New" panose="02070309020205020404" pitchFamily="49" charset="0"/>
                <a:sym typeface="Inconsolata"/>
              </a:rPr>
              <a:t>char</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 c = </a:t>
            </a:r>
            <a:r>
              <a:rPr lang="en" sz="2533" dirty="0">
                <a:solidFill>
                  <a:srgbClr val="0044DD"/>
                </a:solidFill>
                <a:latin typeface="Courier New" panose="02070309020205020404" pitchFamily="49" charset="0"/>
                <a:ea typeface="Inconsolata"/>
                <a:cs typeface="Courier New" panose="02070309020205020404" pitchFamily="49" charset="0"/>
                <a:sym typeface="Inconsolata"/>
              </a:rPr>
              <a:t>'c'</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a:t>
            </a:r>
            <a:endParaRPr sz="25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533" b="1" dirty="0">
                <a:solidFill>
                  <a:srgbClr val="333399"/>
                </a:solidFill>
                <a:latin typeface="Courier New" panose="02070309020205020404" pitchFamily="49" charset="0"/>
                <a:ea typeface="Inconsolata"/>
                <a:cs typeface="Courier New" panose="02070309020205020404" pitchFamily="49" charset="0"/>
                <a:sym typeface="Inconsolata"/>
              </a:rPr>
              <a:t>byte</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 b = </a:t>
            </a:r>
            <a:r>
              <a:rPr lang="en" sz="2533" b="1" dirty="0">
                <a:solidFill>
                  <a:srgbClr val="005588"/>
                </a:solidFill>
                <a:latin typeface="Courier New" panose="02070309020205020404" pitchFamily="49" charset="0"/>
                <a:ea typeface="Inconsolata"/>
                <a:cs typeface="Courier New" panose="02070309020205020404" pitchFamily="49" charset="0"/>
                <a:sym typeface="Inconsolata"/>
              </a:rPr>
              <a:t>0x01</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a:t>
            </a:r>
            <a:endParaRPr sz="25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533" b="1" dirty="0">
                <a:solidFill>
                  <a:srgbClr val="333399"/>
                </a:solidFill>
                <a:latin typeface="Courier New" panose="02070309020205020404" pitchFamily="49" charset="0"/>
                <a:ea typeface="Inconsolata"/>
                <a:cs typeface="Courier New" panose="02070309020205020404" pitchFamily="49" charset="0"/>
                <a:sym typeface="Inconsolata"/>
              </a:rPr>
              <a:t>short</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 result = (</a:t>
            </a:r>
            <a:r>
              <a:rPr lang="en" sz="2533" b="1" dirty="0">
                <a:solidFill>
                  <a:srgbClr val="333399"/>
                </a:solidFill>
                <a:latin typeface="Courier New" panose="02070309020205020404" pitchFamily="49" charset="0"/>
                <a:ea typeface="Inconsolata"/>
                <a:cs typeface="Courier New" panose="02070309020205020404" pitchFamily="49" charset="0"/>
                <a:sym typeface="Inconsolata"/>
              </a:rPr>
              <a:t>short</a:t>
            </a:r>
            <a:r>
              <a:rPr lang="en" sz="2533" dirty="0">
                <a:solidFill>
                  <a:srgbClr val="333333"/>
                </a:solidFill>
                <a:latin typeface="Courier New" panose="02070309020205020404" pitchFamily="49" charset="0"/>
                <a:ea typeface="Inconsolata"/>
                <a:cs typeface="Courier New" panose="02070309020205020404" pitchFamily="49" charset="0"/>
                <a:sym typeface="Inconsolata"/>
              </a:rPr>
              <a:t>)(c + b);</a:t>
            </a:r>
            <a:endParaRPr sz="2533" b="1" dirty="0">
              <a:solidFill>
                <a:srgbClr val="333399"/>
              </a:solidFill>
              <a:latin typeface="Courier New" panose="02070309020205020404" pitchFamily="49" charset="0"/>
              <a:ea typeface="Inconsolata"/>
              <a:cs typeface="Courier New" panose="02070309020205020404" pitchFamily="49" charset="0"/>
              <a:sym typeface="Inconsolata"/>
            </a:endParaRPr>
          </a:p>
        </p:txBody>
      </p:sp>
      <p:sp>
        <p:nvSpPr>
          <p:cNvPr id="1199" name="Google Shape;1199;p12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short, byte, char</a:t>
            </a:r>
            <a:endParaRPr sz="5400" dirty="0"/>
          </a:p>
        </p:txBody>
      </p:sp>
      <p:sp>
        <p:nvSpPr>
          <p:cNvPr id="1200" name="Google Shape;1200;p12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110</a:t>
            </a:fld>
            <a:endParaRPr/>
          </a:p>
        </p:txBody>
      </p:sp>
      <p:sp>
        <p:nvSpPr>
          <p:cNvPr id="1203" name="Google Shape;1203;p129"/>
          <p:cNvSpPr/>
          <p:nvPr/>
        </p:nvSpPr>
        <p:spPr>
          <a:xfrm>
            <a:off x="8241667" y="3429000"/>
            <a:ext cx="255600" cy="1403164"/>
          </a:xfrm>
          <a:prstGeom prst="leftBrace">
            <a:avLst>
              <a:gd name="adj1" fmla="val 8333"/>
              <a:gd name="adj2" fmla="val 50000"/>
            </a:avLst>
          </a:prstGeom>
          <a:no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4" name="Google Shape;1204;p129"/>
          <p:cNvSpPr/>
          <p:nvPr/>
        </p:nvSpPr>
        <p:spPr>
          <a:xfrm>
            <a:off x="3411311" y="2322654"/>
            <a:ext cx="3077486" cy="681200"/>
          </a:xfrm>
          <a:prstGeom prst="ellipse">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205" name="Google Shape;1205;p129"/>
          <p:cNvCxnSpPr>
            <a:cxnSpLocks/>
            <a:stCxn id="1204" idx="6"/>
            <a:endCxn id="1203" idx="1"/>
          </p:cNvCxnSpPr>
          <p:nvPr/>
        </p:nvCxnSpPr>
        <p:spPr>
          <a:xfrm>
            <a:off x="6488797" y="2663254"/>
            <a:ext cx="1752870" cy="1467328"/>
          </a:xfrm>
          <a:prstGeom prst="straightConnector1">
            <a:avLst/>
          </a:prstGeom>
          <a:noFill/>
          <a:ln w="38100" cap="flat" cmpd="sng">
            <a:solidFill>
              <a:schemeClr val="dk2"/>
            </a:solidFill>
            <a:prstDash val="solid"/>
            <a:round/>
            <a:headEnd type="none" w="med" len="med"/>
            <a:tailEnd type="triangle" w="med" len="med"/>
          </a:ln>
        </p:spPr>
      </p:cxnSp>
      <p:sp>
        <p:nvSpPr>
          <p:cNvPr id="1206" name="Google Shape;1206;p129"/>
          <p:cNvSpPr txBox="1"/>
          <p:nvPr/>
        </p:nvSpPr>
        <p:spPr>
          <a:xfrm>
            <a:off x="1566700" y="3514167"/>
            <a:ext cx="5329600" cy="2332800"/>
          </a:xfrm>
          <a:prstGeom prst="rect">
            <a:avLst/>
          </a:prstGeom>
          <a:noFill/>
          <a:ln>
            <a:noFill/>
          </a:ln>
        </p:spPr>
        <p:txBody>
          <a:bodyPr spcFirstLastPara="1" wrap="square" lIns="121900" tIns="121900" rIns="121900" bIns="121900" anchor="t" anchorCtr="0">
            <a:noAutofit/>
          </a:bodyPr>
          <a:lstStyle/>
          <a:p>
            <a:pPr algn="ctr"/>
            <a:r>
              <a:rPr lang="en-GB" sz="3200" dirty="0">
                <a:latin typeface="Proxima Nova"/>
                <a:ea typeface="Proxima Nova"/>
                <a:cs typeface="Proxima Nova"/>
                <a:sym typeface="Proxima Nova"/>
              </a:rPr>
              <a:t>Results are </a:t>
            </a:r>
            <a:r>
              <a:rPr lang="en-GB" sz="3200" dirty="0">
                <a:highlight>
                  <a:srgbClr val="FFFF00"/>
                </a:highlight>
                <a:latin typeface="Proxima Nova"/>
                <a:ea typeface="Proxima Nova"/>
                <a:cs typeface="Proxima Nova"/>
                <a:sym typeface="Proxima Nova"/>
              </a:rPr>
              <a:t>coerced</a:t>
            </a:r>
            <a:r>
              <a:rPr lang="en-GB" sz="3200" dirty="0">
                <a:latin typeface="Proxima Nova"/>
                <a:ea typeface="Proxima Nova"/>
                <a:cs typeface="Proxima Nova"/>
                <a:sym typeface="Proxima Nova"/>
              </a:rPr>
              <a:t> back into their right size</a:t>
            </a:r>
          </a:p>
        </p:txBody>
      </p:sp>
    </p:spTree>
    <p:extLst>
      <p:ext uri="{BB962C8B-B14F-4D97-AF65-F5344CB8AC3E}">
        <p14:creationId xmlns:p14="http://schemas.microsoft.com/office/powerpoint/2010/main" val="1874633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13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000" dirty="0"/>
              <a:t>Type Coercion Bytecodes</a:t>
            </a:r>
            <a:endParaRPr sz="6000" dirty="0"/>
          </a:p>
        </p:txBody>
      </p:sp>
      <p:sp>
        <p:nvSpPr>
          <p:cNvPr id="1236" name="Google Shape;1236;p132"/>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int to:</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i2b</a:t>
            </a:r>
            <a:r>
              <a:rPr lang="en" dirty="0"/>
              <a:t>: boolean</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i2c</a:t>
            </a:r>
            <a:r>
              <a:rPr lang="en" dirty="0"/>
              <a:t>: char</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i2d</a:t>
            </a:r>
            <a:r>
              <a:rPr lang="en" dirty="0"/>
              <a:t>: double</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i2f</a:t>
            </a:r>
            <a:r>
              <a:rPr lang="en" dirty="0"/>
              <a:t>: float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i2s</a:t>
            </a:r>
            <a:r>
              <a:rPr lang="en" dirty="0"/>
              <a:t>: short</a:t>
            </a:r>
            <a:endParaRPr dirty="0"/>
          </a:p>
          <a:p>
            <a:pPr marL="609585" indent="-558786"/>
            <a:r>
              <a:rPr lang="en" dirty="0"/>
              <a:t>long to:</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l2d</a:t>
            </a:r>
            <a:r>
              <a:rPr lang="en" dirty="0"/>
              <a:t>: double</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l2f</a:t>
            </a:r>
            <a:r>
              <a:rPr lang="en" dirty="0"/>
              <a:t>: float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l2i</a:t>
            </a:r>
            <a:r>
              <a:rPr lang="en" dirty="0"/>
              <a:t>: int</a:t>
            </a:r>
            <a:endParaRPr dirty="0"/>
          </a:p>
        </p:txBody>
      </p:sp>
      <p:sp>
        <p:nvSpPr>
          <p:cNvPr id="1237" name="Google Shape;1237;p13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111</a:t>
            </a:fld>
            <a:endParaRPr/>
          </a:p>
        </p:txBody>
      </p:sp>
      <p:sp>
        <p:nvSpPr>
          <p:cNvPr id="1238" name="Google Shape;1238;p132"/>
          <p:cNvSpPr txBox="1">
            <a:spLocks noGrp="1"/>
          </p:cNvSpPr>
          <p:nvPr>
            <p:ph type="body" idx="4294967295"/>
          </p:nvPr>
        </p:nvSpPr>
        <p:spPr>
          <a:xfrm>
            <a:off x="6511925" y="1327150"/>
            <a:ext cx="5680075" cy="5127625"/>
          </a:xfrm>
          <a:prstGeom prst="rect">
            <a:avLst/>
          </a:prstGeom>
        </p:spPr>
        <p:txBody>
          <a:bodyPr spcFirstLastPara="1" vert="horz" wrap="square" lIns="121900" tIns="121900" rIns="121900" bIns="121900" rtlCol="0" anchor="t" anchorCtr="0">
            <a:noAutofit/>
          </a:bodyPr>
          <a:lstStyle/>
          <a:p>
            <a:pPr marL="609585" indent="-558786"/>
            <a:r>
              <a:rPr lang="en" dirty="0"/>
              <a:t>double to:</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d2f</a:t>
            </a:r>
            <a:r>
              <a:rPr lang="en" dirty="0"/>
              <a:t>: float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d2i</a:t>
            </a:r>
            <a:r>
              <a:rPr lang="en" dirty="0"/>
              <a:t>: int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d2l</a:t>
            </a:r>
            <a:r>
              <a:rPr lang="en" dirty="0"/>
              <a:t>: long</a:t>
            </a:r>
            <a:endParaRPr dirty="0"/>
          </a:p>
          <a:p>
            <a:pPr marL="609585" indent="-558786"/>
            <a:r>
              <a:rPr lang="en" dirty="0"/>
              <a:t>float to:</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f2d</a:t>
            </a:r>
            <a:r>
              <a:rPr lang="en" dirty="0"/>
              <a:t>: double</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f2i</a:t>
            </a:r>
            <a:r>
              <a:rPr lang="en" dirty="0"/>
              <a:t>: int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f2l</a:t>
            </a:r>
            <a:r>
              <a:rPr lang="en" dirty="0"/>
              <a:t>: long</a:t>
            </a:r>
            <a:endParaRP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112</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702570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0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Types of Bytecodes</a:t>
            </a:r>
            <a:endParaRPr/>
          </a:p>
        </p:txBody>
      </p:sp>
      <p:sp>
        <p:nvSpPr>
          <p:cNvPr id="976" name="Google Shape;976;p106"/>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41853">
              <a:buSzPts val="2800"/>
              <a:buFont typeface="Wingdings" panose="05000000000000000000" pitchFamily="2" charset="2"/>
              <a:buChar char="ü"/>
            </a:pPr>
            <a:r>
              <a:rPr lang="en" sz="2800" dirty="0"/>
              <a:t>Constants</a:t>
            </a:r>
            <a:endParaRPr sz="2800" dirty="0"/>
          </a:p>
          <a:p>
            <a:pPr marL="609585" indent="-541853">
              <a:buSzPts val="2800"/>
              <a:buFont typeface="Wingdings" panose="05000000000000000000" pitchFamily="2" charset="2"/>
              <a:buChar char="ü"/>
            </a:pPr>
            <a:r>
              <a:rPr lang="en" sz="2800" dirty="0"/>
              <a:t>Arithmetic/Logic</a:t>
            </a:r>
            <a:endParaRPr sz="2800" dirty="0"/>
          </a:p>
          <a:p>
            <a:pPr marL="609585" indent="-541853">
              <a:buSzPts val="2800"/>
            </a:pPr>
            <a:r>
              <a:rPr lang="en" sz="2800" dirty="0"/>
              <a:t>Control</a:t>
            </a:r>
            <a:endParaRPr sz="2800" dirty="0"/>
          </a:p>
          <a:p>
            <a:pPr marL="609585" indent="-541853">
              <a:buSzPts val="2800"/>
            </a:pPr>
            <a:r>
              <a:rPr lang="en" sz="2800" dirty="0"/>
              <a:t>Local variables</a:t>
            </a:r>
            <a:endParaRPr sz="2800" dirty="0"/>
          </a:p>
          <a:p>
            <a:pPr marL="609585" indent="-541853">
              <a:buSzPts val="2800"/>
            </a:pPr>
            <a:r>
              <a:rPr lang="en" sz="2800" dirty="0"/>
              <a:t>Fields</a:t>
            </a:r>
            <a:endParaRPr sz="2800" dirty="0"/>
          </a:p>
          <a:p>
            <a:pPr marL="609585" indent="-541853">
              <a:buSzPts val="2800"/>
            </a:pPr>
            <a:r>
              <a:rPr lang="en" sz="2800" dirty="0"/>
              <a:t>Methods</a:t>
            </a:r>
            <a:endParaRPr sz="2800" dirty="0"/>
          </a:p>
          <a:p>
            <a:pPr marL="609585" indent="-541853">
              <a:buSzPts val="2800"/>
            </a:pPr>
            <a:r>
              <a:rPr lang="en" sz="2800" dirty="0"/>
              <a:t>Type coercion/casting</a:t>
            </a:r>
            <a:endParaRPr sz="2800" dirty="0"/>
          </a:p>
          <a:p>
            <a:pPr marL="609585" indent="-541853">
              <a:buSzPts val="2800"/>
            </a:pPr>
            <a:r>
              <a:rPr lang="en" sz="2800" dirty="0"/>
              <a:t>Try-catch-finally</a:t>
            </a:r>
            <a:endParaRPr sz="2800" dirty="0"/>
          </a:p>
          <a:p>
            <a:pPr marL="609585" indent="-541853">
              <a:buSzPts val="2800"/>
            </a:pPr>
            <a:r>
              <a:rPr lang="en" sz="2800" dirty="0"/>
              <a:t>Misc</a:t>
            </a:r>
            <a:endParaRPr sz="2800" dirty="0"/>
          </a:p>
        </p:txBody>
      </p:sp>
      <p:sp>
        <p:nvSpPr>
          <p:cNvPr id="977" name="Google Shape;977;p10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113</a:t>
            </a:fld>
            <a:endParaRPr/>
          </a:p>
        </p:txBody>
      </p:sp>
    </p:spTree>
    <p:extLst>
      <p:ext uri="{BB962C8B-B14F-4D97-AF65-F5344CB8AC3E}">
        <p14:creationId xmlns:p14="http://schemas.microsoft.com/office/powerpoint/2010/main" val="26284709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13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Control Flow</a:t>
            </a:r>
            <a:endParaRPr dirty="0"/>
          </a:p>
        </p:txBody>
      </p:sp>
      <p:sp>
        <p:nvSpPr>
          <p:cNvPr id="1284" name="Google Shape;1284;p138"/>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Unconditional jump</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goto &lt;index&gt;</a:t>
            </a:r>
            <a:endParaRPr dirty="0">
              <a:latin typeface="Courier New" panose="02070309020205020404" pitchFamily="49" charset="0"/>
              <a:cs typeface="Courier New" panose="02070309020205020404" pitchFamily="49" charset="0"/>
            </a:endParaRPr>
          </a:p>
          <a:p>
            <a:pPr marL="1219170" indent="0">
              <a:buNone/>
            </a:pPr>
            <a:endParaRPr dirty="0"/>
          </a:p>
          <a:p>
            <a:pPr marL="609585" indent="-558786"/>
            <a:r>
              <a:rPr lang="en" dirty="0"/>
              <a:t>Conditional jumps</a:t>
            </a:r>
            <a:endParaRPr dirty="0"/>
          </a:p>
          <a:p>
            <a:pPr marL="0" indent="0">
              <a:buNone/>
            </a:pPr>
            <a:endParaRPr dirty="0"/>
          </a:p>
          <a:p>
            <a:pPr marL="609585" indent="-558786"/>
            <a:r>
              <a:rPr lang="en" dirty="0"/>
              <a:t>Method invocation</a:t>
            </a:r>
            <a:endParaRPr dirty="0"/>
          </a:p>
        </p:txBody>
      </p:sp>
      <p:sp>
        <p:nvSpPr>
          <p:cNvPr id="1285" name="Google Shape;1285;p13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114</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13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Conditional Jumps</a:t>
            </a:r>
            <a:endParaRPr/>
          </a:p>
        </p:txBody>
      </p:sp>
      <p:sp>
        <p:nvSpPr>
          <p:cNvPr id="1292" name="Google Shape;1292;p139"/>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Null</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ifnull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Jump if null</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ifnonnull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Jump if not null</a:t>
            </a:r>
            <a:endParaRPr dirty="0"/>
          </a:p>
          <a:p>
            <a:pPr marL="609585" indent="-558786"/>
            <a:r>
              <a:rPr lang="en" dirty="0"/>
              <a:t>Compare a value against zero</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ifeq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jump if == 0</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ifne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≠0</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iflt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&lt;0</a:t>
            </a:r>
            <a:endParaRPr dirty="0"/>
          </a:p>
        </p:txBody>
      </p:sp>
      <p:sp>
        <p:nvSpPr>
          <p:cNvPr id="1291" name="Google Shape;1291;p13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115</a:t>
            </a:fld>
            <a:endParaRPr/>
          </a:p>
        </p:txBody>
      </p:sp>
      <p:sp>
        <p:nvSpPr>
          <p:cNvPr id="1293" name="Google Shape;1293;p139"/>
          <p:cNvSpPr txBox="1">
            <a:spLocks noGrp="1"/>
          </p:cNvSpPr>
          <p:nvPr>
            <p:ph type="body" idx="4294967295"/>
          </p:nvPr>
        </p:nvSpPr>
        <p:spPr>
          <a:xfrm>
            <a:off x="3763312" y="2280567"/>
            <a:ext cx="5681662" cy="5127625"/>
          </a:xfrm>
          <a:prstGeom prst="rect">
            <a:avLst/>
          </a:prstGeom>
        </p:spPr>
        <p:txBody>
          <a:bodyPr spcFirstLastPara="1" vert="horz" wrap="square" lIns="121900" tIns="121900" rIns="121900" bIns="121900" rtlCol="0" anchor="t" anchorCtr="0">
            <a:noAutofit/>
          </a:bodyPr>
          <a:lstStyle/>
          <a:p>
            <a:pPr marL="609585" indent="0">
              <a:buNone/>
            </a:pPr>
            <a:endParaRPr dirty="0"/>
          </a:p>
          <a:p>
            <a:pPr marL="0" indent="0">
              <a:buNone/>
            </a:pPr>
            <a:endParaRPr dirty="0"/>
          </a:p>
          <a:p>
            <a:pPr marL="1219170" lvl="1" indent="-507987">
              <a:spcBef>
                <a:spcPts val="1333"/>
              </a:spcBef>
            </a:pPr>
            <a:r>
              <a:rPr lang="en" dirty="0">
                <a:latin typeface="Courier New" panose="02070309020205020404" pitchFamily="49" charset="0"/>
                <a:cs typeface="Courier New" panose="02070309020205020404" pitchFamily="49" charset="0"/>
              </a:rPr>
              <a:t>ifgt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&gt;0</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ifle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≤0</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ifge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≥0</a:t>
            </a:r>
            <a:endParaRPr dirty="0"/>
          </a:p>
        </p:txBody>
      </p:sp>
    </p:spTree>
    <p:extLst>
      <p:ext uri="{BB962C8B-B14F-4D97-AF65-F5344CB8AC3E}">
        <p14:creationId xmlns:p14="http://schemas.microsoft.com/office/powerpoint/2010/main" val="27070980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13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Conditional Jumps</a:t>
            </a:r>
            <a:endParaRPr/>
          </a:p>
        </p:txBody>
      </p:sp>
      <p:sp>
        <p:nvSpPr>
          <p:cNvPr id="1292" name="Google Shape;1292;p139"/>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Null</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ifnull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Jump if null</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ifnonnull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Jump if not null</a:t>
            </a:r>
            <a:endParaRPr dirty="0"/>
          </a:p>
          <a:p>
            <a:pPr marL="609585" indent="-558786"/>
            <a:r>
              <a:rPr lang="en" dirty="0"/>
              <a:t>Compare a value against zero</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ifeq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jump if == 0</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ifne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≠0</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iflt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&lt;0</a:t>
            </a:r>
            <a:endParaRPr dirty="0"/>
          </a:p>
        </p:txBody>
      </p:sp>
      <p:sp>
        <p:nvSpPr>
          <p:cNvPr id="1291" name="Google Shape;1291;p13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116</a:t>
            </a:fld>
            <a:endParaRPr/>
          </a:p>
        </p:txBody>
      </p:sp>
      <p:sp>
        <p:nvSpPr>
          <p:cNvPr id="1293" name="Google Shape;1293;p139"/>
          <p:cNvSpPr txBox="1">
            <a:spLocks noGrp="1"/>
          </p:cNvSpPr>
          <p:nvPr>
            <p:ph type="body" idx="4294967295"/>
          </p:nvPr>
        </p:nvSpPr>
        <p:spPr>
          <a:xfrm>
            <a:off x="3763312" y="2280567"/>
            <a:ext cx="5681662" cy="5127625"/>
          </a:xfrm>
          <a:prstGeom prst="rect">
            <a:avLst/>
          </a:prstGeom>
        </p:spPr>
        <p:txBody>
          <a:bodyPr spcFirstLastPara="1" vert="horz" wrap="square" lIns="121900" tIns="121900" rIns="121900" bIns="121900" rtlCol="0" anchor="t" anchorCtr="0">
            <a:noAutofit/>
          </a:bodyPr>
          <a:lstStyle/>
          <a:p>
            <a:pPr marL="609585" indent="0">
              <a:buNone/>
            </a:pPr>
            <a:endParaRPr dirty="0"/>
          </a:p>
          <a:p>
            <a:pPr marL="0" indent="0">
              <a:buNone/>
            </a:pPr>
            <a:endParaRPr dirty="0"/>
          </a:p>
          <a:p>
            <a:pPr marL="1219170" lvl="1" indent="-507987">
              <a:spcBef>
                <a:spcPts val="1333"/>
              </a:spcBef>
            </a:pPr>
            <a:r>
              <a:rPr lang="en" dirty="0">
                <a:latin typeface="Courier New" panose="02070309020205020404" pitchFamily="49" charset="0"/>
                <a:cs typeface="Courier New" panose="02070309020205020404" pitchFamily="49" charset="0"/>
              </a:rPr>
              <a:t>ifgt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&gt;0</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ifle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≤0</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ifge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≥0</a:t>
            </a:r>
            <a:endParaRPr dirty="0"/>
          </a:p>
        </p:txBody>
      </p:sp>
      <p:sp>
        <p:nvSpPr>
          <p:cNvPr id="2" name="Rectangle: Rounded Corners 1">
            <a:extLst>
              <a:ext uri="{FF2B5EF4-FFF2-40B4-BE49-F238E27FC236}">
                <a16:creationId xmlns:a16="http://schemas.microsoft.com/office/drawing/2014/main" id="{0BA7757D-E6B6-477B-B94F-ED04E7DF804E}"/>
              </a:ext>
            </a:extLst>
          </p:cNvPr>
          <p:cNvSpPr/>
          <p:nvPr/>
        </p:nvSpPr>
        <p:spPr>
          <a:xfrm>
            <a:off x="7272094" y="1832626"/>
            <a:ext cx="4684818" cy="1642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ysClr val="windowText" lastClr="000000"/>
                </a:solidFill>
                <a:latin typeface="Proxima Nova"/>
                <a:ea typeface="Proxima Nova"/>
                <a:cs typeface="Proxima Nova"/>
                <a:sym typeface="Proxima Nova"/>
              </a:rPr>
              <a:t>Where does the </a:t>
            </a:r>
            <a:r>
              <a:rPr lang="en-GB" sz="1800" b="1" u="sng" dirty="0">
                <a:solidFill>
                  <a:sysClr val="windowText" lastClr="000000"/>
                </a:solidFill>
                <a:latin typeface="Proxima Nova"/>
                <a:ea typeface="Proxima Nova"/>
                <a:cs typeface="Proxima Nova"/>
                <a:sym typeface="Proxima Nova"/>
              </a:rPr>
              <a:t>value</a:t>
            </a:r>
            <a:r>
              <a:rPr lang="en-GB" sz="1800" dirty="0">
                <a:solidFill>
                  <a:sysClr val="windowText" lastClr="000000"/>
                </a:solidFill>
                <a:latin typeface="Proxima Nova"/>
                <a:ea typeface="Proxima Nova"/>
                <a:cs typeface="Proxima Nova"/>
                <a:sym typeface="Proxima Nova"/>
              </a:rPr>
              <a:t> come from?</a:t>
            </a:r>
          </a:p>
          <a:p>
            <a:pPr marL="609585" indent="-499521">
              <a:buSzPts val="2300"/>
              <a:buFont typeface="Proxima Nova"/>
              <a:buAutoNum type="alphaLcParenR"/>
            </a:pPr>
            <a:r>
              <a:rPr lang="en-GB" sz="1800" dirty="0">
                <a:solidFill>
                  <a:sysClr val="windowText" lastClr="000000"/>
                </a:solidFill>
                <a:latin typeface="Proxima Nova"/>
                <a:ea typeface="Proxima Nova"/>
                <a:cs typeface="Proxima Nova"/>
                <a:sym typeface="Proxima Nova"/>
              </a:rPr>
              <a:t>Argument &lt;</a:t>
            </a:r>
            <a:r>
              <a:rPr lang="en-GB" sz="1800" dirty="0" err="1">
                <a:solidFill>
                  <a:sysClr val="windowText" lastClr="000000"/>
                </a:solidFill>
                <a:latin typeface="Proxima Nova"/>
                <a:ea typeface="Proxima Nova"/>
                <a:cs typeface="Proxima Nova"/>
                <a:sym typeface="Proxima Nova"/>
              </a:rPr>
              <a:t>arg</a:t>
            </a:r>
            <a:r>
              <a:rPr lang="en-GB" sz="1800" dirty="0">
                <a:solidFill>
                  <a:sysClr val="windowText" lastClr="000000"/>
                </a:solidFill>
                <a:latin typeface="Proxima Nova"/>
                <a:ea typeface="Proxima Nova"/>
                <a:cs typeface="Proxima Nova"/>
                <a:sym typeface="Proxima Nova"/>
              </a:rPr>
              <a:t>&gt; to the instruction</a:t>
            </a:r>
          </a:p>
          <a:p>
            <a:pPr marL="609585" indent="-499521">
              <a:buSzPts val="2300"/>
              <a:buFont typeface="Proxima Nova"/>
              <a:buAutoNum type="alphaLcParenR"/>
            </a:pPr>
            <a:r>
              <a:rPr lang="en-GB" sz="1800" dirty="0">
                <a:solidFill>
                  <a:sysClr val="windowText" lastClr="000000"/>
                </a:solidFill>
                <a:latin typeface="Proxima Nova"/>
                <a:ea typeface="Proxima Nova"/>
                <a:cs typeface="Proxima Nova"/>
                <a:sym typeface="Proxima Nova"/>
              </a:rPr>
              <a:t>Top of the stack</a:t>
            </a:r>
          </a:p>
          <a:p>
            <a:pPr marL="609585" indent="-499521">
              <a:buSzPts val="2300"/>
              <a:buFont typeface="Proxima Nova"/>
              <a:buAutoNum type="alphaLcParenR"/>
            </a:pPr>
            <a:r>
              <a:rPr lang="en-GB" sz="1800" dirty="0">
                <a:solidFill>
                  <a:sysClr val="windowText" lastClr="000000"/>
                </a:solidFill>
                <a:latin typeface="Proxima Nova"/>
                <a:ea typeface="Proxima Nova"/>
                <a:cs typeface="Proxima Nova"/>
                <a:sym typeface="Proxima Nova"/>
              </a:rPr>
              <a:t>Result of previous instruction</a:t>
            </a:r>
          </a:p>
        </p:txBody>
      </p:sp>
      <p:pic>
        <p:nvPicPr>
          <p:cNvPr id="4" name="Picture 3" descr="A picture containing drawing&#10;&#10;Description automatically generated">
            <a:extLst>
              <a:ext uri="{FF2B5EF4-FFF2-40B4-BE49-F238E27FC236}">
                <a16:creationId xmlns:a16="http://schemas.microsoft.com/office/drawing/2014/main" id="{FE89B29E-776A-840C-3371-373016C8581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042465" y="4308106"/>
            <a:ext cx="1269564" cy="1269564"/>
          </a:xfrm>
          <a:prstGeom prst="rect">
            <a:avLst/>
          </a:prstGeom>
        </p:spPr>
      </p:pic>
    </p:spTree>
    <p:extLst>
      <p:ext uri="{BB962C8B-B14F-4D97-AF65-F5344CB8AC3E}">
        <p14:creationId xmlns:p14="http://schemas.microsoft.com/office/powerpoint/2010/main" val="17305931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117</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2426190"/>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3" name="Google Shape;655;p82">
            <a:extLst>
              <a:ext uri="{FF2B5EF4-FFF2-40B4-BE49-F238E27FC236}">
                <a16:creationId xmlns:a16="http://schemas.microsoft.com/office/drawing/2014/main" id="{CA3DB2D3-6022-44FC-9228-06C5A1A3EEB9}"/>
              </a:ext>
            </a:extLst>
          </p:cNvPr>
          <p:cNvSpPr/>
          <p:nvPr/>
        </p:nvSpPr>
        <p:spPr>
          <a:xfrm>
            <a:off x="1362367" y="40873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6" name="Google Shape;784;p92">
            <a:extLst>
              <a:ext uri="{FF2B5EF4-FFF2-40B4-BE49-F238E27FC236}">
                <a16:creationId xmlns:a16="http://schemas.microsoft.com/office/drawing/2014/main" id="{EC06FBA4-395D-4108-A2B8-36A9E9DD85EF}"/>
              </a:ext>
            </a:extLst>
          </p:cNvPr>
          <p:cNvSpPr/>
          <p:nvPr/>
        </p:nvSpPr>
        <p:spPr>
          <a:xfrm>
            <a:off x="1362367" y="45981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100</a:t>
            </a:r>
            <a:endParaRPr sz="2400"/>
          </a:p>
        </p:txBody>
      </p:sp>
      <p:sp>
        <p:nvSpPr>
          <p:cNvPr id="7" name="TextBox 6">
            <a:extLst>
              <a:ext uri="{FF2B5EF4-FFF2-40B4-BE49-F238E27FC236}">
                <a16:creationId xmlns:a16="http://schemas.microsoft.com/office/drawing/2014/main" id="{8BA2125C-52F7-457C-A211-139203AB32D9}"/>
              </a:ext>
            </a:extLst>
          </p:cNvPr>
          <p:cNvSpPr txBox="1"/>
          <p:nvPr/>
        </p:nvSpPr>
        <p:spPr>
          <a:xfrm>
            <a:off x="8610600" y="3902667"/>
            <a:ext cx="300082" cy="369332"/>
          </a:xfrm>
          <a:prstGeom prst="rect">
            <a:avLst/>
          </a:prstGeom>
          <a:noFill/>
        </p:spPr>
        <p:txBody>
          <a:bodyPr wrap="none" rtlCol="0">
            <a:spAutoFit/>
          </a:bodyPr>
          <a:lstStyle/>
          <a:p>
            <a:r>
              <a:rPr lang="en-US" dirty="0"/>
              <a:t>&lt;</a:t>
            </a:r>
          </a:p>
        </p:txBody>
      </p:sp>
      <p:sp>
        <p:nvSpPr>
          <p:cNvPr id="9" name="TextBox 8">
            <a:extLst>
              <a:ext uri="{FF2B5EF4-FFF2-40B4-BE49-F238E27FC236}">
                <a16:creationId xmlns:a16="http://schemas.microsoft.com/office/drawing/2014/main" id="{E93A6DF9-5E0F-41DD-B5C4-DF47143F5B2E}"/>
              </a:ext>
            </a:extLst>
          </p:cNvPr>
          <p:cNvSpPr txBox="1"/>
          <p:nvPr/>
        </p:nvSpPr>
        <p:spPr>
          <a:xfrm>
            <a:off x="10561192" y="3902667"/>
            <a:ext cx="292068" cy="369332"/>
          </a:xfrm>
          <a:prstGeom prst="rect">
            <a:avLst/>
          </a:prstGeom>
          <a:noFill/>
        </p:spPr>
        <p:txBody>
          <a:bodyPr wrap="none" rtlCol="0">
            <a:spAutoFit/>
          </a:bodyPr>
          <a:lstStyle/>
          <a:p>
            <a:r>
              <a:rPr lang="en-US" dirty="0"/>
              <a:t>?</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F564516E-5930-44D1-BE17-7A3EDD0C3DC6}"/>
                  </a:ext>
                </a:extLst>
              </p14:cNvPr>
              <p14:cNvContentPartPr/>
              <p14:nvPr/>
            </p14:nvContentPartPr>
            <p14:xfrm>
              <a:off x="6635160" y="2167200"/>
              <a:ext cx="467640" cy="1098720"/>
            </p14:xfrm>
          </p:contentPart>
        </mc:Choice>
        <mc:Fallback xmlns="">
          <p:pic>
            <p:nvPicPr>
              <p:cNvPr id="10" name="Ink 9">
                <a:extLst>
                  <a:ext uri="{FF2B5EF4-FFF2-40B4-BE49-F238E27FC236}">
                    <a16:creationId xmlns:a16="http://schemas.microsoft.com/office/drawing/2014/main" id="{F564516E-5930-44D1-BE17-7A3EDD0C3DC6}"/>
                  </a:ext>
                </a:extLst>
              </p:cNvPr>
              <p:cNvPicPr/>
              <p:nvPr/>
            </p:nvPicPr>
            <p:blipFill>
              <a:blip r:embed="rId4"/>
              <a:stretch>
                <a:fillRect/>
              </a:stretch>
            </p:blipFill>
            <p:spPr>
              <a:xfrm>
                <a:off x="6625800" y="2157840"/>
                <a:ext cx="486360" cy="1117440"/>
              </a:xfrm>
              <a:prstGeom prst="rect">
                <a:avLst/>
              </a:prstGeom>
            </p:spPr>
          </p:pic>
        </mc:Fallback>
      </mc:AlternateContent>
    </p:spTree>
    <p:extLst>
      <p:ext uri="{BB962C8B-B14F-4D97-AF65-F5344CB8AC3E}">
        <p14:creationId xmlns:p14="http://schemas.microsoft.com/office/powerpoint/2010/main" val="100262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1.11111E-6 L 0.61667 -0.11158 " pathEditMode="relative" rAng="0" ptsTypes="AA">
                                      <p:cBhvr>
                                        <p:cTn id="6" dur="2000" fill="hold"/>
                                        <p:tgtEl>
                                          <p:spTgt spid="6"/>
                                        </p:tgtEl>
                                        <p:attrNameLst>
                                          <p:attrName>ppt_x</p:attrName>
                                          <p:attrName>ppt_y</p:attrName>
                                        </p:attrNameLst>
                                      </p:cBhvr>
                                      <p:rCtr x="30833" y="-5579"/>
                                    </p:animMotion>
                                  </p:childTnLst>
                                </p:cTn>
                              </p:par>
                              <p:par>
                                <p:cTn id="7" presetID="42" presetClass="path" presetSubtype="0" accel="50000" decel="50000" fill="hold" grpId="0" nodeType="withEffect">
                                  <p:stCondLst>
                                    <p:cond delay="0"/>
                                  </p:stCondLst>
                                  <p:childTnLst>
                                    <p:animMotion origin="layout" path="M -1.66667E-6 -1.85185E-6 L 0.45664 -0.03472 " pathEditMode="relative" rAng="0" ptsTypes="AA">
                                      <p:cBhvr>
                                        <p:cTn id="8" dur="2000" fill="hold"/>
                                        <p:tgtEl>
                                          <p:spTgt spid="3"/>
                                        </p:tgtEl>
                                        <p:attrNameLst>
                                          <p:attrName>ppt_x</p:attrName>
                                          <p:attrName>ppt_y</p:attrName>
                                        </p:attrNameLst>
                                      </p:cBhvr>
                                      <p:rCtr x="22826"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13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Conditional Jumps</a:t>
            </a:r>
            <a:endParaRPr/>
          </a:p>
        </p:txBody>
      </p:sp>
      <p:sp>
        <p:nvSpPr>
          <p:cNvPr id="1292" name="Google Shape;1292;p139"/>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Null</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ifnull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Jump if null</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ifnonnull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Jump if not null</a:t>
            </a:r>
            <a:endParaRPr dirty="0"/>
          </a:p>
          <a:p>
            <a:pPr marL="609585" indent="-558786"/>
            <a:r>
              <a:rPr lang="en" dirty="0"/>
              <a:t>Compare a value against zero</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ifeq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jump if == 0</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ifne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≠0</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iflt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&lt;0</a:t>
            </a:r>
            <a:endParaRPr dirty="0"/>
          </a:p>
        </p:txBody>
      </p:sp>
      <p:sp>
        <p:nvSpPr>
          <p:cNvPr id="1291" name="Google Shape;1291;p13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118</a:t>
            </a:fld>
            <a:endParaRPr/>
          </a:p>
        </p:txBody>
      </p:sp>
      <p:sp>
        <p:nvSpPr>
          <p:cNvPr id="1293" name="Google Shape;1293;p139"/>
          <p:cNvSpPr txBox="1">
            <a:spLocks noGrp="1"/>
          </p:cNvSpPr>
          <p:nvPr>
            <p:ph type="body" idx="4294967295"/>
          </p:nvPr>
        </p:nvSpPr>
        <p:spPr>
          <a:xfrm>
            <a:off x="3763312" y="2280567"/>
            <a:ext cx="5681662" cy="5127625"/>
          </a:xfrm>
          <a:prstGeom prst="rect">
            <a:avLst/>
          </a:prstGeom>
        </p:spPr>
        <p:txBody>
          <a:bodyPr spcFirstLastPara="1" vert="horz" wrap="square" lIns="121900" tIns="121900" rIns="121900" bIns="121900" rtlCol="0" anchor="t" anchorCtr="0">
            <a:noAutofit/>
          </a:bodyPr>
          <a:lstStyle/>
          <a:p>
            <a:pPr marL="609585" indent="0">
              <a:buNone/>
            </a:pPr>
            <a:endParaRPr dirty="0"/>
          </a:p>
          <a:p>
            <a:pPr marL="0" indent="0">
              <a:buNone/>
            </a:pPr>
            <a:endParaRPr dirty="0"/>
          </a:p>
          <a:p>
            <a:pPr marL="1219170" lvl="1" indent="-507987">
              <a:spcBef>
                <a:spcPts val="1333"/>
              </a:spcBef>
            </a:pPr>
            <a:r>
              <a:rPr lang="en" dirty="0">
                <a:latin typeface="Courier New" panose="02070309020205020404" pitchFamily="49" charset="0"/>
                <a:cs typeface="Courier New" panose="02070309020205020404" pitchFamily="49" charset="0"/>
              </a:rPr>
              <a:t>ifgt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&gt;0</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ifle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≤0</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ifge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≥0</a:t>
            </a:r>
            <a:endParaRPr dirty="0"/>
          </a:p>
        </p:txBody>
      </p:sp>
      <p:sp>
        <p:nvSpPr>
          <p:cNvPr id="3" name="Google Shape;1393;p146">
            <a:extLst>
              <a:ext uri="{FF2B5EF4-FFF2-40B4-BE49-F238E27FC236}">
                <a16:creationId xmlns:a16="http://schemas.microsoft.com/office/drawing/2014/main" id="{F21B4F90-4F65-4F37-8C7A-8F01AA32EFC2}"/>
              </a:ext>
            </a:extLst>
          </p:cNvPr>
          <p:cNvSpPr txBox="1"/>
          <p:nvPr/>
        </p:nvSpPr>
        <p:spPr>
          <a:xfrm>
            <a:off x="7592700" y="1832625"/>
            <a:ext cx="4256800" cy="3399893"/>
          </a:xfrm>
          <a:prstGeom prst="rect">
            <a:avLst/>
          </a:prstGeom>
          <a:noFill/>
          <a:ln>
            <a:noFill/>
          </a:ln>
        </p:spPr>
        <p:txBody>
          <a:bodyPr spcFirstLastPara="1" wrap="square" lIns="121900" tIns="121900" rIns="121900" bIns="121900" anchor="t" anchorCtr="0">
            <a:noAutofit/>
          </a:bodyPr>
          <a:lstStyle/>
          <a:p>
            <a:pPr algn="ctr"/>
            <a:r>
              <a:rPr lang="en" sz="4667" dirty="0">
                <a:latin typeface="Proxima Nova"/>
                <a:ea typeface="Proxima Nova"/>
                <a:cs typeface="Proxima Nova"/>
                <a:sym typeface="Proxima Nova"/>
              </a:rPr>
              <a:t>Argument is the index to jump to</a:t>
            </a:r>
            <a:endParaRPr sz="4667" strike="sngStrike" dirty="0">
              <a:latin typeface="Proxima Nova"/>
              <a:ea typeface="Proxima Nova"/>
              <a:cs typeface="Proxima Nova"/>
              <a:sym typeface="Proxima Nova"/>
            </a:endParaRPr>
          </a:p>
        </p:txBody>
      </p:sp>
    </p:spTree>
    <p:extLst>
      <p:ext uri="{BB962C8B-B14F-4D97-AF65-F5344CB8AC3E}">
        <p14:creationId xmlns:p14="http://schemas.microsoft.com/office/powerpoint/2010/main" val="18791719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14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Conditional Jumps</a:t>
            </a:r>
            <a:endParaRPr sz="7200" dirty="0"/>
          </a:p>
        </p:txBody>
      </p:sp>
      <p:sp>
        <p:nvSpPr>
          <p:cNvPr id="1399" name="Google Shape;1399;p147"/>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Reference </a:t>
            </a:r>
            <a:r>
              <a:rPr lang="en" dirty="0">
                <a:highlight>
                  <a:srgbClr val="FFFF00"/>
                </a:highlight>
              </a:rPr>
              <a:t>identity</a:t>
            </a:r>
            <a:r>
              <a:rPr lang="en" dirty="0"/>
              <a:t> comparison</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ifacmp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Jump if == for references</a:t>
            </a:r>
            <a:endParaRPr dirty="0"/>
          </a:p>
          <a:p>
            <a:pPr marL="609585" indent="-558786"/>
            <a:r>
              <a:rPr lang="en" dirty="0"/>
              <a:t>Primitive </a:t>
            </a:r>
            <a:r>
              <a:rPr lang="en" dirty="0">
                <a:highlight>
                  <a:srgbClr val="00FFFF"/>
                </a:highlight>
              </a:rPr>
              <a:t>equality</a:t>
            </a:r>
            <a:r>
              <a:rPr lang="en" dirty="0"/>
              <a:t> comparison</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ifcmpeq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jump if ==</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ifcmpne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ifcmplt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&lt;</a:t>
            </a:r>
            <a:endParaRPr dirty="0"/>
          </a:p>
        </p:txBody>
      </p:sp>
      <p:sp>
        <p:nvSpPr>
          <p:cNvPr id="1400" name="Google Shape;1400;p14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119</a:t>
            </a:fld>
            <a:endParaRPr/>
          </a:p>
        </p:txBody>
      </p:sp>
      <p:sp>
        <p:nvSpPr>
          <p:cNvPr id="1401" name="Google Shape;1401;p147"/>
          <p:cNvSpPr txBox="1">
            <a:spLocks noGrp="1"/>
          </p:cNvSpPr>
          <p:nvPr>
            <p:ph type="body" idx="4294967295"/>
          </p:nvPr>
        </p:nvSpPr>
        <p:spPr>
          <a:xfrm>
            <a:off x="4172688" y="1733656"/>
            <a:ext cx="5681662" cy="5127625"/>
          </a:xfrm>
          <a:prstGeom prst="rect">
            <a:avLst/>
          </a:prstGeom>
        </p:spPr>
        <p:txBody>
          <a:bodyPr spcFirstLastPara="1" vert="horz" wrap="square" lIns="121900" tIns="121900" rIns="121900" bIns="121900" rtlCol="0" anchor="t" anchorCtr="0">
            <a:noAutofit/>
          </a:bodyPr>
          <a:lstStyle/>
          <a:p>
            <a:pPr marL="609585" indent="0">
              <a:buNone/>
            </a:pPr>
            <a:endParaRPr dirty="0"/>
          </a:p>
          <a:p>
            <a:pPr marL="0" indent="0">
              <a:buNone/>
            </a:pPr>
            <a:endParaRPr dirty="0"/>
          </a:p>
          <a:p>
            <a:pPr marL="1219170" lvl="1" indent="-507987">
              <a:spcBef>
                <a:spcPts val="1333"/>
              </a:spcBef>
            </a:pPr>
            <a:r>
              <a:rPr lang="en" dirty="0">
                <a:latin typeface="Courier New" panose="02070309020205020404" pitchFamily="49" charset="0"/>
                <a:cs typeface="Courier New" panose="02070309020205020404" pitchFamily="49" charset="0"/>
              </a:rPr>
              <a:t>ifcmpgt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&gt;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ifcmple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ifcmpge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Struct layout in C</a:t>
            </a:r>
            <a:endParaRPr sz="6600" dirty="0"/>
          </a:p>
        </p:txBody>
      </p:sp>
      <p:sp>
        <p:nvSpPr>
          <p:cNvPr id="370" name="Google Shape;370;p5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12</a:t>
            </a:fld>
            <a:endParaRPr/>
          </a:p>
        </p:txBody>
      </p:sp>
      <p:sp>
        <p:nvSpPr>
          <p:cNvPr id="371" name="Google Shape;371;p54"/>
          <p:cNvSpPr txBox="1"/>
          <p:nvPr/>
        </p:nvSpPr>
        <p:spPr>
          <a:xfrm>
            <a:off x="415600" y="1326800"/>
            <a:ext cx="3942400" cy="5128000"/>
          </a:xfrm>
          <a:prstGeom prst="rect">
            <a:avLst/>
          </a:prstGeom>
          <a:noFill/>
          <a:ln>
            <a:noFill/>
          </a:ln>
        </p:spPr>
        <p:txBody>
          <a:bodyPr spcFirstLastPara="1" wrap="square" lIns="121900" tIns="121900" rIns="121900" bIns="121900" anchor="t" anchorCtr="0">
            <a:noAutofit/>
          </a:bodyPr>
          <a:lstStyle/>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72" name="Google Shape;372;p54"/>
          <p:cNvSpPr txBox="1"/>
          <p:nvPr/>
        </p:nvSpPr>
        <p:spPr>
          <a:xfrm>
            <a:off x="9057433" y="2973905"/>
            <a:ext cx="2852857"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400" dirty="0">
                <a:solidFill>
                  <a:srgbClr val="333333"/>
                </a:solidFill>
                <a:latin typeface="Courier New" panose="02070309020205020404" pitchFamily="49" charset="0"/>
                <a:ea typeface="Inconsolata"/>
                <a:cs typeface="Courier New" panose="02070309020205020404" pitchFamily="49" charset="0"/>
                <a:sym typeface="Inconsolata"/>
              </a:rPr>
              <a:t>A a =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74" name="Google Shape;374;p54"/>
          <p:cNvSpPr/>
          <p:nvPr/>
        </p:nvSpPr>
        <p:spPr>
          <a:xfrm>
            <a:off x="10074389" y="1935867"/>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dirty="0">
                <a:solidFill>
                  <a:srgbClr val="0066BB"/>
                </a:solidFill>
                <a:latin typeface="Inconsolata"/>
                <a:ea typeface="Inconsolata"/>
                <a:cs typeface="Inconsolata"/>
                <a:sym typeface="Inconsolata"/>
              </a:rPr>
              <a:t>field1</a:t>
            </a:r>
            <a:endParaRPr sz="2400" dirty="0"/>
          </a:p>
        </p:txBody>
      </p:sp>
      <p:sp>
        <p:nvSpPr>
          <p:cNvPr id="375" name="Google Shape;375;p54"/>
          <p:cNvSpPr/>
          <p:nvPr/>
        </p:nvSpPr>
        <p:spPr>
          <a:xfrm>
            <a:off x="6327384" y="14107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a:solidFill>
                  <a:srgbClr val="999999"/>
                </a:solidFill>
              </a:rPr>
              <a:t>metadata</a:t>
            </a:r>
            <a:endParaRPr sz="2000" b="1">
              <a:solidFill>
                <a:srgbClr val="999999"/>
              </a:solidFill>
            </a:endParaRPr>
          </a:p>
        </p:txBody>
      </p:sp>
      <p:sp>
        <p:nvSpPr>
          <p:cNvPr id="376" name="Google Shape;376;p54"/>
          <p:cNvSpPr/>
          <p:nvPr/>
        </p:nvSpPr>
        <p:spPr>
          <a:xfrm>
            <a:off x="6327384" y="21455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A.m1</a:t>
            </a:r>
            <a:endParaRPr sz="2400"/>
          </a:p>
        </p:txBody>
      </p:sp>
      <p:sp>
        <p:nvSpPr>
          <p:cNvPr id="377" name="Google Shape;377;p54"/>
          <p:cNvSpPr/>
          <p:nvPr/>
        </p:nvSpPr>
        <p:spPr>
          <a:xfrm>
            <a:off x="6327384" y="28803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A.m2</a:t>
            </a:r>
            <a:endParaRPr sz="2400"/>
          </a:p>
        </p:txBody>
      </p:sp>
      <p:cxnSp>
        <p:nvCxnSpPr>
          <p:cNvPr id="378" name="Google Shape;378;p54"/>
          <p:cNvCxnSpPr>
            <a:cxnSpLocks/>
            <a:stCxn id="375" idx="1"/>
          </p:cNvCxnSpPr>
          <p:nvPr/>
        </p:nvCxnSpPr>
        <p:spPr>
          <a:xfrm flipH="1" flipV="1">
            <a:off x="2192264" y="1649300"/>
            <a:ext cx="4135120" cy="128824"/>
          </a:xfrm>
          <a:prstGeom prst="straightConnector1">
            <a:avLst/>
          </a:prstGeom>
          <a:noFill/>
          <a:ln w="28575" cap="flat" cmpd="sng">
            <a:solidFill>
              <a:schemeClr val="dk2"/>
            </a:solidFill>
            <a:prstDash val="solid"/>
            <a:round/>
            <a:headEnd type="none" w="med" len="med"/>
            <a:tailEnd type="triangle" w="med" len="med"/>
          </a:ln>
        </p:spPr>
      </p:cxnSp>
      <p:sp>
        <p:nvSpPr>
          <p:cNvPr id="379" name="Google Shape;379;p54"/>
          <p:cNvSpPr/>
          <p:nvPr/>
        </p:nvSpPr>
        <p:spPr>
          <a:xfrm>
            <a:off x="8372400" y="1935867"/>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a:solidFill>
                  <a:schemeClr val="accent4"/>
                </a:solidFill>
              </a:rPr>
              <a:t>metadata</a:t>
            </a:r>
            <a:endParaRPr sz="2667" b="1">
              <a:latin typeface="Inconsolata"/>
              <a:ea typeface="Inconsolata"/>
              <a:cs typeface="Inconsolata"/>
              <a:sym typeface="Inconsolata"/>
            </a:endParaRPr>
          </a:p>
        </p:txBody>
      </p:sp>
      <p:cxnSp>
        <p:nvCxnSpPr>
          <p:cNvPr id="380" name="Google Shape;380;p54"/>
          <p:cNvCxnSpPr>
            <a:cxnSpLocks/>
          </p:cNvCxnSpPr>
          <p:nvPr/>
        </p:nvCxnSpPr>
        <p:spPr>
          <a:xfrm rot="10800000">
            <a:off x="7648184" y="1425186"/>
            <a:ext cx="1484338" cy="720339"/>
          </a:xfrm>
          <a:prstGeom prst="curvedConnector3">
            <a:avLst>
              <a:gd name="adj1" fmla="val 50000"/>
            </a:avLst>
          </a:prstGeom>
          <a:noFill/>
          <a:ln w="28575" cap="flat" cmpd="sng">
            <a:solidFill>
              <a:schemeClr val="dk2"/>
            </a:solidFill>
            <a:prstDash val="solid"/>
            <a:round/>
            <a:headEnd type="none" w="med" len="med"/>
            <a:tailEnd type="triangle" w="med" len="med"/>
          </a:ln>
        </p:spPr>
      </p:cxnSp>
      <p:cxnSp>
        <p:nvCxnSpPr>
          <p:cNvPr id="373" name="Google Shape;373;p54"/>
          <p:cNvCxnSpPr>
            <a:cxnSpLocks/>
            <a:stCxn id="372" idx="1"/>
          </p:cNvCxnSpPr>
          <p:nvPr/>
        </p:nvCxnSpPr>
        <p:spPr>
          <a:xfrm flipH="1" flipV="1">
            <a:off x="8372400" y="2670667"/>
            <a:ext cx="685033" cy="670638"/>
          </a:xfrm>
          <a:prstGeom prst="straightConnector1">
            <a:avLst/>
          </a:prstGeom>
          <a:noFill/>
          <a:ln w="28575" cap="flat" cmpd="sng">
            <a:solidFill>
              <a:schemeClr val="dk2"/>
            </a:solidFill>
            <a:prstDash val="solid"/>
            <a:round/>
            <a:headEnd type="none" w="med" len="med"/>
            <a:tailEnd type="triangle" w="med" len="med"/>
          </a:ln>
        </p:spPr>
      </p:cxnSp>
      <p:sp>
        <p:nvSpPr>
          <p:cNvPr id="4" name="Google Shape;399;p55">
            <a:extLst>
              <a:ext uri="{FF2B5EF4-FFF2-40B4-BE49-F238E27FC236}">
                <a16:creationId xmlns:a16="http://schemas.microsoft.com/office/drawing/2014/main" id="{8B177D16-CF53-4208-A8CC-68AC593F20A3}"/>
              </a:ext>
            </a:extLst>
          </p:cNvPr>
          <p:cNvSpPr/>
          <p:nvPr/>
        </p:nvSpPr>
        <p:spPr>
          <a:xfrm>
            <a:off x="7719953" y="984868"/>
            <a:ext cx="1346800" cy="1346800"/>
          </a:xfrm>
          <a:prstGeom prst="mathMultiply">
            <a:avLst>
              <a:gd name="adj1" fmla="val 9258"/>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400;p55">
            <a:extLst>
              <a:ext uri="{FF2B5EF4-FFF2-40B4-BE49-F238E27FC236}">
                <a16:creationId xmlns:a16="http://schemas.microsoft.com/office/drawing/2014/main" id="{F03685A0-1626-4EA6-9280-1DE792D050C6}"/>
              </a:ext>
            </a:extLst>
          </p:cNvPr>
          <p:cNvSpPr txBox="1"/>
          <p:nvPr/>
        </p:nvSpPr>
        <p:spPr>
          <a:xfrm>
            <a:off x="8610600" y="1300887"/>
            <a:ext cx="2950889" cy="558800"/>
          </a:xfrm>
          <a:prstGeom prst="rect">
            <a:avLst/>
          </a:prstGeom>
          <a:noFill/>
          <a:ln>
            <a:noFill/>
          </a:ln>
        </p:spPr>
        <p:txBody>
          <a:bodyPr spcFirstLastPara="1" wrap="square" lIns="121900" tIns="121900" rIns="121900" bIns="121900" anchor="t" anchorCtr="0">
            <a:noAutofit/>
          </a:bodyPr>
          <a:lstStyle/>
          <a:p>
            <a:r>
              <a:rPr lang="en" sz="2400" dirty="0">
                <a:latin typeface="Proxima Nova"/>
                <a:ea typeface="Proxima Nova"/>
                <a:cs typeface="Proxima Nova"/>
                <a:sym typeface="Proxima Nova"/>
              </a:rPr>
              <a:t>Not present in C</a:t>
            </a:r>
            <a:endParaRPr sz="2400" dirty="0">
              <a:latin typeface="Proxima Nova"/>
              <a:ea typeface="Proxima Nova"/>
              <a:cs typeface="Proxima Nova"/>
              <a:sym typeface="Proxima Nova"/>
            </a:endParaRPr>
          </a:p>
        </p:txBody>
      </p:sp>
      <p:sp>
        <p:nvSpPr>
          <p:cNvPr id="19" name="Google Shape;417;p56">
            <a:extLst>
              <a:ext uri="{FF2B5EF4-FFF2-40B4-BE49-F238E27FC236}">
                <a16:creationId xmlns:a16="http://schemas.microsoft.com/office/drawing/2014/main" id="{D2A4AAA9-6C8F-4DB8-AB95-50424E3CC5D8}"/>
              </a:ext>
            </a:extLst>
          </p:cNvPr>
          <p:cNvSpPr txBox="1"/>
          <p:nvPr/>
        </p:nvSpPr>
        <p:spPr>
          <a:xfrm>
            <a:off x="1790541" y="3724967"/>
            <a:ext cx="9772126" cy="2847600"/>
          </a:xfrm>
          <a:prstGeom prst="rect">
            <a:avLst/>
          </a:prstGeom>
          <a:noFill/>
          <a:ln>
            <a:noFill/>
          </a:ln>
        </p:spPr>
        <p:txBody>
          <a:bodyPr spcFirstLastPara="1" wrap="square" lIns="121900" tIns="121900" rIns="121900" bIns="121900" anchor="t" anchorCtr="0">
            <a:noAutofit/>
          </a:bodyPr>
          <a:lstStyle/>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struct</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S {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struct</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M {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i;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j;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S* s = malloc(</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sizeof</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struct</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S));</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M* m = (M*)s;        </a:t>
            </a:r>
            <a:r>
              <a:rPr lang="en" sz="2000" dirty="0">
                <a:solidFill>
                  <a:srgbClr val="888888"/>
                </a:solidFill>
                <a:latin typeface="Courier New" panose="02070309020205020404" pitchFamily="49" charset="0"/>
                <a:ea typeface="Inconsolata"/>
                <a:cs typeface="Courier New" panose="02070309020205020404" pitchFamily="49" charset="0"/>
                <a:sym typeface="Inconsolata"/>
              </a:rPr>
              <a:t>// A smart compiler would complain</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M* m = (M*)(</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*)s; </a:t>
            </a:r>
            <a:r>
              <a:rPr lang="en" sz="2000" dirty="0">
                <a:solidFill>
                  <a:srgbClr val="888888"/>
                </a:solidFill>
                <a:latin typeface="Courier New" panose="02070309020205020404" pitchFamily="49" charset="0"/>
                <a:ea typeface="Inconsolata"/>
                <a:cs typeface="Courier New" panose="02070309020205020404" pitchFamily="49" charset="0"/>
                <a:sym typeface="Inconsolata"/>
              </a:rPr>
              <a:t>// If you say so</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US" sz="2000" dirty="0">
                <a:solidFill>
                  <a:srgbClr val="333333"/>
                </a:solidFill>
                <a:latin typeface="Courier New" panose="02070309020205020404" pitchFamily="49" charset="0"/>
                <a:ea typeface="Inconsolata"/>
                <a:cs typeface="Courier New" panose="02070309020205020404" pitchFamily="49" charset="0"/>
                <a:sym typeface="Inconsolata"/>
              </a:rPr>
              <a:t>m</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-&gt;j = </a:t>
            </a:r>
            <a:r>
              <a:rPr lang="en" sz="2000" b="1" dirty="0">
                <a:solidFill>
                  <a:srgbClr val="0000DD"/>
                </a:solidFill>
                <a:latin typeface="Courier New" panose="02070309020205020404" pitchFamily="49" charset="0"/>
                <a:ea typeface="Inconsolata"/>
                <a:cs typeface="Courier New" panose="02070309020205020404" pitchFamily="49" charset="0"/>
                <a:sym typeface="Inconsolata"/>
              </a:rPr>
              <a:t>10</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dirty="0">
                <a:solidFill>
                  <a:srgbClr val="888888"/>
                </a:solidFill>
                <a:latin typeface="Courier New" panose="02070309020205020404" pitchFamily="49" charset="0"/>
                <a:ea typeface="Inconsolata"/>
                <a:cs typeface="Courier New" panose="02070309020205020404" pitchFamily="49" charset="0"/>
                <a:sym typeface="Inconsolata"/>
              </a:rPr>
              <a:t>// segfault if you're lucky</a:t>
            </a:r>
            <a:endParaRPr sz="2000" dirty="0">
              <a:solidFill>
                <a:srgbClr val="888888"/>
              </a:solidFill>
              <a:latin typeface="Courier New" panose="02070309020205020404" pitchFamily="49" charset="0"/>
              <a:ea typeface="Inconsolata"/>
              <a:cs typeface="Courier New" panose="02070309020205020404" pitchFamily="49" charset="0"/>
              <a:sym typeface="Inconsolata"/>
            </a:endParaRPr>
          </a:p>
        </p:txBody>
      </p:sp>
      <p:sp>
        <p:nvSpPr>
          <p:cNvPr id="20" name="Google Shape;418;p56">
            <a:extLst>
              <a:ext uri="{FF2B5EF4-FFF2-40B4-BE49-F238E27FC236}">
                <a16:creationId xmlns:a16="http://schemas.microsoft.com/office/drawing/2014/main" id="{BD6D157D-EB67-446C-8E31-D0774C8DB88A}"/>
              </a:ext>
            </a:extLst>
          </p:cNvPr>
          <p:cNvSpPr/>
          <p:nvPr/>
        </p:nvSpPr>
        <p:spPr>
          <a:xfrm>
            <a:off x="8081169" y="3868833"/>
            <a:ext cx="86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i:1</a:t>
            </a:r>
            <a:endParaRPr sz="2400"/>
          </a:p>
        </p:txBody>
      </p:sp>
      <p:sp>
        <p:nvSpPr>
          <p:cNvPr id="22" name="Google Shape;424;p56">
            <a:extLst>
              <a:ext uri="{FF2B5EF4-FFF2-40B4-BE49-F238E27FC236}">
                <a16:creationId xmlns:a16="http://schemas.microsoft.com/office/drawing/2014/main" id="{5137D343-ABAC-424E-92F0-0F15FD60A29D}"/>
              </a:ext>
            </a:extLst>
          </p:cNvPr>
          <p:cNvSpPr/>
          <p:nvPr/>
        </p:nvSpPr>
        <p:spPr>
          <a:xfrm>
            <a:off x="8947969" y="3868833"/>
            <a:ext cx="10504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i:2</a:t>
            </a:r>
            <a:endParaRPr sz="2933">
              <a:solidFill>
                <a:srgbClr val="0066BB"/>
              </a:solidFill>
            </a:endParaRPr>
          </a:p>
        </p:txBody>
      </p:sp>
      <p:sp>
        <p:nvSpPr>
          <p:cNvPr id="23" name="Google Shape;425;p56">
            <a:extLst>
              <a:ext uri="{FF2B5EF4-FFF2-40B4-BE49-F238E27FC236}">
                <a16:creationId xmlns:a16="http://schemas.microsoft.com/office/drawing/2014/main" id="{1875DACE-0B17-449E-B5F7-ABC8EEB9961A}"/>
              </a:ext>
            </a:extLst>
          </p:cNvPr>
          <p:cNvSpPr/>
          <p:nvPr/>
        </p:nvSpPr>
        <p:spPr>
          <a:xfrm>
            <a:off x="9998238" y="3868833"/>
            <a:ext cx="86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j:4</a:t>
            </a:r>
            <a:endParaRPr sz="2400"/>
          </a:p>
        </p:txBody>
      </p:sp>
      <p:cxnSp>
        <p:nvCxnSpPr>
          <p:cNvPr id="24" name="Google Shape;426;p56">
            <a:extLst>
              <a:ext uri="{FF2B5EF4-FFF2-40B4-BE49-F238E27FC236}">
                <a16:creationId xmlns:a16="http://schemas.microsoft.com/office/drawing/2014/main" id="{06BEA953-25DC-40F7-B2DD-6DC05CC4ACE3}"/>
              </a:ext>
            </a:extLst>
          </p:cNvPr>
          <p:cNvCxnSpPr>
            <a:cxnSpLocks/>
          </p:cNvCxnSpPr>
          <p:nvPr/>
        </p:nvCxnSpPr>
        <p:spPr>
          <a:xfrm flipV="1">
            <a:off x="2502166" y="3879635"/>
            <a:ext cx="5563567" cy="947532"/>
          </a:xfrm>
          <a:prstGeom prst="curvedConnector3">
            <a:avLst>
              <a:gd name="adj1" fmla="val 72556"/>
            </a:avLst>
          </a:prstGeom>
          <a:noFill/>
          <a:ln w="28575" cap="flat" cmpd="sng">
            <a:solidFill>
              <a:schemeClr val="dk2"/>
            </a:solidFill>
            <a:prstDash val="solid"/>
            <a:round/>
            <a:headEnd type="none" w="med" len="med"/>
            <a:tailEnd type="stealth" w="med" len="med"/>
          </a:ln>
        </p:spPr>
      </p:cxnSp>
    </p:spTree>
    <p:extLst>
      <p:ext uri="{BB962C8B-B14F-4D97-AF65-F5344CB8AC3E}">
        <p14:creationId xmlns:p14="http://schemas.microsoft.com/office/powerpoint/2010/main" val="8940125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p15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000" dirty="0"/>
              <a:t>More control examples</a:t>
            </a:r>
            <a:endParaRPr sz="6000" dirty="0"/>
          </a:p>
        </p:txBody>
      </p:sp>
      <p:sp>
        <p:nvSpPr>
          <p:cNvPr id="1484" name="Google Shape;1484;p15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120</a:t>
            </a:fld>
            <a:endParaRPr/>
          </a:p>
        </p:txBody>
      </p:sp>
      <p:sp>
        <p:nvSpPr>
          <p:cNvPr id="1485" name="Google Shape;1485;p156"/>
          <p:cNvSpPr txBox="1"/>
          <p:nvPr/>
        </p:nvSpPr>
        <p:spPr>
          <a:xfrm>
            <a:off x="415600" y="1326800"/>
            <a:ext cx="6536136" cy="4000000"/>
          </a:xfrm>
          <a:prstGeom prst="rect">
            <a:avLst/>
          </a:prstGeom>
          <a:noFill/>
          <a:ln>
            <a:noFill/>
          </a:ln>
        </p:spPr>
        <p:txBody>
          <a:bodyPr spcFirstLastPara="1" wrap="square" lIns="121900" tIns="121900" rIns="121900" bIns="121900" anchor="t" anchorCtr="0">
            <a:noAutofit/>
          </a:bodyPr>
          <a:lstStyle/>
          <a:p>
            <a:r>
              <a:rPr lang="en" sz="24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0066BB"/>
                </a:solidFill>
                <a:latin typeface="Courier New" panose="02070309020205020404" pitchFamily="49" charset="0"/>
                <a:ea typeface="Inconsolata"/>
                <a:cs typeface="Courier New" panose="02070309020205020404" pitchFamily="49" charset="0"/>
                <a:sym typeface="Inconsolata"/>
              </a:rPr>
              <a:t>lessThan100000</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4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if</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2400" b="1" dirty="0">
                <a:solidFill>
                  <a:srgbClr val="6600EE"/>
                </a:solidFill>
                <a:latin typeface="Courier New" panose="02070309020205020404" pitchFamily="49" charset="0"/>
                <a:ea typeface="Inconsolata"/>
                <a:cs typeface="Courier New" panose="02070309020205020404" pitchFamily="49" charset="0"/>
                <a:sym typeface="Inconsolata"/>
              </a:rPr>
              <a:t>100000</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else</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400" dirty="0">
                <a:solidFill>
                  <a:srgbClr val="333333"/>
                </a:solidFill>
                <a:latin typeface="Courier New" panose="02070309020205020404" pitchFamily="49" charset="0"/>
                <a:ea typeface="Inconsolata"/>
                <a:cs typeface="Courier New" panose="02070309020205020404" pitchFamily="49" charset="0"/>
                <a:sym typeface="Inconsolata"/>
              </a:rPr>
              <a:t>}</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1486" name="Google Shape;1486;p156"/>
          <p:cNvSpPr txBox="1"/>
          <p:nvPr/>
        </p:nvSpPr>
        <p:spPr>
          <a:xfrm>
            <a:off x="4464873" y="2794658"/>
            <a:ext cx="7397246" cy="3388400"/>
          </a:xfrm>
          <a:prstGeom prst="rect">
            <a:avLst/>
          </a:prstGeom>
          <a:noFill/>
          <a:ln>
            <a:noFill/>
          </a:ln>
        </p:spPr>
        <p:txBody>
          <a:bodyPr spcFirstLastPara="1" wrap="square" lIns="121900" tIns="121900" rIns="121900" bIns="121900" anchor="t" anchorCtr="0">
            <a:noAutofit/>
          </a:bodyPr>
          <a:lstStyle/>
          <a:p>
            <a:r>
              <a:rPr lang="en" sz="2000" dirty="0">
                <a:latin typeface="Courier New" panose="02070309020205020404" pitchFamily="49" charset="0"/>
                <a:ea typeface="Inconsolata"/>
                <a:cs typeface="Courier New" panose="02070309020205020404" pitchFamily="49" charset="0"/>
                <a:sym typeface="Inconsolata"/>
              </a:rPr>
              <a:t>0  </a:t>
            </a:r>
            <a:r>
              <a:rPr lang="en" sz="2000" i="1" dirty="0">
                <a:latin typeface="Courier New" panose="02070309020205020404" pitchFamily="49" charset="0"/>
                <a:ea typeface="Inconsolata"/>
                <a:cs typeface="Courier New" panose="02070309020205020404" pitchFamily="49" charset="0"/>
                <a:sym typeface="Inconsolata"/>
              </a:rPr>
              <a:t>iload_1	   </a:t>
            </a:r>
            <a:r>
              <a:rPr lang="en-US" sz="2000" dirty="0">
                <a:latin typeface="Courier New" panose="02070309020205020404" pitchFamily="49" charset="0"/>
                <a:ea typeface="Inconsolata"/>
                <a:cs typeface="Courier New" panose="02070309020205020404" pitchFamily="49" charset="0"/>
                <a:sym typeface="Inconsolata"/>
              </a:rPr>
              <a:t>// Push value of </a:t>
            </a:r>
            <a:r>
              <a:rPr lang="en-US" sz="2000" dirty="0" err="1">
                <a:latin typeface="Courier New" panose="02070309020205020404" pitchFamily="49" charset="0"/>
                <a:ea typeface="Inconsolata"/>
                <a:cs typeface="Courier New" panose="02070309020205020404" pitchFamily="49" charset="0"/>
                <a:sym typeface="Inconsolata"/>
              </a:rPr>
              <a:t>i</a:t>
            </a:r>
            <a:endParaRPr sz="2000" dirty="0">
              <a:latin typeface="Courier New" panose="02070309020205020404" pitchFamily="49" charset="0"/>
              <a:ea typeface="Inconsolata"/>
              <a:cs typeface="Courier New" panose="02070309020205020404" pitchFamily="49" charset="0"/>
              <a:sym typeface="Inconsolata"/>
            </a:endParaRPr>
          </a:p>
          <a:p>
            <a:r>
              <a:rPr lang="en" sz="2000" dirty="0">
                <a:latin typeface="Courier New" panose="02070309020205020404" pitchFamily="49" charset="0"/>
                <a:ea typeface="Inconsolata"/>
                <a:cs typeface="Courier New" panose="02070309020205020404" pitchFamily="49" charset="0"/>
                <a:sym typeface="Inconsolata"/>
              </a:rPr>
              <a:t>1  </a:t>
            </a:r>
            <a:r>
              <a:rPr lang="en" sz="2000" i="1" dirty="0">
                <a:latin typeface="Courier New" panose="02070309020205020404" pitchFamily="49" charset="0"/>
                <a:ea typeface="Inconsolata"/>
                <a:cs typeface="Courier New" panose="02070309020205020404" pitchFamily="49" charset="0"/>
                <a:sym typeface="Inconsolata"/>
              </a:rPr>
              <a:t>ldc #4</a:t>
            </a:r>
            <a:r>
              <a:rPr lang="en" sz="2000" dirty="0">
                <a:latin typeface="Courier New" panose="02070309020205020404" pitchFamily="49" charset="0"/>
                <a:ea typeface="Inconsolata"/>
                <a:cs typeface="Courier New" panose="02070309020205020404" pitchFamily="49" charset="0"/>
                <a:sym typeface="Inconsolata"/>
              </a:rPr>
              <a:t>      // Push integer constant 100000</a:t>
            </a:r>
            <a:endParaRPr sz="2000" dirty="0">
              <a:latin typeface="Courier New" panose="02070309020205020404" pitchFamily="49" charset="0"/>
              <a:ea typeface="Inconsolata"/>
              <a:cs typeface="Courier New" panose="02070309020205020404" pitchFamily="49" charset="0"/>
              <a:sym typeface="Inconsolata"/>
            </a:endParaRPr>
          </a:p>
          <a:p>
            <a:r>
              <a:rPr lang="en" sz="2000" dirty="0">
                <a:latin typeface="Courier New" panose="02070309020205020404" pitchFamily="49" charset="0"/>
                <a:ea typeface="Inconsolata"/>
                <a:cs typeface="Courier New" panose="02070309020205020404" pitchFamily="49" charset="0"/>
                <a:sym typeface="Inconsolata"/>
              </a:rPr>
              <a:t>3  </a:t>
            </a:r>
            <a:r>
              <a:rPr lang="en" sz="2000" i="1" dirty="0">
                <a:latin typeface="Courier New" panose="02070309020205020404" pitchFamily="49" charset="0"/>
                <a:ea typeface="Inconsolata"/>
                <a:cs typeface="Courier New" panose="02070309020205020404" pitchFamily="49" charset="0"/>
                <a:sym typeface="Inconsolata"/>
              </a:rPr>
              <a:t>ifcmple 8</a:t>
            </a:r>
            <a:r>
              <a:rPr lang="en" sz="2000" dirty="0">
                <a:latin typeface="Courier New" panose="02070309020205020404" pitchFamily="49" charset="0"/>
                <a:ea typeface="Inconsolata"/>
                <a:cs typeface="Courier New" panose="02070309020205020404" pitchFamily="49" charset="0"/>
                <a:sym typeface="Inconsolata"/>
              </a:rPr>
              <a:t>   // Jump to 8 if &gt;=</a:t>
            </a:r>
            <a:endParaRPr sz="2000" dirty="0">
              <a:latin typeface="Courier New" panose="02070309020205020404" pitchFamily="49" charset="0"/>
              <a:ea typeface="Inconsolata"/>
              <a:cs typeface="Courier New" panose="02070309020205020404" pitchFamily="49" charset="0"/>
              <a:sym typeface="Inconsolata"/>
            </a:endParaRPr>
          </a:p>
          <a:p>
            <a:r>
              <a:rPr lang="en" sz="2000" dirty="0">
                <a:latin typeface="Courier New" panose="02070309020205020404" pitchFamily="49" charset="0"/>
                <a:ea typeface="Inconsolata"/>
                <a:cs typeface="Courier New" panose="02070309020205020404" pitchFamily="49" charset="0"/>
                <a:sym typeface="Inconsolata"/>
              </a:rPr>
              <a:t>6  </a:t>
            </a:r>
            <a:r>
              <a:rPr lang="en" sz="2000" i="1" dirty="0">
                <a:latin typeface="Courier New" panose="02070309020205020404" pitchFamily="49" charset="0"/>
                <a:ea typeface="Inconsolata"/>
                <a:cs typeface="Courier New" panose="02070309020205020404" pitchFamily="49" charset="0"/>
                <a:sym typeface="Inconsolata"/>
              </a:rPr>
              <a:t>iconst_1</a:t>
            </a:r>
            <a:r>
              <a:rPr lang="en" sz="2000" dirty="0">
                <a:latin typeface="Courier New" panose="02070309020205020404" pitchFamily="49" charset="0"/>
                <a:ea typeface="Inconsolata"/>
                <a:cs typeface="Courier New" panose="02070309020205020404" pitchFamily="49" charset="0"/>
                <a:sym typeface="Inconsolata"/>
              </a:rPr>
              <a:t>    // Push 1 </a:t>
            </a:r>
            <a:endParaRPr sz="2000" dirty="0">
              <a:latin typeface="Courier New" panose="02070309020205020404" pitchFamily="49" charset="0"/>
              <a:ea typeface="Inconsolata"/>
              <a:cs typeface="Courier New" panose="02070309020205020404" pitchFamily="49" charset="0"/>
              <a:sym typeface="Inconsolata"/>
            </a:endParaRPr>
          </a:p>
          <a:p>
            <a:r>
              <a:rPr lang="en" sz="2000" dirty="0">
                <a:latin typeface="Courier New" panose="02070309020205020404" pitchFamily="49" charset="0"/>
                <a:ea typeface="Inconsolata"/>
                <a:cs typeface="Courier New" panose="02070309020205020404" pitchFamily="49" charset="0"/>
                <a:sym typeface="Inconsolata"/>
              </a:rPr>
              <a:t>7  </a:t>
            </a:r>
            <a:r>
              <a:rPr lang="en" sz="2000" i="1" dirty="0">
                <a:latin typeface="Courier New" panose="02070309020205020404" pitchFamily="49" charset="0"/>
                <a:ea typeface="Inconsolata"/>
                <a:cs typeface="Courier New" panose="02070309020205020404" pitchFamily="49" charset="0"/>
                <a:sym typeface="Inconsolata"/>
              </a:rPr>
              <a:t>ireturn     </a:t>
            </a:r>
            <a:r>
              <a:rPr lang="en" sz="2000" dirty="0">
                <a:latin typeface="Courier New" panose="02070309020205020404" pitchFamily="49" charset="0"/>
                <a:ea typeface="Inconsolata"/>
                <a:cs typeface="Courier New" panose="02070309020205020404" pitchFamily="49" charset="0"/>
                <a:sym typeface="Inconsolata"/>
              </a:rPr>
              <a:t>// Return</a:t>
            </a:r>
            <a:endParaRPr sz="2000" dirty="0">
              <a:latin typeface="Courier New" panose="02070309020205020404" pitchFamily="49" charset="0"/>
              <a:ea typeface="Inconsolata"/>
              <a:cs typeface="Courier New" panose="02070309020205020404" pitchFamily="49" charset="0"/>
              <a:sym typeface="Inconsolata"/>
            </a:endParaRPr>
          </a:p>
          <a:p>
            <a:r>
              <a:rPr lang="en" sz="2000" dirty="0">
                <a:latin typeface="Courier New" panose="02070309020205020404" pitchFamily="49" charset="0"/>
                <a:ea typeface="Inconsolata"/>
                <a:cs typeface="Courier New" panose="02070309020205020404" pitchFamily="49" charset="0"/>
                <a:sym typeface="Inconsolata"/>
              </a:rPr>
              <a:t>8  </a:t>
            </a:r>
            <a:r>
              <a:rPr lang="en" sz="2000" i="1" dirty="0">
                <a:latin typeface="Courier New" panose="02070309020205020404" pitchFamily="49" charset="0"/>
                <a:ea typeface="Inconsolata"/>
                <a:cs typeface="Courier New" panose="02070309020205020404" pitchFamily="49" charset="0"/>
                <a:sym typeface="Inconsolata"/>
              </a:rPr>
              <a:t>iconst_m1   </a:t>
            </a:r>
            <a:r>
              <a:rPr lang="en" sz="2000" dirty="0">
                <a:latin typeface="Courier New" panose="02070309020205020404" pitchFamily="49" charset="0"/>
                <a:ea typeface="Inconsolata"/>
                <a:cs typeface="Courier New" panose="02070309020205020404" pitchFamily="49" charset="0"/>
                <a:sym typeface="Inconsolata"/>
              </a:rPr>
              <a:t>// Push -1</a:t>
            </a:r>
            <a:endParaRPr sz="20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2000" dirty="0">
                <a:latin typeface="Courier New" panose="02070309020205020404" pitchFamily="49" charset="0"/>
                <a:ea typeface="Inconsolata"/>
                <a:cs typeface="Courier New" panose="02070309020205020404" pitchFamily="49" charset="0"/>
                <a:sym typeface="Inconsolata"/>
              </a:rPr>
              <a:t>9  </a:t>
            </a:r>
            <a:r>
              <a:rPr lang="en" sz="2000" i="1" dirty="0">
                <a:latin typeface="Courier New" panose="02070309020205020404" pitchFamily="49" charset="0"/>
                <a:ea typeface="Inconsolata"/>
                <a:cs typeface="Courier New" panose="02070309020205020404" pitchFamily="49" charset="0"/>
                <a:sym typeface="Inconsolata"/>
              </a:rPr>
              <a:t>ireturn     </a:t>
            </a:r>
            <a:r>
              <a:rPr lang="en" sz="2000" dirty="0">
                <a:latin typeface="Courier New" panose="02070309020205020404" pitchFamily="49" charset="0"/>
                <a:ea typeface="Inconsolata"/>
                <a:cs typeface="Courier New" panose="02070309020205020404" pitchFamily="49" charset="0"/>
                <a:sym typeface="Inconsolata"/>
              </a:rPr>
              <a:t>// Return</a:t>
            </a:r>
            <a:endParaRPr sz="2000" i="1" dirty="0">
              <a:latin typeface="Courier New" panose="02070309020205020404" pitchFamily="49" charset="0"/>
              <a:ea typeface="Inconsolata"/>
              <a:cs typeface="Courier New" panose="02070309020205020404" pitchFamily="49" charset="0"/>
              <a:sym typeface="Inconsolata"/>
            </a:endParaRPr>
          </a:p>
        </p:txBody>
      </p:sp>
    </p:spTree>
    <p:extLst>
      <p:ext uri="{BB962C8B-B14F-4D97-AF65-F5344CB8AC3E}">
        <p14:creationId xmlns:p14="http://schemas.microsoft.com/office/powerpoint/2010/main" val="35428421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121</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7125774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0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Types of Bytecodes</a:t>
            </a:r>
            <a:endParaRPr/>
          </a:p>
        </p:txBody>
      </p:sp>
      <p:sp>
        <p:nvSpPr>
          <p:cNvPr id="976" name="Google Shape;976;p106"/>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41853">
              <a:buSzPts val="2800"/>
              <a:buFont typeface="Wingdings" panose="05000000000000000000" pitchFamily="2" charset="2"/>
              <a:buChar char="ü"/>
            </a:pPr>
            <a:r>
              <a:rPr lang="en" sz="2800" dirty="0"/>
              <a:t>Constants</a:t>
            </a:r>
            <a:endParaRPr sz="2800" dirty="0"/>
          </a:p>
          <a:p>
            <a:pPr marL="609585" indent="-541853">
              <a:buSzPts val="2800"/>
              <a:buFont typeface="Wingdings" panose="05000000000000000000" pitchFamily="2" charset="2"/>
              <a:buChar char="ü"/>
            </a:pPr>
            <a:r>
              <a:rPr lang="en" sz="2800" dirty="0"/>
              <a:t>Arithmetic/Logic</a:t>
            </a:r>
            <a:endParaRPr sz="2800" dirty="0"/>
          </a:p>
          <a:p>
            <a:pPr marL="609585" indent="-541853">
              <a:buSzPts val="2800"/>
              <a:buFont typeface="Wingdings" panose="05000000000000000000" pitchFamily="2" charset="2"/>
              <a:buChar char="ü"/>
            </a:pPr>
            <a:r>
              <a:rPr lang="en" sz="2800" dirty="0"/>
              <a:t>Control</a:t>
            </a:r>
            <a:endParaRPr sz="2800" dirty="0"/>
          </a:p>
          <a:p>
            <a:pPr marL="609585" indent="-541853">
              <a:buSzPts val="2800"/>
            </a:pPr>
            <a:r>
              <a:rPr lang="en" sz="2800" dirty="0"/>
              <a:t>Local variables</a:t>
            </a:r>
            <a:endParaRPr sz="2800" dirty="0"/>
          </a:p>
          <a:p>
            <a:pPr marL="609585" indent="-541853">
              <a:buSzPts val="2800"/>
            </a:pPr>
            <a:r>
              <a:rPr lang="en" sz="2800" dirty="0"/>
              <a:t>Fields</a:t>
            </a:r>
            <a:endParaRPr sz="2800" dirty="0"/>
          </a:p>
          <a:p>
            <a:pPr marL="609585" indent="-541853">
              <a:buSzPts val="2800"/>
              <a:buFont typeface="Wingdings" panose="05000000000000000000" pitchFamily="2" charset="2"/>
              <a:buChar char="Ø"/>
            </a:pPr>
            <a:r>
              <a:rPr lang="en" sz="2800" dirty="0"/>
              <a:t>Methods</a:t>
            </a:r>
            <a:endParaRPr sz="2800" dirty="0"/>
          </a:p>
          <a:p>
            <a:pPr marL="609585" indent="-541853">
              <a:buSzPts val="2800"/>
            </a:pPr>
            <a:r>
              <a:rPr lang="en" sz="2800" dirty="0"/>
              <a:t>Type coercion/casting</a:t>
            </a:r>
            <a:endParaRPr sz="2800" dirty="0"/>
          </a:p>
          <a:p>
            <a:pPr marL="609585" indent="-541853">
              <a:buSzPts val="2800"/>
            </a:pPr>
            <a:r>
              <a:rPr lang="en" sz="2800" dirty="0"/>
              <a:t>Try-catch-finally</a:t>
            </a:r>
            <a:endParaRPr sz="2800" dirty="0"/>
          </a:p>
          <a:p>
            <a:pPr marL="609585" indent="-541853">
              <a:buSzPts val="2800"/>
            </a:pPr>
            <a:r>
              <a:rPr lang="en" sz="2800" dirty="0"/>
              <a:t>Misc</a:t>
            </a:r>
            <a:endParaRPr sz="2800" dirty="0"/>
          </a:p>
        </p:txBody>
      </p:sp>
      <p:sp>
        <p:nvSpPr>
          <p:cNvPr id="977" name="Google Shape;977;p10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122</a:t>
            </a:fld>
            <a:endParaRPr/>
          </a:p>
        </p:txBody>
      </p:sp>
    </p:spTree>
    <p:extLst>
      <p:ext uri="{BB962C8B-B14F-4D97-AF65-F5344CB8AC3E}">
        <p14:creationId xmlns:p14="http://schemas.microsoft.com/office/powerpoint/2010/main" val="22306345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4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Method Arguments</a:t>
            </a:r>
            <a:endParaRPr dirty="0"/>
          </a:p>
        </p:txBody>
      </p:sp>
      <p:sp>
        <p:nvSpPr>
          <p:cNvPr id="1408" name="Google Shape;1408;p14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123</a:t>
            </a:fld>
            <a:endParaRPr/>
          </a:p>
        </p:txBody>
      </p:sp>
      <p:sp>
        <p:nvSpPr>
          <p:cNvPr id="1409" name="Google Shape;1409;p148"/>
          <p:cNvSpPr txBox="1"/>
          <p:nvPr/>
        </p:nvSpPr>
        <p:spPr>
          <a:xfrm>
            <a:off x="415600" y="1790540"/>
            <a:ext cx="6084674" cy="3536259"/>
          </a:xfrm>
          <a:prstGeom prst="rect">
            <a:avLst/>
          </a:prstGeom>
          <a:noFill/>
          <a:ln>
            <a:noFill/>
          </a:ln>
        </p:spPr>
        <p:txBody>
          <a:bodyPr spcFirstLastPara="1" wrap="square" lIns="121900" tIns="121900" rIns="121900" bIns="121900" anchor="t" anchorCtr="0">
            <a:noAutofit/>
          </a:bodyPr>
          <a:lstStyle/>
          <a:p>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addTwo</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i, </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j)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i + j;</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 name="Google Shape;1410;p148">
            <a:extLst>
              <a:ext uri="{FF2B5EF4-FFF2-40B4-BE49-F238E27FC236}">
                <a16:creationId xmlns:a16="http://schemas.microsoft.com/office/drawing/2014/main" id="{CB0B4DE6-C4E6-49AA-9743-C701FEFB24F0}"/>
              </a:ext>
            </a:extLst>
          </p:cNvPr>
          <p:cNvSpPr txBox="1"/>
          <p:nvPr/>
        </p:nvSpPr>
        <p:spPr>
          <a:xfrm>
            <a:off x="789777" y="3605124"/>
            <a:ext cx="10365903" cy="1804757"/>
          </a:xfrm>
          <a:prstGeom prst="rect">
            <a:avLst/>
          </a:prstGeom>
          <a:noFill/>
          <a:ln>
            <a:noFill/>
          </a:ln>
        </p:spPr>
        <p:txBody>
          <a:bodyPr spcFirstLastPara="1" wrap="square" lIns="121900" tIns="121900" rIns="121900" bIns="121900" anchor="t" anchorCtr="0">
            <a:noAutofit/>
          </a:bodyPr>
          <a:lstStyle/>
          <a:p>
            <a:r>
              <a:rPr lang="en" sz="2267" dirty="0">
                <a:latin typeface="Courier New" panose="02070309020205020404" pitchFamily="49" charset="0"/>
                <a:ea typeface="Inconsolata"/>
                <a:cs typeface="Courier New" panose="02070309020205020404" pitchFamily="49" charset="0"/>
                <a:sym typeface="Inconsolata"/>
              </a:rPr>
              <a:t>0   </a:t>
            </a:r>
            <a:r>
              <a:rPr lang="en" sz="2267" i="1" dirty="0">
                <a:latin typeface="Courier New" panose="02070309020205020404" pitchFamily="49" charset="0"/>
                <a:ea typeface="Inconsolata"/>
                <a:cs typeface="Courier New" panose="02070309020205020404" pitchFamily="49" charset="0"/>
                <a:sym typeface="Inconsolata"/>
              </a:rPr>
              <a:t>iload_1</a:t>
            </a:r>
            <a:r>
              <a:rPr lang="en" sz="2267" dirty="0">
                <a:latin typeface="Courier New" panose="02070309020205020404" pitchFamily="49" charset="0"/>
                <a:ea typeface="Inconsolata"/>
                <a:cs typeface="Courier New" panose="02070309020205020404" pitchFamily="49" charset="0"/>
                <a:sym typeface="Inconsolata"/>
              </a:rPr>
              <a:t>  // Push value of local variable 1 (i)</a:t>
            </a:r>
            <a:endParaRPr sz="2267" dirty="0">
              <a:latin typeface="Courier New" panose="02070309020205020404" pitchFamily="49" charset="0"/>
              <a:ea typeface="Inconsolata"/>
              <a:cs typeface="Courier New" panose="02070309020205020404" pitchFamily="49" charset="0"/>
              <a:sym typeface="Inconsolata"/>
            </a:endParaRPr>
          </a:p>
          <a:p>
            <a:r>
              <a:rPr lang="en" sz="2267" dirty="0">
                <a:latin typeface="Courier New" panose="02070309020205020404" pitchFamily="49" charset="0"/>
                <a:ea typeface="Inconsolata"/>
                <a:cs typeface="Courier New" panose="02070309020205020404" pitchFamily="49" charset="0"/>
                <a:sym typeface="Inconsolata"/>
              </a:rPr>
              <a:t>1   </a:t>
            </a:r>
            <a:r>
              <a:rPr lang="en" sz="2267" i="1" dirty="0">
                <a:latin typeface="Courier New" panose="02070309020205020404" pitchFamily="49" charset="0"/>
                <a:ea typeface="Inconsolata"/>
                <a:cs typeface="Courier New" panose="02070309020205020404" pitchFamily="49" charset="0"/>
                <a:sym typeface="Inconsolata"/>
              </a:rPr>
              <a:t>iload_2</a:t>
            </a:r>
            <a:r>
              <a:rPr lang="en" sz="2267" dirty="0">
                <a:latin typeface="Courier New" panose="02070309020205020404" pitchFamily="49" charset="0"/>
                <a:ea typeface="Inconsolata"/>
                <a:cs typeface="Courier New" panose="02070309020205020404" pitchFamily="49" charset="0"/>
                <a:sym typeface="Inconsolata"/>
              </a:rPr>
              <a:t>  // Push value of local variable 2 (j)</a:t>
            </a:r>
            <a:endParaRPr sz="2267" dirty="0">
              <a:latin typeface="Courier New" panose="02070309020205020404" pitchFamily="49" charset="0"/>
              <a:ea typeface="Inconsolata"/>
              <a:cs typeface="Courier New" panose="02070309020205020404" pitchFamily="49" charset="0"/>
              <a:sym typeface="Inconsolata"/>
            </a:endParaRPr>
          </a:p>
          <a:p>
            <a:r>
              <a:rPr lang="en" sz="2267" dirty="0">
                <a:latin typeface="Courier New" panose="02070309020205020404" pitchFamily="49" charset="0"/>
                <a:ea typeface="Inconsolata"/>
                <a:cs typeface="Courier New" panose="02070309020205020404" pitchFamily="49" charset="0"/>
                <a:sym typeface="Inconsolata"/>
              </a:rPr>
              <a:t>2   </a:t>
            </a:r>
            <a:r>
              <a:rPr lang="en" sz="2267" i="1" dirty="0">
                <a:latin typeface="Courier New" panose="02070309020205020404" pitchFamily="49" charset="0"/>
                <a:ea typeface="Inconsolata"/>
                <a:cs typeface="Courier New" panose="02070309020205020404" pitchFamily="49" charset="0"/>
                <a:sym typeface="Inconsolata"/>
              </a:rPr>
              <a:t>iadd</a:t>
            </a:r>
            <a:r>
              <a:rPr lang="en" sz="2267" dirty="0">
                <a:latin typeface="Courier New" panose="02070309020205020404" pitchFamily="49" charset="0"/>
                <a:ea typeface="Inconsolata"/>
                <a:cs typeface="Courier New" panose="02070309020205020404" pitchFamily="49" charset="0"/>
                <a:sym typeface="Inconsolata"/>
              </a:rPr>
              <a:t>     // Add; leave int result on operand stack</a:t>
            </a:r>
            <a:endParaRPr sz="2267"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2267" dirty="0">
                <a:latin typeface="Courier New" panose="02070309020205020404" pitchFamily="49" charset="0"/>
                <a:ea typeface="Inconsolata"/>
                <a:cs typeface="Courier New" panose="02070309020205020404" pitchFamily="49" charset="0"/>
                <a:sym typeface="Inconsolata"/>
              </a:rPr>
              <a:t>3   </a:t>
            </a:r>
            <a:r>
              <a:rPr lang="en" sz="2267" i="1" dirty="0">
                <a:latin typeface="Courier New" panose="02070309020205020404" pitchFamily="49" charset="0"/>
                <a:ea typeface="Inconsolata"/>
                <a:cs typeface="Courier New" panose="02070309020205020404" pitchFamily="49" charset="0"/>
                <a:sym typeface="Inconsolata"/>
              </a:rPr>
              <a:t>ireturn</a:t>
            </a:r>
            <a:r>
              <a:rPr lang="en" sz="2267" dirty="0">
                <a:latin typeface="Courier New" panose="02070309020205020404" pitchFamily="49" charset="0"/>
                <a:ea typeface="Inconsolata"/>
                <a:cs typeface="Courier New" panose="02070309020205020404" pitchFamily="49" charset="0"/>
                <a:sym typeface="Inconsolata"/>
              </a:rPr>
              <a:t>  // Return int result</a:t>
            </a:r>
            <a:endParaRPr sz="2267" dirty="0">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4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Method Arguments</a:t>
            </a:r>
            <a:endParaRPr dirty="0"/>
          </a:p>
        </p:txBody>
      </p:sp>
      <p:sp>
        <p:nvSpPr>
          <p:cNvPr id="1408" name="Google Shape;1408;p14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124</a:t>
            </a:fld>
            <a:endParaRPr/>
          </a:p>
        </p:txBody>
      </p:sp>
      <p:sp>
        <p:nvSpPr>
          <p:cNvPr id="1409" name="Google Shape;1409;p148"/>
          <p:cNvSpPr txBox="1"/>
          <p:nvPr/>
        </p:nvSpPr>
        <p:spPr>
          <a:xfrm>
            <a:off x="415600" y="1790540"/>
            <a:ext cx="6084674" cy="3536259"/>
          </a:xfrm>
          <a:prstGeom prst="rect">
            <a:avLst/>
          </a:prstGeom>
          <a:noFill/>
          <a:ln>
            <a:noFill/>
          </a:ln>
        </p:spPr>
        <p:txBody>
          <a:bodyPr spcFirstLastPara="1" wrap="square" lIns="121900" tIns="121900" rIns="121900" bIns="121900" anchor="t" anchorCtr="0">
            <a:noAutofit/>
          </a:bodyPr>
          <a:lstStyle/>
          <a:p>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addTwo</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i, </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j)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i + j;</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1410" name="Google Shape;1410;p148"/>
          <p:cNvSpPr txBox="1"/>
          <p:nvPr/>
        </p:nvSpPr>
        <p:spPr>
          <a:xfrm>
            <a:off x="789777" y="3605124"/>
            <a:ext cx="10365903" cy="1804757"/>
          </a:xfrm>
          <a:prstGeom prst="rect">
            <a:avLst/>
          </a:prstGeom>
          <a:noFill/>
          <a:ln>
            <a:noFill/>
          </a:ln>
        </p:spPr>
        <p:txBody>
          <a:bodyPr spcFirstLastPara="1" wrap="square" lIns="121900" tIns="121900" rIns="121900" bIns="121900" anchor="t" anchorCtr="0">
            <a:noAutofit/>
          </a:bodyPr>
          <a:lstStyle/>
          <a:p>
            <a:r>
              <a:rPr lang="en" sz="2267" dirty="0">
                <a:latin typeface="Courier New" panose="02070309020205020404" pitchFamily="49" charset="0"/>
                <a:ea typeface="Inconsolata"/>
                <a:cs typeface="Courier New" panose="02070309020205020404" pitchFamily="49" charset="0"/>
                <a:sym typeface="Inconsolata"/>
              </a:rPr>
              <a:t>0   </a:t>
            </a:r>
            <a:r>
              <a:rPr lang="en" sz="2267" i="1" dirty="0">
                <a:latin typeface="Courier New" panose="02070309020205020404" pitchFamily="49" charset="0"/>
                <a:ea typeface="Inconsolata"/>
                <a:cs typeface="Courier New" panose="02070309020205020404" pitchFamily="49" charset="0"/>
                <a:sym typeface="Inconsolata"/>
              </a:rPr>
              <a:t>iload_1</a:t>
            </a:r>
            <a:r>
              <a:rPr lang="en" sz="2267" dirty="0">
                <a:latin typeface="Courier New" panose="02070309020205020404" pitchFamily="49" charset="0"/>
                <a:ea typeface="Inconsolata"/>
                <a:cs typeface="Courier New" panose="02070309020205020404" pitchFamily="49" charset="0"/>
                <a:sym typeface="Inconsolata"/>
              </a:rPr>
              <a:t>  // Push value of local variable 1 (i)</a:t>
            </a:r>
            <a:endParaRPr sz="2267" dirty="0">
              <a:latin typeface="Courier New" panose="02070309020205020404" pitchFamily="49" charset="0"/>
              <a:ea typeface="Inconsolata"/>
              <a:cs typeface="Courier New" panose="02070309020205020404" pitchFamily="49" charset="0"/>
              <a:sym typeface="Inconsolata"/>
            </a:endParaRPr>
          </a:p>
          <a:p>
            <a:r>
              <a:rPr lang="en" sz="2267" dirty="0">
                <a:latin typeface="Courier New" panose="02070309020205020404" pitchFamily="49" charset="0"/>
                <a:ea typeface="Inconsolata"/>
                <a:cs typeface="Courier New" panose="02070309020205020404" pitchFamily="49" charset="0"/>
                <a:sym typeface="Inconsolata"/>
              </a:rPr>
              <a:t>1   </a:t>
            </a:r>
            <a:r>
              <a:rPr lang="en" sz="2267" i="1" dirty="0">
                <a:latin typeface="Courier New" panose="02070309020205020404" pitchFamily="49" charset="0"/>
                <a:ea typeface="Inconsolata"/>
                <a:cs typeface="Courier New" panose="02070309020205020404" pitchFamily="49" charset="0"/>
                <a:sym typeface="Inconsolata"/>
              </a:rPr>
              <a:t>iload_2</a:t>
            </a:r>
            <a:r>
              <a:rPr lang="en" sz="2267" dirty="0">
                <a:latin typeface="Courier New" panose="02070309020205020404" pitchFamily="49" charset="0"/>
                <a:ea typeface="Inconsolata"/>
                <a:cs typeface="Courier New" panose="02070309020205020404" pitchFamily="49" charset="0"/>
                <a:sym typeface="Inconsolata"/>
              </a:rPr>
              <a:t>  // Push value of local variable 2 (j)</a:t>
            </a:r>
            <a:endParaRPr sz="2267" dirty="0">
              <a:latin typeface="Courier New" panose="02070309020205020404" pitchFamily="49" charset="0"/>
              <a:ea typeface="Inconsolata"/>
              <a:cs typeface="Courier New" panose="02070309020205020404" pitchFamily="49" charset="0"/>
              <a:sym typeface="Inconsolata"/>
            </a:endParaRPr>
          </a:p>
          <a:p>
            <a:r>
              <a:rPr lang="en" sz="2267" dirty="0">
                <a:latin typeface="Courier New" panose="02070309020205020404" pitchFamily="49" charset="0"/>
                <a:ea typeface="Inconsolata"/>
                <a:cs typeface="Courier New" panose="02070309020205020404" pitchFamily="49" charset="0"/>
                <a:sym typeface="Inconsolata"/>
              </a:rPr>
              <a:t>2   </a:t>
            </a:r>
            <a:r>
              <a:rPr lang="en" sz="2267" i="1" dirty="0">
                <a:latin typeface="Courier New" panose="02070309020205020404" pitchFamily="49" charset="0"/>
                <a:ea typeface="Inconsolata"/>
                <a:cs typeface="Courier New" panose="02070309020205020404" pitchFamily="49" charset="0"/>
                <a:sym typeface="Inconsolata"/>
              </a:rPr>
              <a:t>iadd</a:t>
            </a:r>
            <a:r>
              <a:rPr lang="en" sz="2267" dirty="0">
                <a:latin typeface="Courier New" panose="02070309020205020404" pitchFamily="49" charset="0"/>
                <a:ea typeface="Inconsolata"/>
                <a:cs typeface="Courier New" panose="02070309020205020404" pitchFamily="49" charset="0"/>
                <a:sym typeface="Inconsolata"/>
              </a:rPr>
              <a:t>     // Add; leave int result on operand stack</a:t>
            </a:r>
            <a:endParaRPr sz="2267"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2267" dirty="0">
                <a:latin typeface="Courier New" panose="02070309020205020404" pitchFamily="49" charset="0"/>
                <a:ea typeface="Inconsolata"/>
                <a:cs typeface="Courier New" panose="02070309020205020404" pitchFamily="49" charset="0"/>
                <a:sym typeface="Inconsolata"/>
              </a:rPr>
              <a:t>3   </a:t>
            </a:r>
            <a:r>
              <a:rPr lang="en" sz="2267" i="1" dirty="0">
                <a:latin typeface="Courier New" panose="02070309020205020404" pitchFamily="49" charset="0"/>
                <a:ea typeface="Inconsolata"/>
                <a:cs typeface="Courier New" panose="02070309020205020404" pitchFamily="49" charset="0"/>
                <a:sym typeface="Inconsolata"/>
              </a:rPr>
              <a:t>ireturn</a:t>
            </a:r>
            <a:r>
              <a:rPr lang="en" sz="2267" dirty="0">
                <a:latin typeface="Courier New" panose="02070309020205020404" pitchFamily="49" charset="0"/>
                <a:ea typeface="Inconsolata"/>
                <a:cs typeface="Courier New" panose="02070309020205020404" pitchFamily="49" charset="0"/>
                <a:sym typeface="Inconsolata"/>
              </a:rPr>
              <a:t>  // Return int result</a:t>
            </a:r>
            <a:endParaRPr sz="2267" dirty="0">
              <a:latin typeface="Courier New" panose="02070309020205020404" pitchFamily="49" charset="0"/>
              <a:ea typeface="Inconsolata"/>
              <a:cs typeface="Courier New" panose="02070309020205020404" pitchFamily="49" charset="0"/>
              <a:sym typeface="Inconsolata"/>
            </a:endParaRPr>
          </a:p>
        </p:txBody>
      </p:sp>
      <p:sp>
        <p:nvSpPr>
          <p:cNvPr id="2" name="Google Shape;1419;p149">
            <a:extLst>
              <a:ext uri="{FF2B5EF4-FFF2-40B4-BE49-F238E27FC236}">
                <a16:creationId xmlns:a16="http://schemas.microsoft.com/office/drawing/2014/main" id="{326A66F9-5E01-4A84-AE9D-61CFDEF9B502}"/>
              </a:ext>
            </a:extLst>
          </p:cNvPr>
          <p:cNvSpPr/>
          <p:nvPr/>
        </p:nvSpPr>
        <p:spPr>
          <a:xfrm>
            <a:off x="9444115" y="1790540"/>
            <a:ext cx="2060400" cy="69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a:t>i</a:t>
            </a:r>
            <a:endParaRPr sz="3200"/>
          </a:p>
        </p:txBody>
      </p:sp>
      <p:sp>
        <p:nvSpPr>
          <p:cNvPr id="3" name="Google Shape;1420;p149">
            <a:extLst>
              <a:ext uri="{FF2B5EF4-FFF2-40B4-BE49-F238E27FC236}">
                <a16:creationId xmlns:a16="http://schemas.microsoft.com/office/drawing/2014/main" id="{86B267C0-507A-445B-B6FC-FD614A6A22A9}"/>
              </a:ext>
            </a:extLst>
          </p:cNvPr>
          <p:cNvSpPr/>
          <p:nvPr/>
        </p:nvSpPr>
        <p:spPr>
          <a:xfrm>
            <a:off x="110186" y="3224093"/>
            <a:ext cx="779065" cy="1379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3182141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4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Method Arguments</a:t>
            </a:r>
            <a:endParaRPr dirty="0"/>
          </a:p>
        </p:txBody>
      </p:sp>
      <p:sp>
        <p:nvSpPr>
          <p:cNvPr id="1408" name="Google Shape;1408;p14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125</a:t>
            </a:fld>
            <a:endParaRPr/>
          </a:p>
        </p:txBody>
      </p:sp>
      <p:sp>
        <p:nvSpPr>
          <p:cNvPr id="1409" name="Google Shape;1409;p148"/>
          <p:cNvSpPr txBox="1"/>
          <p:nvPr/>
        </p:nvSpPr>
        <p:spPr>
          <a:xfrm>
            <a:off x="415600" y="1790540"/>
            <a:ext cx="6084674" cy="3536259"/>
          </a:xfrm>
          <a:prstGeom prst="rect">
            <a:avLst/>
          </a:prstGeom>
          <a:noFill/>
          <a:ln>
            <a:noFill/>
          </a:ln>
        </p:spPr>
        <p:txBody>
          <a:bodyPr spcFirstLastPara="1" wrap="square" lIns="121900" tIns="121900" rIns="121900" bIns="121900" anchor="t" anchorCtr="0">
            <a:noAutofit/>
          </a:bodyPr>
          <a:lstStyle/>
          <a:p>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addTwo</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i, </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j)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i + j;</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1410" name="Google Shape;1410;p148"/>
          <p:cNvSpPr txBox="1"/>
          <p:nvPr/>
        </p:nvSpPr>
        <p:spPr>
          <a:xfrm>
            <a:off x="789777" y="3605124"/>
            <a:ext cx="10365903" cy="1804757"/>
          </a:xfrm>
          <a:prstGeom prst="rect">
            <a:avLst/>
          </a:prstGeom>
          <a:noFill/>
          <a:ln>
            <a:noFill/>
          </a:ln>
        </p:spPr>
        <p:txBody>
          <a:bodyPr spcFirstLastPara="1" wrap="square" lIns="121900" tIns="121900" rIns="121900" bIns="121900" anchor="t" anchorCtr="0">
            <a:noAutofit/>
          </a:bodyPr>
          <a:lstStyle/>
          <a:p>
            <a:r>
              <a:rPr lang="en" sz="2267" dirty="0">
                <a:latin typeface="Courier New" panose="02070309020205020404" pitchFamily="49" charset="0"/>
                <a:ea typeface="Inconsolata"/>
                <a:cs typeface="Courier New" panose="02070309020205020404" pitchFamily="49" charset="0"/>
                <a:sym typeface="Inconsolata"/>
              </a:rPr>
              <a:t>0   </a:t>
            </a:r>
            <a:r>
              <a:rPr lang="en" sz="2267" i="1" dirty="0">
                <a:latin typeface="Courier New" panose="02070309020205020404" pitchFamily="49" charset="0"/>
                <a:ea typeface="Inconsolata"/>
                <a:cs typeface="Courier New" panose="02070309020205020404" pitchFamily="49" charset="0"/>
                <a:sym typeface="Inconsolata"/>
              </a:rPr>
              <a:t>iload_1</a:t>
            </a:r>
            <a:r>
              <a:rPr lang="en" sz="2267" dirty="0">
                <a:latin typeface="Courier New" panose="02070309020205020404" pitchFamily="49" charset="0"/>
                <a:ea typeface="Inconsolata"/>
                <a:cs typeface="Courier New" panose="02070309020205020404" pitchFamily="49" charset="0"/>
                <a:sym typeface="Inconsolata"/>
              </a:rPr>
              <a:t>  // Push value of local variable 1 (i)</a:t>
            </a:r>
            <a:endParaRPr sz="2267" dirty="0">
              <a:latin typeface="Courier New" panose="02070309020205020404" pitchFamily="49" charset="0"/>
              <a:ea typeface="Inconsolata"/>
              <a:cs typeface="Courier New" panose="02070309020205020404" pitchFamily="49" charset="0"/>
              <a:sym typeface="Inconsolata"/>
            </a:endParaRPr>
          </a:p>
          <a:p>
            <a:r>
              <a:rPr lang="en" sz="2267" dirty="0">
                <a:latin typeface="Courier New" panose="02070309020205020404" pitchFamily="49" charset="0"/>
                <a:ea typeface="Inconsolata"/>
                <a:cs typeface="Courier New" panose="02070309020205020404" pitchFamily="49" charset="0"/>
                <a:sym typeface="Inconsolata"/>
              </a:rPr>
              <a:t>1   </a:t>
            </a:r>
            <a:r>
              <a:rPr lang="en" sz="2267" i="1" dirty="0">
                <a:latin typeface="Courier New" panose="02070309020205020404" pitchFamily="49" charset="0"/>
                <a:ea typeface="Inconsolata"/>
                <a:cs typeface="Courier New" panose="02070309020205020404" pitchFamily="49" charset="0"/>
                <a:sym typeface="Inconsolata"/>
              </a:rPr>
              <a:t>iload_2</a:t>
            </a:r>
            <a:r>
              <a:rPr lang="en" sz="2267" dirty="0">
                <a:latin typeface="Courier New" panose="02070309020205020404" pitchFamily="49" charset="0"/>
                <a:ea typeface="Inconsolata"/>
                <a:cs typeface="Courier New" panose="02070309020205020404" pitchFamily="49" charset="0"/>
                <a:sym typeface="Inconsolata"/>
              </a:rPr>
              <a:t>  // Push value of local variable 2 (j)</a:t>
            </a:r>
            <a:endParaRPr sz="2267" dirty="0">
              <a:latin typeface="Courier New" panose="02070309020205020404" pitchFamily="49" charset="0"/>
              <a:ea typeface="Inconsolata"/>
              <a:cs typeface="Courier New" panose="02070309020205020404" pitchFamily="49" charset="0"/>
              <a:sym typeface="Inconsolata"/>
            </a:endParaRPr>
          </a:p>
          <a:p>
            <a:r>
              <a:rPr lang="en" sz="2267" dirty="0">
                <a:latin typeface="Courier New" panose="02070309020205020404" pitchFamily="49" charset="0"/>
                <a:ea typeface="Inconsolata"/>
                <a:cs typeface="Courier New" panose="02070309020205020404" pitchFamily="49" charset="0"/>
                <a:sym typeface="Inconsolata"/>
              </a:rPr>
              <a:t>2   </a:t>
            </a:r>
            <a:r>
              <a:rPr lang="en" sz="2267" i="1" dirty="0">
                <a:latin typeface="Courier New" panose="02070309020205020404" pitchFamily="49" charset="0"/>
                <a:ea typeface="Inconsolata"/>
                <a:cs typeface="Courier New" panose="02070309020205020404" pitchFamily="49" charset="0"/>
                <a:sym typeface="Inconsolata"/>
              </a:rPr>
              <a:t>iadd</a:t>
            </a:r>
            <a:r>
              <a:rPr lang="en" sz="2267" dirty="0">
                <a:latin typeface="Courier New" panose="02070309020205020404" pitchFamily="49" charset="0"/>
                <a:ea typeface="Inconsolata"/>
                <a:cs typeface="Courier New" panose="02070309020205020404" pitchFamily="49" charset="0"/>
                <a:sym typeface="Inconsolata"/>
              </a:rPr>
              <a:t>     // Add; leave int result on operand stack</a:t>
            </a:r>
            <a:endParaRPr sz="2267"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2267" dirty="0">
                <a:latin typeface="Courier New" panose="02070309020205020404" pitchFamily="49" charset="0"/>
                <a:ea typeface="Inconsolata"/>
                <a:cs typeface="Courier New" panose="02070309020205020404" pitchFamily="49" charset="0"/>
                <a:sym typeface="Inconsolata"/>
              </a:rPr>
              <a:t>3   </a:t>
            </a:r>
            <a:r>
              <a:rPr lang="en" sz="2267" i="1" dirty="0">
                <a:latin typeface="Courier New" panose="02070309020205020404" pitchFamily="49" charset="0"/>
                <a:ea typeface="Inconsolata"/>
                <a:cs typeface="Courier New" panose="02070309020205020404" pitchFamily="49" charset="0"/>
                <a:sym typeface="Inconsolata"/>
              </a:rPr>
              <a:t>ireturn</a:t>
            </a:r>
            <a:r>
              <a:rPr lang="en" sz="2267" dirty="0">
                <a:latin typeface="Courier New" panose="02070309020205020404" pitchFamily="49" charset="0"/>
                <a:ea typeface="Inconsolata"/>
                <a:cs typeface="Courier New" panose="02070309020205020404" pitchFamily="49" charset="0"/>
                <a:sym typeface="Inconsolata"/>
              </a:rPr>
              <a:t>  // Return int result</a:t>
            </a:r>
            <a:endParaRPr sz="2267" dirty="0">
              <a:latin typeface="Courier New" panose="02070309020205020404" pitchFamily="49" charset="0"/>
              <a:ea typeface="Inconsolata"/>
              <a:cs typeface="Courier New" panose="02070309020205020404" pitchFamily="49" charset="0"/>
              <a:sym typeface="Inconsolata"/>
            </a:endParaRPr>
          </a:p>
        </p:txBody>
      </p:sp>
      <p:sp>
        <p:nvSpPr>
          <p:cNvPr id="2" name="Google Shape;1419;p149">
            <a:extLst>
              <a:ext uri="{FF2B5EF4-FFF2-40B4-BE49-F238E27FC236}">
                <a16:creationId xmlns:a16="http://schemas.microsoft.com/office/drawing/2014/main" id="{326A66F9-5E01-4A84-AE9D-61CFDEF9B502}"/>
              </a:ext>
            </a:extLst>
          </p:cNvPr>
          <p:cNvSpPr/>
          <p:nvPr/>
        </p:nvSpPr>
        <p:spPr>
          <a:xfrm>
            <a:off x="9444115" y="1790540"/>
            <a:ext cx="2060400" cy="69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a:t>i</a:t>
            </a:r>
            <a:endParaRPr sz="3200"/>
          </a:p>
        </p:txBody>
      </p:sp>
      <p:sp>
        <p:nvSpPr>
          <p:cNvPr id="3" name="Google Shape;1420;p149">
            <a:extLst>
              <a:ext uri="{FF2B5EF4-FFF2-40B4-BE49-F238E27FC236}">
                <a16:creationId xmlns:a16="http://schemas.microsoft.com/office/drawing/2014/main" id="{86B267C0-507A-445B-B6FC-FD614A6A22A9}"/>
              </a:ext>
            </a:extLst>
          </p:cNvPr>
          <p:cNvSpPr/>
          <p:nvPr/>
        </p:nvSpPr>
        <p:spPr>
          <a:xfrm>
            <a:off x="110186" y="3526342"/>
            <a:ext cx="779065" cy="1379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1419;p149">
            <a:extLst>
              <a:ext uri="{FF2B5EF4-FFF2-40B4-BE49-F238E27FC236}">
                <a16:creationId xmlns:a16="http://schemas.microsoft.com/office/drawing/2014/main" id="{AFC7EFAF-C04C-40C4-B511-164250C33E65}"/>
              </a:ext>
            </a:extLst>
          </p:cNvPr>
          <p:cNvSpPr/>
          <p:nvPr/>
        </p:nvSpPr>
        <p:spPr>
          <a:xfrm>
            <a:off x="9444115" y="2491506"/>
            <a:ext cx="2060400" cy="69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dirty="0"/>
              <a:t>j</a:t>
            </a:r>
            <a:endParaRPr sz="3200" dirty="0"/>
          </a:p>
        </p:txBody>
      </p:sp>
    </p:spTree>
    <p:extLst>
      <p:ext uri="{BB962C8B-B14F-4D97-AF65-F5344CB8AC3E}">
        <p14:creationId xmlns:p14="http://schemas.microsoft.com/office/powerpoint/2010/main" val="38574381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4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Method Arguments</a:t>
            </a:r>
            <a:endParaRPr dirty="0"/>
          </a:p>
        </p:txBody>
      </p:sp>
      <p:sp>
        <p:nvSpPr>
          <p:cNvPr id="1408" name="Google Shape;1408;p14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126</a:t>
            </a:fld>
            <a:endParaRPr/>
          </a:p>
        </p:txBody>
      </p:sp>
      <p:sp>
        <p:nvSpPr>
          <p:cNvPr id="1409" name="Google Shape;1409;p148"/>
          <p:cNvSpPr txBox="1"/>
          <p:nvPr/>
        </p:nvSpPr>
        <p:spPr>
          <a:xfrm>
            <a:off x="415600" y="1790540"/>
            <a:ext cx="6084674" cy="3536259"/>
          </a:xfrm>
          <a:prstGeom prst="rect">
            <a:avLst/>
          </a:prstGeom>
          <a:noFill/>
          <a:ln>
            <a:noFill/>
          </a:ln>
        </p:spPr>
        <p:txBody>
          <a:bodyPr spcFirstLastPara="1" wrap="square" lIns="121900" tIns="121900" rIns="121900" bIns="121900" anchor="t" anchorCtr="0">
            <a:noAutofit/>
          </a:bodyPr>
          <a:lstStyle/>
          <a:p>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addTwo</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i, </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j)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i + j;</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1410" name="Google Shape;1410;p148"/>
          <p:cNvSpPr txBox="1"/>
          <p:nvPr/>
        </p:nvSpPr>
        <p:spPr>
          <a:xfrm>
            <a:off x="789777" y="3605124"/>
            <a:ext cx="10365903" cy="1804757"/>
          </a:xfrm>
          <a:prstGeom prst="rect">
            <a:avLst/>
          </a:prstGeom>
          <a:noFill/>
          <a:ln>
            <a:noFill/>
          </a:ln>
        </p:spPr>
        <p:txBody>
          <a:bodyPr spcFirstLastPara="1" wrap="square" lIns="121900" tIns="121900" rIns="121900" bIns="121900" anchor="t" anchorCtr="0">
            <a:noAutofit/>
          </a:bodyPr>
          <a:lstStyle/>
          <a:p>
            <a:r>
              <a:rPr lang="en" sz="2267" dirty="0">
                <a:latin typeface="Courier New" panose="02070309020205020404" pitchFamily="49" charset="0"/>
                <a:ea typeface="Inconsolata"/>
                <a:cs typeface="Courier New" panose="02070309020205020404" pitchFamily="49" charset="0"/>
                <a:sym typeface="Inconsolata"/>
              </a:rPr>
              <a:t>0   </a:t>
            </a:r>
            <a:r>
              <a:rPr lang="en" sz="2267" i="1" dirty="0">
                <a:latin typeface="Courier New" panose="02070309020205020404" pitchFamily="49" charset="0"/>
                <a:ea typeface="Inconsolata"/>
                <a:cs typeface="Courier New" panose="02070309020205020404" pitchFamily="49" charset="0"/>
                <a:sym typeface="Inconsolata"/>
              </a:rPr>
              <a:t>iload_1</a:t>
            </a:r>
            <a:r>
              <a:rPr lang="en" sz="2267" dirty="0">
                <a:latin typeface="Courier New" panose="02070309020205020404" pitchFamily="49" charset="0"/>
                <a:ea typeface="Inconsolata"/>
                <a:cs typeface="Courier New" panose="02070309020205020404" pitchFamily="49" charset="0"/>
                <a:sym typeface="Inconsolata"/>
              </a:rPr>
              <a:t>  // Push value of local variable 1 (i)</a:t>
            </a:r>
            <a:endParaRPr sz="2267" dirty="0">
              <a:latin typeface="Courier New" panose="02070309020205020404" pitchFamily="49" charset="0"/>
              <a:ea typeface="Inconsolata"/>
              <a:cs typeface="Courier New" panose="02070309020205020404" pitchFamily="49" charset="0"/>
              <a:sym typeface="Inconsolata"/>
            </a:endParaRPr>
          </a:p>
          <a:p>
            <a:r>
              <a:rPr lang="en" sz="2267" dirty="0">
                <a:latin typeface="Courier New" panose="02070309020205020404" pitchFamily="49" charset="0"/>
                <a:ea typeface="Inconsolata"/>
                <a:cs typeface="Courier New" panose="02070309020205020404" pitchFamily="49" charset="0"/>
                <a:sym typeface="Inconsolata"/>
              </a:rPr>
              <a:t>1   </a:t>
            </a:r>
            <a:r>
              <a:rPr lang="en" sz="2267" i="1" dirty="0">
                <a:latin typeface="Courier New" panose="02070309020205020404" pitchFamily="49" charset="0"/>
                <a:ea typeface="Inconsolata"/>
                <a:cs typeface="Courier New" panose="02070309020205020404" pitchFamily="49" charset="0"/>
                <a:sym typeface="Inconsolata"/>
              </a:rPr>
              <a:t>iload_2</a:t>
            </a:r>
            <a:r>
              <a:rPr lang="en" sz="2267" dirty="0">
                <a:latin typeface="Courier New" panose="02070309020205020404" pitchFamily="49" charset="0"/>
                <a:ea typeface="Inconsolata"/>
                <a:cs typeface="Courier New" panose="02070309020205020404" pitchFamily="49" charset="0"/>
                <a:sym typeface="Inconsolata"/>
              </a:rPr>
              <a:t>  // Push value of local variable 2 (j)</a:t>
            </a:r>
            <a:endParaRPr sz="2267" dirty="0">
              <a:latin typeface="Courier New" panose="02070309020205020404" pitchFamily="49" charset="0"/>
              <a:ea typeface="Inconsolata"/>
              <a:cs typeface="Courier New" panose="02070309020205020404" pitchFamily="49" charset="0"/>
              <a:sym typeface="Inconsolata"/>
            </a:endParaRPr>
          </a:p>
          <a:p>
            <a:r>
              <a:rPr lang="en" sz="2267" dirty="0">
                <a:latin typeface="Courier New" panose="02070309020205020404" pitchFamily="49" charset="0"/>
                <a:ea typeface="Inconsolata"/>
                <a:cs typeface="Courier New" panose="02070309020205020404" pitchFamily="49" charset="0"/>
                <a:sym typeface="Inconsolata"/>
              </a:rPr>
              <a:t>2   </a:t>
            </a:r>
            <a:r>
              <a:rPr lang="en" sz="2267" i="1" dirty="0">
                <a:latin typeface="Courier New" panose="02070309020205020404" pitchFamily="49" charset="0"/>
                <a:ea typeface="Inconsolata"/>
                <a:cs typeface="Courier New" panose="02070309020205020404" pitchFamily="49" charset="0"/>
                <a:sym typeface="Inconsolata"/>
              </a:rPr>
              <a:t>iadd</a:t>
            </a:r>
            <a:r>
              <a:rPr lang="en" sz="2267" dirty="0">
                <a:latin typeface="Courier New" panose="02070309020205020404" pitchFamily="49" charset="0"/>
                <a:ea typeface="Inconsolata"/>
                <a:cs typeface="Courier New" panose="02070309020205020404" pitchFamily="49" charset="0"/>
                <a:sym typeface="Inconsolata"/>
              </a:rPr>
              <a:t>     // Add; leave int result on operand stack</a:t>
            </a:r>
            <a:endParaRPr sz="2267"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2267" dirty="0">
                <a:latin typeface="Courier New" panose="02070309020205020404" pitchFamily="49" charset="0"/>
                <a:ea typeface="Inconsolata"/>
                <a:cs typeface="Courier New" panose="02070309020205020404" pitchFamily="49" charset="0"/>
                <a:sym typeface="Inconsolata"/>
              </a:rPr>
              <a:t>3   </a:t>
            </a:r>
            <a:r>
              <a:rPr lang="en" sz="2267" i="1" dirty="0">
                <a:latin typeface="Courier New" panose="02070309020205020404" pitchFamily="49" charset="0"/>
                <a:ea typeface="Inconsolata"/>
                <a:cs typeface="Courier New" panose="02070309020205020404" pitchFamily="49" charset="0"/>
                <a:sym typeface="Inconsolata"/>
              </a:rPr>
              <a:t>ireturn</a:t>
            </a:r>
            <a:r>
              <a:rPr lang="en" sz="2267" dirty="0">
                <a:latin typeface="Courier New" panose="02070309020205020404" pitchFamily="49" charset="0"/>
                <a:ea typeface="Inconsolata"/>
                <a:cs typeface="Courier New" panose="02070309020205020404" pitchFamily="49" charset="0"/>
                <a:sym typeface="Inconsolata"/>
              </a:rPr>
              <a:t>  // Return int result</a:t>
            </a:r>
            <a:endParaRPr sz="2267" dirty="0">
              <a:latin typeface="Courier New" panose="02070309020205020404" pitchFamily="49" charset="0"/>
              <a:ea typeface="Inconsolata"/>
              <a:cs typeface="Courier New" panose="02070309020205020404" pitchFamily="49" charset="0"/>
              <a:sym typeface="Inconsolata"/>
            </a:endParaRPr>
          </a:p>
        </p:txBody>
      </p:sp>
      <p:sp>
        <p:nvSpPr>
          <p:cNvPr id="2" name="Google Shape;1419;p149">
            <a:extLst>
              <a:ext uri="{FF2B5EF4-FFF2-40B4-BE49-F238E27FC236}">
                <a16:creationId xmlns:a16="http://schemas.microsoft.com/office/drawing/2014/main" id="{326A66F9-5E01-4A84-AE9D-61CFDEF9B502}"/>
              </a:ext>
            </a:extLst>
          </p:cNvPr>
          <p:cNvSpPr/>
          <p:nvPr/>
        </p:nvSpPr>
        <p:spPr>
          <a:xfrm>
            <a:off x="9444115" y="1790540"/>
            <a:ext cx="2060400" cy="69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dirty="0"/>
              <a:t>i+j</a:t>
            </a:r>
            <a:endParaRPr sz="3200" dirty="0"/>
          </a:p>
        </p:txBody>
      </p:sp>
      <p:sp>
        <p:nvSpPr>
          <p:cNvPr id="3" name="Google Shape;1420;p149">
            <a:extLst>
              <a:ext uri="{FF2B5EF4-FFF2-40B4-BE49-F238E27FC236}">
                <a16:creationId xmlns:a16="http://schemas.microsoft.com/office/drawing/2014/main" id="{86B267C0-507A-445B-B6FC-FD614A6A22A9}"/>
              </a:ext>
            </a:extLst>
          </p:cNvPr>
          <p:cNvSpPr/>
          <p:nvPr/>
        </p:nvSpPr>
        <p:spPr>
          <a:xfrm>
            <a:off x="110186" y="3878328"/>
            <a:ext cx="779065" cy="1379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5264024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4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Method Arguments</a:t>
            </a:r>
            <a:endParaRPr dirty="0"/>
          </a:p>
        </p:txBody>
      </p:sp>
      <p:sp>
        <p:nvSpPr>
          <p:cNvPr id="1408" name="Google Shape;1408;p14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127</a:t>
            </a:fld>
            <a:endParaRPr/>
          </a:p>
        </p:txBody>
      </p:sp>
      <p:sp>
        <p:nvSpPr>
          <p:cNvPr id="1409" name="Google Shape;1409;p148"/>
          <p:cNvSpPr txBox="1"/>
          <p:nvPr/>
        </p:nvSpPr>
        <p:spPr>
          <a:xfrm>
            <a:off x="415600" y="1790540"/>
            <a:ext cx="6084674" cy="3536259"/>
          </a:xfrm>
          <a:prstGeom prst="rect">
            <a:avLst/>
          </a:prstGeom>
          <a:noFill/>
          <a:ln>
            <a:noFill/>
          </a:ln>
        </p:spPr>
        <p:txBody>
          <a:bodyPr spcFirstLastPara="1" wrap="square" lIns="121900" tIns="121900" rIns="121900" bIns="121900" anchor="t" anchorCtr="0">
            <a:noAutofit/>
          </a:bodyPr>
          <a:lstStyle/>
          <a:p>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addTwo</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i, </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j)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i + j;</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1410" name="Google Shape;1410;p148"/>
          <p:cNvSpPr txBox="1"/>
          <p:nvPr/>
        </p:nvSpPr>
        <p:spPr>
          <a:xfrm>
            <a:off x="789777" y="3605124"/>
            <a:ext cx="10365903" cy="1804757"/>
          </a:xfrm>
          <a:prstGeom prst="rect">
            <a:avLst/>
          </a:prstGeom>
          <a:noFill/>
          <a:ln>
            <a:noFill/>
          </a:ln>
        </p:spPr>
        <p:txBody>
          <a:bodyPr spcFirstLastPara="1" wrap="square" lIns="121900" tIns="121900" rIns="121900" bIns="121900" anchor="t" anchorCtr="0">
            <a:noAutofit/>
          </a:bodyPr>
          <a:lstStyle/>
          <a:p>
            <a:r>
              <a:rPr lang="en" sz="2267" dirty="0">
                <a:latin typeface="Courier New" panose="02070309020205020404" pitchFamily="49" charset="0"/>
                <a:ea typeface="Inconsolata"/>
                <a:cs typeface="Courier New" panose="02070309020205020404" pitchFamily="49" charset="0"/>
                <a:sym typeface="Inconsolata"/>
              </a:rPr>
              <a:t>0   </a:t>
            </a:r>
            <a:r>
              <a:rPr lang="en" sz="2267" i="1" dirty="0">
                <a:latin typeface="Courier New" panose="02070309020205020404" pitchFamily="49" charset="0"/>
                <a:ea typeface="Inconsolata"/>
                <a:cs typeface="Courier New" panose="02070309020205020404" pitchFamily="49" charset="0"/>
                <a:sym typeface="Inconsolata"/>
              </a:rPr>
              <a:t>iload_1</a:t>
            </a:r>
            <a:r>
              <a:rPr lang="en" sz="2267" dirty="0">
                <a:latin typeface="Courier New" panose="02070309020205020404" pitchFamily="49" charset="0"/>
                <a:ea typeface="Inconsolata"/>
                <a:cs typeface="Courier New" panose="02070309020205020404" pitchFamily="49" charset="0"/>
                <a:sym typeface="Inconsolata"/>
              </a:rPr>
              <a:t>  // Push value of local variable 1 (i)</a:t>
            </a:r>
            <a:endParaRPr sz="2267" dirty="0">
              <a:latin typeface="Courier New" panose="02070309020205020404" pitchFamily="49" charset="0"/>
              <a:ea typeface="Inconsolata"/>
              <a:cs typeface="Courier New" panose="02070309020205020404" pitchFamily="49" charset="0"/>
              <a:sym typeface="Inconsolata"/>
            </a:endParaRPr>
          </a:p>
          <a:p>
            <a:r>
              <a:rPr lang="en" sz="2267" dirty="0">
                <a:latin typeface="Courier New" panose="02070309020205020404" pitchFamily="49" charset="0"/>
                <a:ea typeface="Inconsolata"/>
                <a:cs typeface="Courier New" panose="02070309020205020404" pitchFamily="49" charset="0"/>
                <a:sym typeface="Inconsolata"/>
              </a:rPr>
              <a:t>1   </a:t>
            </a:r>
            <a:r>
              <a:rPr lang="en" sz="2267" i="1" dirty="0">
                <a:latin typeface="Courier New" panose="02070309020205020404" pitchFamily="49" charset="0"/>
                <a:ea typeface="Inconsolata"/>
                <a:cs typeface="Courier New" panose="02070309020205020404" pitchFamily="49" charset="0"/>
                <a:sym typeface="Inconsolata"/>
              </a:rPr>
              <a:t>iload_2</a:t>
            </a:r>
            <a:r>
              <a:rPr lang="en" sz="2267" dirty="0">
                <a:latin typeface="Courier New" panose="02070309020205020404" pitchFamily="49" charset="0"/>
                <a:ea typeface="Inconsolata"/>
                <a:cs typeface="Courier New" panose="02070309020205020404" pitchFamily="49" charset="0"/>
                <a:sym typeface="Inconsolata"/>
              </a:rPr>
              <a:t>  // Push value of local variable 2 (j)</a:t>
            </a:r>
            <a:endParaRPr sz="2267" dirty="0">
              <a:latin typeface="Courier New" panose="02070309020205020404" pitchFamily="49" charset="0"/>
              <a:ea typeface="Inconsolata"/>
              <a:cs typeface="Courier New" panose="02070309020205020404" pitchFamily="49" charset="0"/>
              <a:sym typeface="Inconsolata"/>
            </a:endParaRPr>
          </a:p>
          <a:p>
            <a:r>
              <a:rPr lang="en" sz="2267" dirty="0">
                <a:latin typeface="Courier New" panose="02070309020205020404" pitchFamily="49" charset="0"/>
                <a:ea typeface="Inconsolata"/>
                <a:cs typeface="Courier New" panose="02070309020205020404" pitchFamily="49" charset="0"/>
                <a:sym typeface="Inconsolata"/>
              </a:rPr>
              <a:t>2   </a:t>
            </a:r>
            <a:r>
              <a:rPr lang="en" sz="2267" i="1" dirty="0">
                <a:latin typeface="Courier New" panose="02070309020205020404" pitchFamily="49" charset="0"/>
                <a:ea typeface="Inconsolata"/>
                <a:cs typeface="Courier New" panose="02070309020205020404" pitchFamily="49" charset="0"/>
                <a:sym typeface="Inconsolata"/>
              </a:rPr>
              <a:t>iadd</a:t>
            </a:r>
            <a:r>
              <a:rPr lang="en" sz="2267" dirty="0">
                <a:latin typeface="Courier New" panose="02070309020205020404" pitchFamily="49" charset="0"/>
                <a:ea typeface="Inconsolata"/>
                <a:cs typeface="Courier New" panose="02070309020205020404" pitchFamily="49" charset="0"/>
                <a:sym typeface="Inconsolata"/>
              </a:rPr>
              <a:t>     // Add; leave int result on operand stack</a:t>
            </a:r>
            <a:endParaRPr sz="2267"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2267" dirty="0">
                <a:latin typeface="Courier New" panose="02070309020205020404" pitchFamily="49" charset="0"/>
                <a:ea typeface="Inconsolata"/>
                <a:cs typeface="Courier New" panose="02070309020205020404" pitchFamily="49" charset="0"/>
                <a:sym typeface="Inconsolata"/>
              </a:rPr>
              <a:t>3   </a:t>
            </a:r>
            <a:r>
              <a:rPr lang="en" sz="2267" i="1" dirty="0">
                <a:latin typeface="Courier New" panose="02070309020205020404" pitchFamily="49" charset="0"/>
                <a:ea typeface="Inconsolata"/>
                <a:cs typeface="Courier New" panose="02070309020205020404" pitchFamily="49" charset="0"/>
                <a:sym typeface="Inconsolata"/>
              </a:rPr>
              <a:t>ireturn</a:t>
            </a:r>
            <a:r>
              <a:rPr lang="en" sz="2267" dirty="0">
                <a:latin typeface="Courier New" panose="02070309020205020404" pitchFamily="49" charset="0"/>
                <a:ea typeface="Inconsolata"/>
                <a:cs typeface="Courier New" panose="02070309020205020404" pitchFamily="49" charset="0"/>
                <a:sym typeface="Inconsolata"/>
              </a:rPr>
              <a:t>  // Return int result</a:t>
            </a:r>
            <a:endParaRPr sz="2267" dirty="0">
              <a:latin typeface="Courier New" panose="02070309020205020404" pitchFamily="49" charset="0"/>
              <a:ea typeface="Inconsolata"/>
              <a:cs typeface="Courier New" panose="02070309020205020404" pitchFamily="49" charset="0"/>
              <a:sym typeface="Inconsolata"/>
            </a:endParaRPr>
          </a:p>
        </p:txBody>
      </p:sp>
      <p:sp>
        <p:nvSpPr>
          <p:cNvPr id="4" name="Rectangle: Rounded Corners 3">
            <a:extLst>
              <a:ext uri="{FF2B5EF4-FFF2-40B4-BE49-F238E27FC236}">
                <a16:creationId xmlns:a16="http://schemas.microsoft.com/office/drawing/2014/main" id="{47EBB6B8-33DC-4A13-BCF1-C9C7FF54152C}"/>
              </a:ext>
            </a:extLst>
          </p:cNvPr>
          <p:cNvSpPr/>
          <p:nvPr/>
        </p:nvSpPr>
        <p:spPr>
          <a:xfrm>
            <a:off x="7120077" y="1610721"/>
            <a:ext cx="4981376" cy="1916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ysClr val="windowText" lastClr="000000"/>
                </a:solidFill>
              </a:rPr>
              <a:t>What would change for a </a:t>
            </a:r>
            <a:r>
              <a:rPr lang="en-GB" sz="2000" b="1" u="sng" dirty="0">
                <a:solidFill>
                  <a:sysClr val="windowText" lastClr="000000"/>
                </a:solidFill>
              </a:rPr>
              <a:t>static</a:t>
            </a:r>
            <a:r>
              <a:rPr lang="en-GB" sz="2000" dirty="0">
                <a:solidFill>
                  <a:sysClr val="windowText" lastClr="000000"/>
                </a:solidFill>
              </a:rPr>
              <a:t> method?</a:t>
            </a:r>
          </a:p>
          <a:p>
            <a:pPr marL="609585" indent="-474121">
              <a:buSzPts val="2000"/>
              <a:buAutoNum type="alphaLcParenR"/>
            </a:pPr>
            <a:r>
              <a:rPr lang="en-GB" sz="1800" dirty="0">
                <a:solidFill>
                  <a:sysClr val="windowText" lastClr="000000"/>
                </a:solidFill>
              </a:rPr>
              <a:t>Nothing, this works</a:t>
            </a:r>
          </a:p>
          <a:p>
            <a:pPr marL="609585" indent="-474121">
              <a:buSzPts val="2000"/>
              <a:buAutoNum type="alphaLcParenR"/>
            </a:pPr>
            <a:r>
              <a:rPr lang="en-GB" sz="1800" dirty="0" err="1">
                <a:solidFill>
                  <a:sysClr val="windowText" lastClr="000000"/>
                </a:solidFill>
                <a:latin typeface="Courier New" panose="02070309020205020404" pitchFamily="49" charset="0"/>
                <a:cs typeface="Courier New" panose="02070309020205020404" pitchFamily="49" charset="0"/>
              </a:rPr>
              <a:t>iload</a:t>
            </a:r>
            <a:r>
              <a:rPr lang="en-GB" sz="1800" dirty="0">
                <a:solidFill>
                  <a:sysClr val="windowText" lastClr="000000"/>
                </a:solidFill>
              </a:rPr>
              <a:t> does not work for static methods</a:t>
            </a:r>
          </a:p>
          <a:p>
            <a:pPr marL="609585" indent="-474121">
              <a:buSzPts val="2000"/>
              <a:buAutoNum type="alphaLcParenR"/>
            </a:pPr>
            <a:r>
              <a:rPr lang="en-GB" sz="1800" dirty="0">
                <a:solidFill>
                  <a:sysClr val="windowText" lastClr="000000"/>
                </a:solidFill>
              </a:rPr>
              <a:t>The argument offsets</a:t>
            </a:r>
          </a:p>
          <a:p>
            <a:pPr marL="609585" indent="-474121">
              <a:buSzPts val="2000"/>
              <a:buAutoNum type="alphaLcParenR"/>
            </a:pPr>
            <a:r>
              <a:rPr lang="en-GB" sz="1800" dirty="0">
                <a:solidFill>
                  <a:sysClr val="windowText" lastClr="000000"/>
                </a:solidFill>
              </a:rPr>
              <a:t>The opcode indexes</a:t>
            </a:r>
          </a:p>
          <a:p>
            <a:pPr marL="609585" indent="-474121">
              <a:buSzPts val="2000"/>
              <a:buAutoNum type="alphaLcParenR"/>
            </a:pPr>
            <a:r>
              <a:rPr lang="en-GB" dirty="0">
                <a:solidFill>
                  <a:sysClr val="windowText" lastClr="000000"/>
                </a:solidFill>
              </a:rPr>
              <a:t>Static methods do not use the stack</a:t>
            </a:r>
            <a:endParaRPr lang="en-GB" sz="1800" dirty="0">
              <a:solidFill>
                <a:sysClr val="windowText" lastClr="000000"/>
              </a:solidFill>
            </a:endParaRPr>
          </a:p>
        </p:txBody>
      </p:sp>
      <p:pic>
        <p:nvPicPr>
          <p:cNvPr id="3" name="Picture 2" descr="A picture containing drawing&#10;&#10;Description automatically generated">
            <a:extLst>
              <a:ext uri="{FF2B5EF4-FFF2-40B4-BE49-F238E27FC236}">
                <a16:creationId xmlns:a16="http://schemas.microsoft.com/office/drawing/2014/main" id="{5753A229-C66A-AC29-1963-D33355ACC3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084236" y="4852705"/>
            <a:ext cx="1269564" cy="1269564"/>
          </a:xfrm>
          <a:prstGeom prst="rect">
            <a:avLst/>
          </a:prstGeom>
        </p:spPr>
      </p:pic>
    </p:spTree>
    <p:extLst>
      <p:ext uri="{BB962C8B-B14F-4D97-AF65-F5344CB8AC3E}">
        <p14:creationId xmlns:p14="http://schemas.microsoft.com/office/powerpoint/2010/main" val="36011745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4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000" dirty="0"/>
              <a:t>Static method arguments</a:t>
            </a:r>
            <a:endParaRPr sz="6000" dirty="0"/>
          </a:p>
        </p:txBody>
      </p:sp>
      <p:sp>
        <p:nvSpPr>
          <p:cNvPr id="1408" name="Google Shape;1408;p14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128</a:t>
            </a:fld>
            <a:endParaRPr/>
          </a:p>
        </p:txBody>
      </p:sp>
      <p:sp>
        <p:nvSpPr>
          <p:cNvPr id="1409" name="Google Shape;1409;p148"/>
          <p:cNvSpPr txBox="1"/>
          <p:nvPr/>
        </p:nvSpPr>
        <p:spPr>
          <a:xfrm>
            <a:off x="415599" y="1790540"/>
            <a:ext cx="8162161" cy="3536259"/>
          </a:xfrm>
          <a:prstGeom prst="rect">
            <a:avLst/>
          </a:prstGeom>
          <a:noFill/>
          <a:ln>
            <a:noFill/>
          </a:ln>
        </p:spPr>
        <p:txBody>
          <a:bodyPr spcFirstLastPara="1" wrap="square" lIns="121900" tIns="121900" rIns="121900" bIns="121900" anchor="t" anchorCtr="0">
            <a:noAutofit/>
          </a:bodyPr>
          <a:lstStyle/>
          <a:p>
            <a:r>
              <a:rPr lang="en-US" sz="2800" b="1" dirty="0">
                <a:solidFill>
                  <a:srgbClr val="333399"/>
                </a:solidFill>
                <a:latin typeface="Courier New" panose="02070309020205020404" pitchFamily="49" charset="0"/>
                <a:ea typeface="Inconsolata"/>
                <a:cs typeface="Courier New" panose="02070309020205020404" pitchFamily="49" charset="0"/>
                <a:sym typeface="Inconsolata"/>
              </a:rPr>
              <a:t>s</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tatic 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addTwo</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i, </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j)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return</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i + j;</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1410" name="Google Shape;1410;p148"/>
          <p:cNvSpPr txBox="1"/>
          <p:nvPr/>
        </p:nvSpPr>
        <p:spPr>
          <a:xfrm>
            <a:off x="789777" y="3605124"/>
            <a:ext cx="10365903" cy="1804757"/>
          </a:xfrm>
          <a:prstGeom prst="rect">
            <a:avLst/>
          </a:prstGeom>
          <a:noFill/>
          <a:ln>
            <a:noFill/>
          </a:ln>
        </p:spPr>
        <p:txBody>
          <a:bodyPr spcFirstLastPara="1" wrap="square" lIns="121900" tIns="121900" rIns="121900" bIns="121900" anchor="t" anchorCtr="0">
            <a:noAutofit/>
          </a:bodyPr>
          <a:lstStyle/>
          <a:p>
            <a:r>
              <a:rPr lang="en" sz="2267" dirty="0">
                <a:latin typeface="Courier New" panose="02070309020205020404" pitchFamily="49" charset="0"/>
                <a:ea typeface="Inconsolata"/>
                <a:cs typeface="Courier New" panose="02070309020205020404" pitchFamily="49" charset="0"/>
                <a:sym typeface="Inconsolata"/>
              </a:rPr>
              <a:t>0   </a:t>
            </a:r>
            <a:r>
              <a:rPr lang="en" sz="2267" i="1" dirty="0">
                <a:highlight>
                  <a:srgbClr val="FFFF00"/>
                </a:highlight>
                <a:latin typeface="Courier New" panose="02070309020205020404" pitchFamily="49" charset="0"/>
                <a:ea typeface="Inconsolata"/>
                <a:cs typeface="Courier New" panose="02070309020205020404" pitchFamily="49" charset="0"/>
                <a:sym typeface="Inconsolata"/>
              </a:rPr>
              <a:t>iload_0</a:t>
            </a:r>
            <a:r>
              <a:rPr lang="en" sz="2267" dirty="0">
                <a:latin typeface="Courier New" panose="02070309020205020404" pitchFamily="49" charset="0"/>
                <a:ea typeface="Inconsolata"/>
                <a:cs typeface="Courier New" panose="02070309020205020404" pitchFamily="49" charset="0"/>
                <a:sym typeface="Inconsolata"/>
              </a:rPr>
              <a:t>  // Push value of local variable 1 (i)</a:t>
            </a:r>
            <a:endParaRPr sz="2267" dirty="0">
              <a:latin typeface="Courier New" panose="02070309020205020404" pitchFamily="49" charset="0"/>
              <a:ea typeface="Inconsolata"/>
              <a:cs typeface="Courier New" panose="02070309020205020404" pitchFamily="49" charset="0"/>
              <a:sym typeface="Inconsolata"/>
            </a:endParaRPr>
          </a:p>
          <a:p>
            <a:r>
              <a:rPr lang="en" sz="2267" dirty="0">
                <a:latin typeface="Courier New" panose="02070309020205020404" pitchFamily="49" charset="0"/>
                <a:ea typeface="Inconsolata"/>
                <a:cs typeface="Courier New" panose="02070309020205020404" pitchFamily="49" charset="0"/>
                <a:sym typeface="Inconsolata"/>
              </a:rPr>
              <a:t>1   </a:t>
            </a:r>
            <a:r>
              <a:rPr lang="en" sz="2267" i="1" dirty="0">
                <a:highlight>
                  <a:srgbClr val="FFFF00"/>
                </a:highlight>
                <a:latin typeface="Courier New" panose="02070309020205020404" pitchFamily="49" charset="0"/>
                <a:ea typeface="Inconsolata"/>
                <a:cs typeface="Courier New" panose="02070309020205020404" pitchFamily="49" charset="0"/>
                <a:sym typeface="Inconsolata"/>
              </a:rPr>
              <a:t>iload_1</a:t>
            </a:r>
            <a:r>
              <a:rPr lang="en" sz="2267" dirty="0">
                <a:latin typeface="Courier New" panose="02070309020205020404" pitchFamily="49" charset="0"/>
                <a:ea typeface="Inconsolata"/>
                <a:cs typeface="Courier New" panose="02070309020205020404" pitchFamily="49" charset="0"/>
                <a:sym typeface="Inconsolata"/>
              </a:rPr>
              <a:t>  // Push value of local variable 2 (j)</a:t>
            </a:r>
            <a:endParaRPr sz="2267" dirty="0">
              <a:latin typeface="Courier New" panose="02070309020205020404" pitchFamily="49" charset="0"/>
              <a:ea typeface="Inconsolata"/>
              <a:cs typeface="Courier New" panose="02070309020205020404" pitchFamily="49" charset="0"/>
              <a:sym typeface="Inconsolata"/>
            </a:endParaRPr>
          </a:p>
          <a:p>
            <a:r>
              <a:rPr lang="en" sz="2267" dirty="0">
                <a:latin typeface="Courier New" panose="02070309020205020404" pitchFamily="49" charset="0"/>
                <a:ea typeface="Inconsolata"/>
                <a:cs typeface="Courier New" panose="02070309020205020404" pitchFamily="49" charset="0"/>
                <a:sym typeface="Inconsolata"/>
              </a:rPr>
              <a:t>2   </a:t>
            </a:r>
            <a:r>
              <a:rPr lang="en" sz="2267" i="1" dirty="0">
                <a:latin typeface="Courier New" panose="02070309020205020404" pitchFamily="49" charset="0"/>
                <a:ea typeface="Inconsolata"/>
                <a:cs typeface="Courier New" panose="02070309020205020404" pitchFamily="49" charset="0"/>
                <a:sym typeface="Inconsolata"/>
              </a:rPr>
              <a:t>iadd</a:t>
            </a:r>
            <a:r>
              <a:rPr lang="en" sz="2267" dirty="0">
                <a:latin typeface="Courier New" panose="02070309020205020404" pitchFamily="49" charset="0"/>
                <a:ea typeface="Inconsolata"/>
                <a:cs typeface="Courier New" panose="02070309020205020404" pitchFamily="49" charset="0"/>
                <a:sym typeface="Inconsolata"/>
              </a:rPr>
              <a:t>     // Add; leave int result on operand stack</a:t>
            </a:r>
            <a:endParaRPr sz="2267"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2267" dirty="0">
                <a:latin typeface="Courier New" panose="02070309020205020404" pitchFamily="49" charset="0"/>
                <a:ea typeface="Inconsolata"/>
                <a:cs typeface="Courier New" panose="02070309020205020404" pitchFamily="49" charset="0"/>
                <a:sym typeface="Inconsolata"/>
              </a:rPr>
              <a:t>3   </a:t>
            </a:r>
            <a:r>
              <a:rPr lang="en" sz="2267" i="1" dirty="0">
                <a:latin typeface="Courier New" panose="02070309020205020404" pitchFamily="49" charset="0"/>
                <a:ea typeface="Inconsolata"/>
                <a:cs typeface="Courier New" panose="02070309020205020404" pitchFamily="49" charset="0"/>
                <a:sym typeface="Inconsolata"/>
              </a:rPr>
              <a:t>ireturn</a:t>
            </a:r>
            <a:r>
              <a:rPr lang="en" sz="2267" dirty="0">
                <a:latin typeface="Courier New" panose="02070309020205020404" pitchFamily="49" charset="0"/>
                <a:ea typeface="Inconsolata"/>
                <a:cs typeface="Courier New" panose="02070309020205020404" pitchFamily="49" charset="0"/>
                <a:sym typeface="Inconsolata"/>
              </a:rPr>
              <a:t>  // Return int result</a:t>
            </a:r>
            <a:endParaRPr sz="2267" dirty="0">
              <a:latin typeface="Courier New" panose="02070309020205020404" pitchFamily="49" charset="0"/>
              <a:ea typeface="Inconsolata"/>
              <a:cs typeface="Courier New" panose="02070309020205020404" pitchFamily="49" charset="0"/>
              <a:sym typeface="Inconsolata"/>
            </a:endParaRPr>
          </a:p>
        </p:txBody>
      </p:sp>
      <p:sp>
        <p:nvSpPr>
          <p:cNvPr id="2" name="Google Shape;1478;p155">
            <a:extLst>
              <a:ext uri="{FF2B5EF4-FFF2-40B4-BE49-F238E27FC236}">
                <a16:creationId xmlns:a16="http://schemas.microsoft.com/office/drawing/2014/main" id="{CCE2D63D-B92F-4F57-8AA2-64D8C63235A4}"/>
              </a:ext>
            </a:extLst>
          </p:cNvPr>
          <p:cNvSpPr txBox="1"/>
          <p:nvPr/>
        </p:nvSpPr>
        <p:spPr>
          <a:xfrm>
            <a:off x="7720007" y="1362721"/>
            <a:ext cx="4648800" cy="1960000"/>
          </a:xfrm>
          <a:prstGeom prst="rect">
            <a:avLst/>
          </a:prstGeom>
          <a:noFill/>
          <a:ln>
            <a:noFill/>
          </a:ln>
        </p:spPr>
        <p:txBody>
          <a:bodyPr spcFirstLastPara="1" wrap="square" lIns="121900" tIns="121900" rIns="121900" bIns="121900" anchor="t" anchorCtr="0">
            <a:noAutofit/>
          </a:bodyPr>
          <a:lstStyle/>
          <a:p>
            <a:pPr marL="609585" indent="-440256">
              <a:buSzPts val="1600"/>
              <a:buFont typeface="Proxima Nova"/>
              <a:buChar char="●"/>
            </a:pPr>
            <a:r>
              <a:rPr lang="en" sz="2133" dirty="0">
                <a:latin typeface="Proxima Nova"/>
                <a:ea typeface="Proxima Nova"/>
                <a:cs typeface="Proxima Nova"/>
                <a:sym typeface="Proxima Nova"/>
              </a:rPr>
              <a:t>Arguments for static methods start at zero</a:t>
            </a:r>
            <a:endParaRPr sz="2133" dirty="0">
              <a:latin typeface="Proxima Nova"/>
              <a:ea typeface="Proxima Nova"/>
              <a:cs typeface="Proxima Nova"/>
              <a:sym typeface="Proxima Nova"/>
            </a:endParaRPr>
          </a:p>
          <a:p>
            <a:pPr marL="609585" indent="-440256">
              <a:buSzPts val="1600"/>
              <a:buFont typeface="Proxima Nova"/>
              <a:buChar char="●"/>
            </a:pPr>
            <a:r>
              <a:rPr lang="en" sz="2133" dirty="0">
                <a:latin typeface="Proxima Nova"/>
                <a:ea typeface="Proxima Nova"/>
                <a:cs typeface="Proxima Nova"/>
                <a:sym typeface="Proxima Nova"/>
              </a:rPr>
              <a:t>Arguments for non-static methods start at one</a:t>
            </a:r>
            <a:endParaRPr sz="2133" dirty="0">
              <a:latin typeface="Proxima Nova"/>
              <a:ea typeface="Proxima Nova"/>
              <a:cs typeface="Proxima Nova"/>
              <a:sym typeface="Proxima Nova"/>
            </a:endParaRPr>
          </a:p>
          <a:p>
            <a:pPr marL="1219170" lvl="1" indent="-440256">
              <a:buSzPts val="1600"/>
              <a:buFont typeface="Proxima Nova"/>
              <a:buChar char="○"/>
            </a:pPr>
            <a:r>
              <a:rPr lang="en" sz="2133" dirty="0">
                <a:latin typeface="Proxima Nova"/>
                <a:ea typeface="Proxima Nova"/>
                <a:cs typeface="Proxima Nova"/>
                <a:sym typeface="Proxima Nova"/>
              </a:rPr>
              <a:t>Argument zero is the receiver </a:t>
            </a:r>
            <a:r>
              <a:rPr lang="en" sz="2133" b="1" dirty="0">
                <a:latin typeface="Courier New" panose="02070309020205020404" pitchFamily="49" charset="0"/>
                <a:ea typeface="Inconsolata"/>
                <a:cs typeface="Courier New" panose="02070309020205020404" pitchFamily="49" charset="0"/>
                <a:sym typeface="Inconsolata"/>
              </a:rPr>
              <a:t>this</a:t>
            </a:r>
            <a:endParaRPr sz="2133" b="1" dirty="0">
              <a:latin typeface="Courier New" panose="02070309020205020404" pitchFamily="49" charset="0"/>
              <a:ea typeface="Inconsolata"/>
              <a:cs typeface="Courier New" panose="02070309020205020404" pitchFamily="49" charset="0"/>
              <a:sym typeface="Inconsolata"/>
            </a:endParaRPr>
          </a:p>
        </p:txBody>
      </p:sp>
    </p:spTree>
    <p:extLst>
      <p:ext uri="{BB962C8B-B14F-4D97-AF65-F5344CB8AC3E}">
        <p14:creationId xmlns:p14="http://schemas.microsoft.com/office/powerpoint/2010/main" val="329032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800" dirty="0"/>
              <a:t>Passing arguments to methods</a:t>
            </a:r>
            <a:endParaRPr sz="4800" dirty="0"/>
          </a:p>
        </p:txBody>
      </p:sp>
      <p:sp>
        <p:nvSpPr>
          <p:cNvPr id="568" name="Google Shape;568;p72"/>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50799" indent="0">
              <a:buNone/>
            </a:pPr>
            <a:r>
              <a:rPr lang="en" dirty="0"/>
              <a:t>1. Push the receiver to the operand stack</a:t>
            </a:r>
            <a:endParaRPr dirty="0"/>
          </a:p>
          <a:p>
            <a:pPr marL="1219170" lvl="1" indent="-507987">
              <a:spcBef>
                <a:spcPts val="0"/>
              </a:spcBef>
            </a:pPr>
            <a:r>
              <a:rPr lang="en" dirty="0"/>
              <a:t>For non-static methods</a:t>
            </a:r>
            <a:endParaRPr dirty="0"/>
          </a:p>
          <a:p>
            <a:pPr marL="1219170" lvl="1" indent="-507987">
              <a:spcBef>
                <a:spcPts val="0"/>
              </a:spcBef>
            </a:pPr>
            <a:r>
              <a:rPr lang="en" dirty="0"/>
              <a:t>Skip this step for static methods</a:t>
            </a:r>
            <a:endParaRPr dirty="0"/>
          </a:p>
          <a:p>
            <a:pPr marL="1219170" indent="0">
              <a:buNone/>
            </a:pPr>
            <a:endParaRPr dirty="0"/>
          </a:p>
          <a:p>
            <a:pPr marL="50799" indent="0">
              <a:buNone/>
            </a:pPr>
            <a:r>
              <a:rPr lang="en" dirty="0"/>
              <a:t>2. Push each argument to the operand stack</a:t>
            </a:r>
            <a:endParaRPr dirty="0"/>
          </a:p>
          <a:p>
            <a:pPr marL="50799" indent="0">
              <a:buNone/>
            </a:pPr>
            <a:endParaRPr lang="en" dirty="0"/>
          </a:p>
          <a:p>
            <a:pPr marL="50799" indent="0">
              <a:buNone/>
            </a:pPr>
            <a:r>
              <a:rPr lang="en" dirty="0"/>
              <a:t>3. Use a method invocation instruction</a:t>
            </a:r>
            <a:endParaRPr dirty="0"/>
          </a:p>
        </p:txBody>
      </p:sp>
      <p:sp>
        <p:nvSpPr>
          <p:cNvPr id="569" name="Google Shape;569;p7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129</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Object layout in Java</a:t>
            </a:r>
            <a:endParaRPr sz="6600" dirty="0"/>
          </a:p>
        </p:txBody>
      </p:sp>
      <p:sp>
        <p:nvSpPr>
          <p:cNvPr id="370" name="Google Shape;370;p5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13</a:t>
            </a:fld>
            <a:endParaRPr/>
          </a:p>
        </p:txBody>
      </p:sp>
      <p:sp>
        <p:nvSpPr>
          <p:cNvPr id="371" name="Google Shape;371;p54"/>
          <p:cNvSpPr txBox="1"/>
          <p:nvPr/>
        </p:nvSpPr>
        <p:spPr>
          <a:xfrm>
            <a:off x="415600" y="1326800"/>
            <a:ext cx="3942400" cy="5128000"/>
          </a:xfrm>
          <a:prstGeom prst="rect">
            <a:avLst/>
          </a:prstGeom>
          <a:noFill/>
          <a:ln>
            <a:noFill/>
          </a:ln>
        </p:spPr>
        <p:txBody>
          <a:bodyPr spcFirstLastPara="1" wrap="square" lIns="121900" tIns="121900" rIns="121900" bIns="121900" anchor="t" anchorCtr="0">
            <a:noAutofit/>
          </a:bodyPr>
          <a:lstStyle/>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72" name="Google Shape;372;p54"/>
          <p:cNvSpPr txBox="1"/>
          <p:nvPr/>
        </p:nvSpPr>
        <p:spPr>
          <a:xfrm>
            <a:off x="9057433" y="2973905"/>
            <a:ext cx="2852857"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400" dirty="0">
                <a:solidFill>
                  <a:srgbClr val="333333"/>
                </a:solidFill>
                <a:latin typeface="Courier New" panose="02070309020205020404" pitchFamily="49" charset="0"/>
                <a:ea typeface="Inconsolata"/>
                <a:cs typeface="Courier New" panose="02070309020205020404" pitchFamily="49" charset="0"/>
                <a:sym typeface="Inconsolata"/>
              </a:rPr>
              <a:t>A a =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74" name="Google Shape;374;p54"/>
          <p:cNvSpPr/>
          <p:nvPr/>
        </p:nvSpPr>
        <p:spPr>
          <a:xfrm>
            <a:off x="10074389" y="1935867"/>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dirty="0">
                <a:solidFill>
                  <a:srgbClr val="0066BB"/>
                </a:solidFill>
                <a:latin typeface="Inconsolata"/>
                <a:ea typeface="Inconsolata"/>
                <a:cs typeface="Inconsolata"/>
                <a:sym typeface="Inconsolata"/>
              </a:rPr>
              <a:t>field1</a:t>
            </a:r>
            <a:endParaRPr sz="2400" dirty="0"/>
          </a:p>
        </p:txBody>
      </p:sp>
      <p:sp>
        <p:nvSpPr>
          <p:cNvPr id="375" name="Google Shape;375;p54"/>
          <p:cNvSpPr/>
          <p:nvPr/>
        </p:nvSpPr>
        <p:spPr>
          <a:xfrm>
            <a:off x="6327384" y="14107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a:solidFill>
                  <a:srgbClr val="999999"/>
                </a:solidFill>
              </a:rPr>
              <a:t>metadata</a:t>
            </a:r>
            <a:endParaRPr sz="2000" b="1">
              <a:solidFill>
                <a:srgbClr val="999999"/>
              </a:solidFill>
            </a:endParaRPr>
          </a:p>
        </p:txBody>
      </p:sp>
      <p:sp>
        <p:nvSpPr>
          <p:cNvPr id="376" name="Google Shape;376;p54"/>
          <p:cNvSpPr/>
          <p:nvPr/>
        </p:nvSpPr>
        <p:spPr>
          <a:xfrm>
            <a:off x="6327384" y="21455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A.m1</a:t>
            </a:r>
            <a:endParaRPr sz="2400"/>
          </a:p>
        </p:txBody>
      </p:sp>
      <p:sp>
        <p:nvSpPr>
          <p:cNvPr id="377" name="Google Shape;377;p54"/>
          <p:cNvSpPr/>
          <p:nvPr/>
        </p:nvSpPr>
        <p:spPr>
          <a:xfrm>
            <a:off x="6327384" y="28803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A.m2</a:t>
            </a:r>
            <a:endParaRPr sz="2400"/>
          </a:p>
        </p:txBody>
      </p:sp>
      <p:cxnSp>
        <p:nvCxnSpPr>
          <p:cNvPr id="378" name="Google Shape;378;p54"/>
          <p:cNvCxnSpPr>
            <a:cxnSpLocks/>
            <a:stCxn id="375" idx="1"/>
          </p:cNvCxnSpPr>
          <p:nvPr/>
        </p:nvCxnSpPr>
        <p:spPr>
          <a:xfrm flipH="1" flipV="1">
            <a:off x="2192264" y="1649300"/>
            <a:ext cx="4135120" cy="128824"/>
          </a:xfrm>
          <a:prstGeom prst="straightConnector1">
            <a:avLst/>
          </a:prstGeom>
          <a:noFill/>
          <a:ln w="28575" cap="flat" cmpd="sng">
            <a:solidFill>
              <a:schemeClr val="dk2"/>
            </a:solidFill>
            <a:prstDash val="solid"/>
            <a:round/>
            <a:headEnd type="none" w="med" len="med"/>
            <a:tailEnd type="triangle" w="med" len="med"/>
          </a:ln>
        </p:spPr>
      </p:cxnSp>
      <p:sp>
        <p:nvSpPr>
          <p:cNvPr id="379" name="Google Shape;379;p54"/>
          <p:cNvSpPr/>
          <p:nvPr/>
        </p:nvSpPr>
        <p:spPr>
          <a:xfrm>
            <a:off x="8372400" y="1935867"/>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a:solidFill>
                  <a:schemeClr val="accent4"/>
                </a:solidFill>
              </a:rPr>
              <a:t>metadata</a:t>
            </a:r>
            <a:endParaRPr sz="2667" b="1">
              <a:latin typeface="Inconsolata"/>
              <a:ea typeface="Inconsolata"/>
              <a:cs typeface="Inconsolata"/>
              <a:sym typeface="Inconsolata"/>
            </a:endParaRPr>
          </a:p>
        </p:txBody>
      </p:sp>
      <p:cxnSp>
        <p:nvCxnSpPr>
          <p:cNvPr id="380" name="Google Shape;380;p54"/>
          <p:cNvCxnSpPr>
            <a:cxnSpLocks/>
          </p:cNvCxnSpPr>
          <p:nvPr/>
        </p:nvCxnSpPr>
        <p:spPr>
          <a:xfrm rot="10800000">
            <a:off x="7648184" y="1425186"/>
            <a:ext cx="1484338" cy="720339"/>
          </a:xfrm>
          <a:prstGeom prst="curvedConnector3">
            <a:avLst>
              <a:gd name="adj1" fmla="val 50000"/>
            </a:avLst>
          </a:prstGeom>
          <a:noFill/>
          <a:ln w="28575" cap="flat" cmpd="sng">
            <a:solidFill>
              <a:schemeClr val="dk2"/>
            </a:solidFill>
            <a:prstDash val="solid"/>
            <a:round/>
            <a:headEnd type="none" w="med" len="med"/>
            <a:tailEnd type="triangle" w="med" len="med"/>
          </a:ln>
        </p:spPr>
      </p:cxnSp>
      <p:cxnSp>
        <p:nvCxnSpPr>
          <p:cNvPr id="373" name="Google Shape;373;p54"/>
          <p:cNvCxnSpPr>
            <a:cxnSpLocks/>
            <a:stCxn id="372" idx="1"/>
          </p:cNvCxnSpPr>
          <p:nvPr/>
        </p:nvCxnSpPr>
        <p:spPr>
          <a:xfrm flipH="1" flipV="1">
            <a:off x="8372400" y="2670667"/>
            <a:ext cx="685033" cy="670638"/>
          </a:xfrm>
          <a:prstGeom prst="straightConnector1">
            <a:avLst/>
          </a:prstGeom>
          <a:noFill/>
          <a:ln w="28575" cap="flat" cmpd="sng">
            <a:solidFill>
              <a:schemeClr val="dk2"/>
            </a:solidFill>
            <a:prstDash val="solid"/>
            <a:round/>
            <a:headEnd type="none" w="med" len="med"/>
            <a:tailEnd type="triangle" w="med" len="med"/>
          </a:ln>
        </p:spPr>
      </p:cxnSp>
      <p:sp>
        <p:nvSpPr>
          <p:cNvPr id="6" name="Google Shape;473;p58">
            <a:extLst>
              <a:ext uri="{FF2B5EF4-FFF2-40B4-BE49-F238E27FC236}">
                <a16:creationId xmlns:a16="http://schemas.microsoft.com/office/drawing/2014/main" id="{B20363B0-4F9E-46ED-B201-68804FBCA035}"/>
              </a:ext>
            </a:extLst>
          </p:cNvPr>
          <p:cNvSpPr txBox="1"/>
          <p:nvPr/>
        </p:nvSpPr>
        <p:spPr>
          <a:xfrm>
            <a:off x="1700823" y="3948755"/>
            <a:ext cx="9368400" cy="2847600"/>
          </a:xfrm>
          <a:prstGeom prst="rect">
            <a:avLst/>
          </a:prstGeom>
          <a:noFill/>
          <a:ln>
            <a:noFill/>
          </a:ln>
        </p:spPr>
        <p:txBody>
          <a:bodyPr spcFirstLastPara="1" wrap="square" lIns="121900" tIns="121900" rIns="121900" bIns="121900" anchor="t" anchorCtr="0">
            <a:noAutofit/>
          </a:bodyPr>
          <a:lstStyle/>
          <a:p>
            <a:pPr>
              <a:lnSpc>
                <a:spcPct val="110795"/>
              </a:lnSpc>
            </a:pPr>
            <a:r>
              <a:rPr lang="en"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BB0066"/>
                </a:solidFill>
                <a:latin typeface="Courier New" panose="02070309020205020404" pitchFamily="49" charset="0"/>
                <a:ea typeface="Inconsolata"/>
                <a:cs typeface="Courier New" panose="02070309020205020404" pitchFamily="49" charset="0"/>
                <a:sym typeface="Inconsolata"/>
              </a:rPr>
              <a:t>S</a:t>
            </a:r>
            <a:r>
              <a:rPr lang="en" dirty="0">
                <a:solidFill>
                  <a:srgbClr val="333333"/>
                </a:solidFill>
                <a:latin typeface="Courier New" panose="02070309020205020404" pitchFamily="49" charset="0"/>
                <a:ea typeface="Inconsolata"/>
                <a:cs typeface="Courier New" panose="02070309020205020404" pitchFamily="49" charset="0"/>
                <a:sym typeface="Inconsolata"/>
              </a:rPr>
              <a:t> {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dirty="0">
                <a:solidFill>
                  <a:srgbClr val="333333"/>
                </a:solidFill>
                <a:latin typeface="Courier New" panose="02070309020205020404" pitchFamily="49" charset="0"/>
                <a:ea typeface="Inconsolata"/>
                <a:cs typeface="Courier New" panose="02070309020205020404" pitchFamily="49" charset="0"/>
                <a:sym typeface="Inconsolata"/>
              </a:rPr>
              <a:t> i; }</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BB0066"/>
                </a:solidFill>
                <a:latin typeface="Courier New" panose="02070309020205020404" pitchFamily="49" charset="0"/>
                <a:ea typeface="Inconsolata"/>
                <a:cs typeface="Courier New" panose="02070309020205020404" pitchFamily="49" charset="0"/>
                <a:sym typeface="Inconsolata"/>
              </a:rPr>
              <a:t>M</a:t>
            </a:r>
            <a:r>
              <a:rPr lang="en" dirty="0">
                <a:solidFill>
                  <a:srgbClr val="333333"/>
                </a:solidFill>
                <a:latin typeface="Courier New" panose="02070309020205020404" pitchFamily="49" charset="0"/>
                <a:ea typeface="Inconsolata"/>
                <a:cs typeface="Courier New" panose="02070309020205020404" pitchFamily="49" charset="0"/>
                <a:sym typeface="Inconsolata"/>
              </a:rPr>
              <a:t> {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dirty="0">
                <a:solidFill>
                  <a:srgbClr val="333333"/>
                </a:solidFill>
                <a:latin typeface="Courier New" panose="02070309020205020404" pitchFamily="49" charset="0"/>
                <a:ea typeface="Inconsolata"/>
                <a:cs typeface="Courier New" panose="02070309020205020404" pitchFamily="49" charset="0"/>
                <a:sym typeface="Inconsolata"/>
              </a:rPr>
              <a:t> i;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dirty="0">
                <a:solidFill>
                  <a:srgbClr val="333333"/>
                </a:solidFill>
                <a:latin typeface="Courier New" panose="02070309020205020404" pitchFamily="49" charset="0"/>
                <a:ea typeface="Inconsolata"/>
                <a:cs typeface="Courier New" panose="02070309020205020404" pitchFamily="49" charset="0"/>
                <a:sym typeface="Inconsolata"/>
              </a:rPr>
              <a:t> j; }</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dirty="0">
                <a:solidFill>
                  <a:srgbClr val="333333"/>
                </a:solidFill>
                <a:latin typeface="Courier New" panose="02070309020205020404" pitchFamily="49" charset="0"/>
                <a:ea typeface="Inconsolata"/>
                <a:cs typeface="Courier New" panose="02070309020205020404" pitchFamily="49" charset="0"/>
                <a:sym typeface="Inconsolata"/>
              </a:rPr>
              <a:t>S s = </a:t>
            </a:r>
            <a:r>
              <a:rPr lang="en"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dirty="0">
                <a:solidFill>
                  <a:srgbClr val="333333"/>
                </a:solidFill>
                <a:latin typeface="Courier New" panose="02070309020205020404" pitchFamily="49" charset="0"/>
                <a:ea typeface="Inconsolata"/>
                <a:cs typeface="Courier New" panose="02070309020205020404" pitchFamily="49" charset="0"/>
                <a:sym typeface="Inconsolata"/>
              </a:rPr>
              <a:t> S();</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dirty="0">
                <a:solidFill>
                  <a:srgbClr val="333333"/>
                </a:solidFill>
                <a:latin typeface="Courier New" panose="02070309020205020404" pitchFamily="49" charset="0"/>
                <a:ea typeface="Inconsolata"/>
                <a:cs typeface="Courier New" panose="02070309020205020404" pitchFamily="49" charset="0"/>
                <a:sym typeface="Inconsolata"/>
              </a:rPr>
              <a:t>M m = (M) s;           </a:t>
            </a:r>
            <a:r>
              <a:rPr lang="en" dirty="0">
                <a:solidFill>
                  <a:srgbClr val="888888"/>
                </a:solidFill>
                <a:latin typeface="Courier New" panose="02070309020205020404" pitchFamily="49" charset="0"/>
                <a:ea typeface="Inconsolata"/>
                <a:cs typeface="Courier New" panose="02070309020205020404" pitchFamily="49" charset="0"/>
                <a:sym typeface="Inconsolata"/>
              </a:rPr>
              <a:t>// Does not compile</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dirty="0">
                <a:solidFill>
                  <a:srgbClr val="333333"/>
                </a:solidFill>
                <a:latin typeface="Courier New" panose="02070309020205020404" pitchFamily="49" charset="0"/>
                <a:ea typeface="Inconsolata"/>
                <a:cs typeface="Courier New" panose="02070309020205020404" pitchFamily="49" charset="0"/>
                <a:sym typeface="Inconsolata"/>
              </a:rPr>
              <a:t>M m = (M) (Object) s;  </a:t>
            </a:r>
            <a:r>
              <a:rPr lang="en" dirty="0">
                <a:solidFill>
                  <a:srgbClr val="888888"/>
                </a:solidFill>
                <a:latin typeface="Courier New" panose="02070309020205020404" pitchFamily="49" charset="0"/>
                <a:ea typeface="Inconsolata"/>
                <a:cs typeface="Courier New" panose="02070309020205020404" pitchFamily="49" charset="0"/>
                <a:sym typeface="Inconsolata"/>
              </a:rPr>
              <a:t>// Compiles but error at runtime</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dirty="0">
                <a:solidFill>
                  <a:srgbClr val="333333"/>
                </a:solidFill>
                <a:latin typeface="Courier New" panose="02070309020205020404" pitchFamily="49" charset="0"/>
                <a:ea typeface="Inconsolata"/>
                <a:cs typeface="Courier New" panose="02070309020205020404" pitchFamily="49" charset="0"/>
                <a:sym typeface="Inconsolata"/>
              </a:rPr>
              <a:t>m.</a:t>
            </a:r>
            <a:r>
              <a:rPr lang="en" dirty="0">
                <a:solidFill>
                  <a:srgbClr val="0000CC"/>
                </a:solidFill>
                <a:latin typeface="Courier New" panose="02070309020205020404" pitchFamily="49" charset="0"/>
                <a:ea typeface="Inconsolata"/>
                <a:cs typeface="Courier New" panose="02070309020205020404" pitchFamily="49" charset="0"/>
                <a:sym typeface="Inconsolata"/>
              </a:rPr>
              <a:t>j</a:t>
            </a:r>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dirty="0">
                <a:solidFill>
                  <a:srgbClr val="888888"/>
                </a:solidFill>
                <a:latin typeface="Courier New" panose="02070309020205020404" pitchFamily="49" charset="0"/>
                <a:ea typeface="Inconsolata"/>
                <a:cs typeface="Courier New" panose="02070309020205020404" pitchFamily="49" charset="0"/>
                <a:sym typeface="Inconsolata"/>
              </a:rPr>
              <a:t>// Impossible for program to ever get here</a:t>
            </a:r>
            <a:endParaRPr sz="24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Tree>
    <p:extLst>
      <p:ext uri="{BB962C8B-B14F-4D97-AF65-F5344CB8AC3E}">
        <p14:creationId xmlns:p14="http://schemas.microsoft.com/office/powerpoint/2010/main" val="7258158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Example:  add two numbers</a:t>
            </a:r>
            <a:endParaRPr sz="5400" dirty="0"/>
          </a:p>
        </p:txBody>
      </p:sp>
      <p:sp>
        <p:nvSpPr>
          <p:cNvPr id="575" name="Google Shape;575;p7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130</a:t>
            </a:fld>
            <a:endParaRPr/>
          </a:p>
        </p:txBody>
      </p:sp>
      <p:sp>
        <p:nvSpPr>
          <p:cNvPr id="576" name="Google Shape;576;p73"/>
          <p:cNvSpPr txBox="1"/>
          <p:nvPr/>
        </p:nvSpPr>
        <p:spPr>
          <a:xfrm>
            <a:off x="415600" y="1429000"/>
            <a:ext cx="6161046" cy="4000000"/>
          </a:xfrm>
          <a:prstGeom prst="rect">
            <a:avLst/>
          </a:prstGeom>
          <a:noFill/>
          <a:ln>
            <a:noFill/>
          </a:ln>
        </p:spPr>
        <p:txBody>
          <a:bodyPr spcFirstLastPara="1" wrap="square" lIns="121900" tIns="121900" rIns="121900" bIns="121900" anchor="t" anchorCtr="0">
            <a:noAutofit/>
          </a:bodyPr>
          <a:lstStyle/>
          <a:p>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static 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add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 </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b);</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add(</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77" name="Google Shape;577;p73"/>
          <p:cNvSpPr txBox="1"/>
          <p:nvPr/>
        </p:nvSpPr>
        <p:spPr>
          <a:xfrm>
            <a:off x="640100" y="3931267"/>
            <a:ext cx="10963980" cy="2248000"/>
          </a:xfrm>
          <a:prstGeom prst="rect">
            <a:avLst/>
          </a:prstGeom>
          <a:noFill/>
          <a:ln>
            <a:noFill/>
          </a:ln>
        </p:spPr>
        <p:txBody>
          <a:bodyPr spcFirstLastPara="1" wrap="square" lIns="121900" tIns="121900" rIns="121900" bIns="121900" anchor="t" anchorCtr="0">
            <a:noAutofit/>
          </a:bodyPr>
          <a:lstStyle/>
          <a:p>
            <a:r>
              <a:rPr lang="en" sz="2133" dirty="0">
                <a:latin typeface="Courier New" panose="02070309020205020404" pitchFamily="49" charset="0"/>
                <a:ea typeface="Inconsolata"/>
                <a:cs typeface="Courier New" panose="02070309020205020404" pitchFamily="49" charset="0"/>
                <a:sym typeface="Inconsolata"/>
              </a:rPr>
              <a:t>0: iconst_1</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1: iconst_2</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2: invokestatic  #4 // Method add:(II;)I</a:t>
            </a:r>
            <a:endParaRPr sz="2133" dirty="0">
              <a:latin typeface="Courier New" panose="02070309020205020404" pitchFamily="49" charset="0"/>
              <a:ea typeface="Inconsolata"/>
              <a:cs typeface="Courier New" panose="02070309020205020404" pitchFamily="49" charset="0"/>
              <a:sym typeface="Inconsolata"/>
            </a:endParaRPr>
          </a:p>
          <a:p>
            <a:endParaRPr sz="2133" dirty="0">
              <a:latin typeface="Courier New" panose="02070309020205020404" pitchFamily="49" charset="0"/>
              <a:ea typeface="Inconsolata"/>
              <a:cs typeface="Courier New" panose="02070309020205020404" pitchFamily="49" charset="0"/>
              <a:sym typeface="Inconsolata"/>
            </a:endParaRPr>
          </a:p>
        </p:txBody>
      </p:sp>
    </p:spTree>
    <p:extLst>
      <p:ext uri="{BB962C8B-B14F-4D97-AF65-F5344CB8AC3E}">
        <p14:creationId xmlns:p14="http://schemas.microsoft.com/office/powerpoint/2010/main" val="30821809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131</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40829725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Example:  add two numbers</a:t>
            </a:r>
            <a:endParaRPr sz="5400" dirty="0"/>
          </a:p>
        </p:txBody>
      </p:sp>
      <p:sp>
        <p:nvSpPr>
          <p:cNvPr id="575" name="Google Shape;575;p7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132</a:t>
            </a:fld>
            <a:endParaRPr/>
          </a:p>
        </p:txBody>
      </p:sp>
      <p:sp>
        <p:nvSpPr>
          <p:cNvPr id="576" name="Google Shape;576;p73"/>
          <p:cNvSpPr txBox="1"/>
          <p:nvPr/>
        </p:nvSpPr>
        <p:spPr>
          <a:xfrm>
            <a:off x="415600" y="1429000"/>
            <a:ext cx="6161046" cy="4000000"/>
          </a:xfrm>
          <a:prstGeom prst="rect">
            <a:avLst/>
          </a:prstGeom>
          <a:noFill/>
          <a:ln>
            <a:noFill/>
          </a:ln>
        </p:spPr>
        <p:txBody>
          <a:bodyPr spcFirstLastPara="1" wrap="square" lIns="121900" tIns="121900" rIns="121900" bIns="121900" anchor="t" anchorCtr="0">
            <a:noAutofit/>
          </a:bodyPr>
          <a:lstStyle/>
          <a:p>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static 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add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 Integer b);</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add(</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Integer(</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77" name="Google Shape;577;p73"/>
          <p:cNvSpPr txBox="1"/>
          <p:nvPr/>
        </p:nvSpPr>
        <p:spPr>
          <a:xfrm>
            <a:off x="640100" y="3931267"/>
            <a:ext cx="10963980" cy="2248000"/>
          </a:xfrm>
          <a:prstGeom prst="rect">
            <a:avLst/>
          </a:prstGeom>
          <a:noFill/>
          <a:ln>
            <a:noFill/>
          </a:ln>
        </p:spPr>
        <p:txBody>
          <a:bodyPr spcFirstLastPara="1" wrap="square" lIns="121900" tIns="121900" rIns="121900" bIns="121900" anchor="t" anchorCtr="0">
            <a:noAutofit/>
          </a:bodyPr>
          <a:lstStyle/>
          <a:p>
            <a:r>
              <a:rPr lang="en" sz="2133" dirty="0">
                <a:latin typeface="Courier New" panose="02070309020205020404" pitchFamily="49" charset="0"/>
                <a:ea typeface="Inconsolata"/>
                <a:cs typeface="Courier New" panose="02070309020205020404" pitchFamily="49" charset="0"/>
                <a:sym typeface="Inconsolata"/>
              </a:rPr>
              <a:t>0: iconst_1</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1: new           #2 // class java/lang/Integer</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4: dup</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5: iconst_2</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6: invokespecial #3 // Method java/lang/Integer."&lt;init&gt;":(I)V</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9: invokestatic  #4 // Method add:(ILjava/lang/Integer;)I</a:t>
            </a:r>
            <a:endParaRPr sz="2133" dirty="0">
              <a:latin typeface="Courier New" panose="02070309020205020404" pitchFamily="49" charset="0"/>
              <a:ea typeface="Inconsolata"/>
              <a:cs typeface="Courier New" panose="02070309020205020404" pitchFamily="49" charset="0"/>
              <a:sym typeface="Inconsolata"/>
            </a:endParaRPr>
          </a:p>
          <a:p>
            <a:endParaRPr sz="2133" dirty="0">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Example:  add two numbers</a:t>
            </a:r>
            <a:endParaRPr sz="5400" dirty="0"/>
          </a:p>
        </p:txBody>
      </p:sp>
      <p:sp>
        <p:nvSpPr>
          <p:cNvPr id="575" name="Google Shape;575;p7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133</a:t>
            </a:fld>
            <a:endParaRPr/>
          </a:p>
        </p:txBody>
      </p:sp>
      <p:sp>
        <p:nvSpPr>
          <p:cNvPr id="576" name="Google Shape;576;p73"/>
          <p:cNvSpPr txBox="1"/>
          <p:nvPr/>
        </p:nvSpPr>
        <p:spPr>
          <a:xfrm>
            <a:off x="415600" y="1429000"/>
            <a:ext cx="6316796" cy="4000000"/>
          </a:xfrm>
          <a:prstGeom prst="rect">
            <a:avLst/>
          </a:prstGeom>
          <a:noFill/>
          <a:ln>
            <a:noFill/>
          </a:ln>
        </p:spPr>
        <p:txBody>
          <a:bodyPr spcFirstLastPara="1" wrap="square" lIns="121900" tIns="121900" rIns="121900" bIns="121900" anchor="t" anchorCtr="0">
            <a:noAutofit/>
          </a:bodyPr>
          <a:lstStyle/>
          <a:p>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static 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add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 Integer b);</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add(</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Integer(</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77" name="Google Shape;577;p73"/>
          <p:cNvSpPr txBox="1"/>
          <p:nvPr/>
        </p:nvSpPr>
        <p:spPr>
          <a:xfrm>
            <a:off x="640100" y="3931267"/>
            <a:ext cx="10963980" cy="2248000"/>
          </a:xfrm>
          <a:prstGeom prst="rect">
            <a:avLst/>
          </a:prstGeom>
          <a:noFill/>
          <a:ln>
            <a:noFill/>
          </a:ln>
        </p:spPr>
        <p:txBody>
          <a:bodyPr spcFirstLastPara="1" wrap="square" lIns="121900" tIns="121900" rIns="121900" bIns="121900" anchor="t" anchorCtr="0">
            <a:noAutofit/>
          </a:bodyPr>
          <a:lstStyle/>
          <a:p>
            <a:r>
              <a:rPr lang="en" sz="2133" dirty="0">
                <a:latin typeface="Courier New" panose="02070309020205020404" pitchFamily="49" charset="0"/>
                <a:ea typeface="Inconsolata"/>
                <a:cs typeface="Courier New" panose="02070309020205020404" pitchFamily="49" charset="0"/>
                <a:sym typeface="Inconsolata"/>
              </a:rPr>
              <a:t>0: iconst_1</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1: new           #2 // class java/lang/Integer</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4: dup</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5: iconst_2</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6: invokespecial #3 // Method java/lang/Integer."&lt;init&gt;":(I)V</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9: invokestatic  #4 // Method add:(ILjava/lang/Integer;)I</a:t>
            </a:r>
            <a:endParaRPr sz="2133" dirty="0">
              <a:latin typeface="Courier New" panose="02070309020205020404" pitchFamily="49" charset="0"/>
              <a:ea typeface="Inconsolata"/>
              <a:cs typeface="Courier New" panose="02070309020205020404" pitchFamily="49" charset="0"/>
              <a:sym typeface="Inconsolata"/>
            </a:endParaRPr>
          </a:p>
          <a:p>
            <a:endParaRPr sz="2133" dirty="0">
              <a:latin typeface="Courier New" panose="02070309020205020404" pitchFamily="49" charset="0"/>
              <a:ea typeface="Inconsolata"/>
              <a:cs typeface="Courier New" panose="02070309020205020404" pitchFamily="49" charset="0"/>
              <a:sym typeface="Inconsolata"/>
            </a:endParaRPr>
          </a:p>
        </p:txBody>
      </p:sp>
      <p:sp>
        <p:nvSpPr>
          <p:cNvPr id="2" name="Google Shape;589;p74">
            <a:extLst>
              <a:ext uri="{FF2B5EF4-FFF2-40B4-BE49-F238E27FC236}">
                <a16:creationId xmlns:a16="http://schemas.microsoft.com/office/drawing/2014/main" id="{5EFD6CA4-E155-4848-B993-9E7C309E82CB}"/>
              </a:ext>
            </a:extLst>
          </p:cNvPr>
          <p:cNvSpPr/>
          <p:nvPr/>
        </p:nvSpPr>
        <p:spPr>
          <a:xfrm>
            <a:off x="8129933" y="1989867"/>
            <a:ext cx="2028400" cy="5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a:t>
            </a:r>
            <a:endParaRPr sz="2400" dirty="0"/>
          </a:p>
        </p:txBody>
      </p:sp>
      <p:sp>
        <p:nvSpPr>
          <p:cNvPr id="3" name="Google Shape;590;p74">
            <a:extLst>
              <a:ext uri="{FF2B5EF4-FFF2-40B4-BE49-F238E27FC236}">
                <a16:creationId xmlns:a16="http://schemas.microsoft.com/office/drawing/2014/main" id="{3AF4652A-215C-498F-9FE9-740F802E750B}"/>
              </a:ext>
            </a:extLst>
          </p:cNvPr>
          <p:cNvSpPr txBox="1"/>
          <p:nvPr/>
        </p:nvSpPr>
        <p:spPr>
          <a:xfrm>
            <a:off x="7926333" y="1429000"/>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Operand Stack</a:t>
            </a:r>
            <a:endParaRPr sz="2400" dirty="0">
              <a:latin typeface="Proxima Nova"/>
              <a:ea typeface="Proxima Nova"/>
              <a:cs typeface="Proxima Nova"/>
              <a:sym typeface="Proxima Nova"/>
            </a:endParaRPr>
          </a:p>
        </p:txBody>
      </p:sp>
      <p:sp>
        <p:nvSpPr>
          <p:cNvPr id="4" name="Google Shape;600;p75">
            <a:extLst>
              <a:ext uri="{FF2B5EF4-FFF2-40B4-BE49-F238E27FC236}">
                <a16:creationId xmlns:a16="http://schemas.microsoft.com/office/drawing/2014/main" id="{3B7AC43F-D446-4CE1-8EFF-AECAC9983465}"/>
              </a:ext>
            </a:extLst>
          </p:cNvPr>
          <p:cNvSpPr/>
          <p:nvPr/>
        </p:nvSpPr>
        <p:spPr>
          <a:xfrm>
            <a:off x="257700" y="3855532"/>
            <a:ext cx="382400" cy="63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8962909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Example:  add two numbers</a:t>
            </a:r>
            <a:endParaRPr sz="5400" dirty="0"/>
          </a:p>
        </p:txBody>
      </p:sp>
      <p:sp>
        <p:nvSpPr>
          <p:cNvPr id="575" name="Google Shape;575;p7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134</a:t>
            </a:fld>
            <a:endParaRPr/>
          </a:p>
        </p:txBody>
      </p:sp>
      <p:sp>
        <p:nvSpPr>
          <p:cNvPr id="576" name="Google Shape;576;p73"/>
          <p:cNvSpPr txBox="1"/>
          <p:nvPr/>
        </p:nvSpPr>
        <p:spPr>
          <a:xfrm>
            <a:off x="415599" y="1429000"/>
            <a:ext cx="6120853" cy="4000000"/>
          </a:xfrm>
          <a:prstGeom prst="rect">
            <a:avLst/>
          </a:prstGeom>
          <a:noFill/>
          <a:ln>
            <a:noFill/>
          </a:ln>
        </p:spPr>
        <p:txBody>
          <a:bodyPr spcFirstLastPara="1" wrap="square" lIns="121900" tIns="121900" rIns="121900" bIns="121900" anchor="t" anchorCtr="0">
            <a:noAutofit/>
          </a:bodyPr>
          <a:lstStyle/>
          <a:p>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static 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add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 Integer b);</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add(</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Integer(</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77" name="Google Shape;577;p73"/>
          <p:cNvSpPr txBox="1"/>
          <p:nvPr/>
        </p:nvSpPr>
        <p:spPr>
          <a:xfrm>
            <a:off x="640100" y="3931267"/>
            <a:ext cx="10963980" cy="2248000"/>
          </a:xfrm>
          <a:prstGeom prst="rect">
            <a:avLst/>
          </a:prstGeom>
          <a:noFill/>
          <a:ln>
            <a:noFill/>
          </a:ln>
        </p:spPr>
        <p:txBody>
          <a:bodyPr spcFirstLastPara="1" wrap="square" lIns="121900" tIns="121900" rIns="121900" bIns="121900" anchor="t" anchorCtr="0">
            <a:noAutofit/>
          </a:bodyPr>
          <a:lstStyle/>
          <a:p>
            <a:r>
              <a:rPr lang="en" sz="2133" dirty="0">
                <a:latin typeface="Courier New" panose="02070309020205020404" pitchFamily="49" charset="0"/>
                <a:ea typeface="Inconsolata"/>
                <a:cs typeface="Courier New" panose="02070309020205020404" pitchFamily="49" charset="0"/>
                <a:sym typeface="Inconsolata"/>
              </a:rPr>
              <a:t>0: iconst_1</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1: new           #2 // class java/lang/Integer</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4: dup</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5: iconst_2</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6: invokespecial #3 // Method java/lang/Integer."&lt;init&gt;":(I)V</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9: invokestatic  #4 // Method add:(ILjava/lang/Integer;)I</a:t>
            </a:r>
            <a:endParaRPr sz="2133" dirty="0">
              <a:latin typeface="Courier New" panose="02070309020205020404" pitchFamily="49" charset="0"/>
              <a:ea typeface="Inconsolata"/>
              <a:cs typeface="Courier New" panose="02070309020205020404" pitchFamily="49" charset="0"/>
              <a:sym typeface="Inconsolata"/>
            </a:endParaRPr>
          </a:p>
          <a:p>
            <a:endParaRPr sz="2133" dirty="0">
              <a:latin typeface="Courier New" panose="02070309020205020404" pitchFamily="49" charset="0"/>
              <a:ea typeface="Inconsolata"/>
              <a:cs typeface="Courier New" panose="02070309020205020404" pitchFamily="49" charset="0"/>
              <a:sym typeface="Inconsolata"/>
            </a:endParaRPr>
          </a:p>
        </p:txBody>
      </p:sp>
      <p:sp>
        <p:nvSpPr>
          <p:cNvPr id="2" name="Google Shape;589;p74">
            <a:extLst>
              <a:ext uri="{FF2B5EF4-FFF2-40B4-BE49-F238E27FC236}">
                <a16:creationId xmlns:a16="http://schemas.microsoft.com/office/drawing/2014/main" id="{5EFD6CA4-E155-4848-B993-9E7C309E82CB}"/>
              </a:ext>
            </a:extLst>
          </p:cNvPr>
          <p:cNvSpPr/>
          <p:nvPr/>
        </p:nvSpPr>
        <p:spPr>
          <a:xfrm>
            <a:off x="8129933" y="1989867"/>
            <a:ext cx="2028400" cy="5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a:t>
            </a:r>
            <a:endParaRPr sz="2400" dirty="0"/>
          </a:p>
        </p:txBody>
      </p:sp>
      <p:sp>
        <p:nvSpPr>
          <p:cNvPr id="3" name="Google Shape;590;p74">
            <a:extLst>
              <a:ext uri="{FF2B5EF4-FFF2-40B4-BE49-F238E27FC236}">
                <a16:creationId xmlns:a16="http://schemas.microsoft.com/office/drawing/2014/main" id="{3AF4652A-215C-498F-9FE9-740F802E750B}"/>
              </a:ext>
            </a:extLst>
          </p:cNvPr>
          <p:cNvSpPr txBox="1"/>
          <p:nvPr/>
        </p:nvSpPr>
        <p:spPr>
          <a:xfrm>
            <a:off x="7926333" y="1429000"/>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Operand Stack</a:t>
            </a:r>
            <a:endParaRPr sz="2400" dirty="0">
              <a:latin typeface="Proxima Nova"/>
              <a:ea typeface="Proxima Nova"/>
              <a:cs typeface="Proxima Nova"/>
              <a:sym typeface="Proxima Nova"/>
            </a:endParaRPr>
          </a:p>
        </p:txBody>
      </p:sp>
      <p:sp>
        <p:nvSpPr>
          <p:cNvPr id="4" name="Google Shape;600;p75">
            <a:extLst>
              <a:ext uri="{FF2B5EF4-FFF2-40B4-BE49-F238E27FC236}">
                <a16:creationId xmlns:a16="http://schemas.microsoft.com/office/drawing/2014/main" id="{3B7AC43F-D446-4CE1-8EFF-AECAC9983465}"/>
              </a:ext>
            </a:extLst>
          </p:cNvPr>
          <p:cNvSpPr/>
          <p:nvPr/>
        </p:nvSpPr>
        <p:spPr>
          <a:xfrm>
            <a:off x="257700" y="4171332"/>
            <a:ext cx="382400" cy="63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603;p75">
            <a:extLst>
              <a:ext uri="{FF2B5EF4-FFF2-40B4-BE49-F238E27FC236}">
                <a16:creationId xmlns:a16="http://schemas.microsoft.com/office/drawing/2014/main" id="{42197FA0-471B-48C6-BE1D-35FC373617DA}"/>
              </a:ext>
            </a:extLst>
          </p:cNvPr>
          <p:cNvSpPr/>
          <p:nvPr/>
        </p:nvSpPr>
        <p:spPr>
          <a:xfrm>
            <a:off x="8129933" y="2514667"/>
            <a:ext cx="2028400" cy="524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Integer</a:t>
            </a:r>
            <a:endParaRPr sz="2400"/>
          </a:p>
        </p:txBody>
      </p:sp>
    </p:spTree>
    <p:extLst>
      <p:ext uri="{BB962C8B-B14F-4D97-AF65-F5344CB8AC3E}">
        <p14:creationId xmlns:p14="http://schemas.microsoft.com/office/powerpoint/2010/main" val="25249849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Instantiation: new</a:t>
            </a:r>
            <a:endParaRPr/>
          </a:p>
        </p:txBody>
      </p:sp>
      <p:sp>
        <p:nvSpPr>
          <p:cNvPr id="609" name="Google Shape;609;p76"/>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Argument:  Name of the class to instantiate</a:t>
            </a:r>
            <a:endParaRPr dirty="0"/>
          </a:p>
          <a:p>
            <a:pPr marL="609585" indent="-558786"/>
            <a:r>
              <a:rPr lang="en" dirty="0"/>
              <a:t>Creates an </a:t>
            </a:r>
            <a:r>
              <a:rPr lang="en" b="1" dirty="0"/>
              <a:t>uninitialized object</a:t>
            </a:r>
            <a:endParaRPr b="1" dirty="0"/>
          </a:p>
          <a:p>
            <a:pPr marL="1219170" lvl="1" indent="-507987">
              <a:spcBef>
                <a:spcPts val="0"/>
              </a:spcBef>
            </a:pPr>
            <a:r>
              <a:rPr lang="en" dirty="0"/>
              <a:t>Object only becomes initialized after calling a constructor</a:t>
            </a:r>
            <a:endParaRPr dirty="0"/>
          </a:p>
          <a:p>
            <a:pPr marL="0" indent="0">
              <a:buNone/>
            </a:pPr>
            <a:endParaRPr dirty="0"/>
          </a:p>
        </p:txBody>
      </p:sp>
      <p:sp>
        <p:nvSpPr>
          <p:cNvPr id="610" name="Google Shape;610;p7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135</a:t>
            </a:fld>
            <a:endParaRPr/>
          </a:p>
        </p:txBody>
      </p:sp>
      <p:sp>
        <p:nvSpPr>
          <p:cNvPr id="2" name="Rectangle: Rounded Corners 1">
            <a:extLst>
              <a:ext uri="{FF2B5EF4-FFF2-40B4-BE49-F238E27FC236}">
                <a16:creationId xmlns:a16="http://schemas.microsoft.com/office/drawing/2014/main" id="{575EA30D-EE0E-42F3-8774-B6928E31369D}"/>
              </a:ext>
            </a:extLst>
          </p:cNvPr>
          <p:cNvSpPr/>
          <p:nvPr/>
        </p:nvSpPr>
        <p:spPr>
          <a:xfrm>
            <a:off x="4342444" y="2896238"/>
            <a:ext cx="6140636" cy="2792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491054">
              <a:buSzPts val="2200"/>
            </a:pPr>
            <a:r>
              <a:rPr lang="en-GB" sz="2400" dirty="0">
                <a:solidFill>
                  <a:sysClr val="windowText" lastClr="000000"/>
                </a:solidFill>
              </a:rPr>
              <a:t>What can you do with </a:t>
            </a:r>
            <a:r>
              <a:rPr lang="en-GB" sz="2400" u="sng" dirty="0">
                <a:solidFill>
                  <a:sysClr val="windowText" lastClr="000000"/>
                </a:solidFill>
              </a:rPr>
              <a:t>uninitialized objects</a:t>
            </a:r>
            <a:r>
              <a:rPr lang="en-GB" sz="2400" dirty="0">
                <a:solidFill>
                  <a:sysClr val="windowText" lastClr="000000"/>
                </a:solidFill>
              </a:rPr>
              <a:t>?</a:t>
            </a:r>
          </a:p>
          <a:p>
            <a:pPr marL="1219170" indent="-491054">
              <a:buSzPts val="2200"/>
              <a:buAutoNum type="alphaLcParenR"/>
            </a:pPr>
            <a:r>
              <a:rPr lang="en-GB" sz="1800" dirty="0">
                <a:solidFill>
                  <a:sysClr val="windowText" lastClr="000000"/>
                </a:solidFill>
              </a:rPr>
              <a:t>Nothing</a:t>
            </a:r>
          </a:p>
          <a:p>
            <a:pPr marL="1219170" indent="-491054">
              <a:buSzPts val="2200"/>
              <a:buAutoNum type="alphaLcParenR"/>
            </a:pPr>
            <a:r>
              <a:rPr lang="en-GB" sz="1800" dirty="0">
                <a:solidFill>
                  <a:sysClr val="windowText" lastClr="000000"/>
                </a:solidFill>
              </a:rPr>
              <a:t>Everything (read/write fields, invoke methods)</a:t>
            </a:r>
          </a:p>
          <a:p>
            <a:pPr marL="1219170" indent="-491054">
              <a:buSzPts val="2200"/>
              <a:buAutoNum type="alphaLcParenR"/>
            </a:pPr>
            <a:r>
              <a:rPr lang="en-GB" sz="1800" dirty="0">
                <a:solidFill>
                  <a:sysClr val="windowText" lastClr="000000"/>
                </a:solidFill>
              </a:rPr>
              <a:t>Only read fields</a:t>
            </a:r>
          </a:p>
          <a:p>
            <a:pPr marL="1219170" indent="-491054">
              <a:buSzPts val="2200"/>
              <a:buAutoNum type="alphaLcParenR"/>
            </a:pPr>
            <a:r>
              <a:rPr lang="en-GB" sz="1800" dirty="0">
                <a:solidFill>
                  <a:sysClr val="windowText" lastClr="000000"/>
                </a:solidFill>
              </a:rPr>
              <a:t>Only write fields</a:t>
            </a:r>
          </a:p>
          <a:p>
            <a:pPr marL="1219170" indent="-491054">
              <a:buSzPts val="2200"/>
              <a:buAutoNum type="alphaLcParenR"/>
            </a:pPr>
            <a:r>
              <a:rPr lang="en-GB" sz="1800" dirty="0">
                <a:solidFill>
                  <a:sysClr val="windowText" lastClr="000000"/>
                </a:solidFill>
              </a:rPr>
              <a:t>Only invoke methods</a:t>
            </a:r>
          </a:p>
        </p:txBody>
      </p:sp>
      <p:pic>
        <p:nvPicPr>
          <p:cNvPr id="4" name="Picture 3" descr="A picture containing drawing&#10;&#10;Description automatically generated">
            <a:extLst>
              <a:ext uri="{FF2B5EF4-FFF2-40B4-BE49-F238E27FC236}">
                <a16:creationId xmlns:a16="http://schemas.microsoft.com/office/drawing/2014/main" id="{141A7DBC-5546-906E-36F3-6732286D1E5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86447" y="4843158"/>
            <a:ext cx="1269564" cy="1269564"/>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1CDA0BC0-34C3-11DC-6FF6-4B8A8893454E}"/>
                  </a:ext>
                </a:extLst>
              </p14:cNvPr>
              <p14:cNvContentPartPr/>
              <p14:nvPr/>
            </p14:nvContentPartPr>
            <p14:xfrm>
              <a:off x="868680" y="5255280"/>
              <a:ext cx="1340640" cy="819000"/>
            </p14:xfrm>
          </p:contentPart>
        </mc:Choice>
        <mc:Fallback>
          <p:pic>
            <p:nvPicPr>
              <p:cNvPr id="5" name="Ink 4">
                <a:extLst>
                  <a:ext uri="{FF2B5EF4-FFF2-40B4-BE49-F238E27FC236}">
                    <a16:creationId xmlns:a16="http://schemas.microsoft.com/office/drawing/2014/main" id="{1CDA0BC0-34C3-11DC-6FF6-4B8A8893454E}"/>
                  </a:ext>
                </a:extLst>
              </p:cNvPr>
              <p:cNvPicPr/>
              <p:nvPr/>
            </p:nvPicPr>
            <p:blipFill>
              <a:blip r:embed="rId6"/>
              <a:stretch>
                <a:fillRect/>
              </a:stretch>
            </p:blipFill>
            <p:spPr>
              <a:xfrm>
                <a:off x="859320" y="5245920"/>
                <a:ext cx="1359360" cy="837720"/>
              </a:xfrm>
              <a:prstGeom prst="rect">
                <a:avLst/>
              </a:prstGeom>
            </p:spPr>
          </p:pic>
        </mc:Fallback>
      </mc:AlternateContent>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Instantiation: new</a:t>
            </a:r>
            <a:endParaRPr/>
          </a:p>
        </p:txBody>
      </p:sp>
      <p:sp>
        <p:nvSpPr>
          <p:cNvPr id="609" name="Google Shape;609;p76"/>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Argument:  Name of the class to instantiate</a:t>
            </a:r>
            <a:endParaRPr dirty="0"/>
          </a:p>
          <a:p>
            <a:pPr marL="609585" indent="-558786"/>
            <a:r>
              <a:rPr lang="en" dirty="0"/>
              <a:t>Creates an </a:t>
            </a:r>
            <a:r>
              <a:rPr lang="en" b="1" dirty="0"/>
              <a:t>uninitialized object</a:t>
            </a:r>
            <a:endParaRPr b="1" dirty="0"/>
          </a:p>
          <a:p>
            <a:pPr marL="1219170" lvl="1" indent="-507987">
              <a:spcBef>
                <a:spcPts val="0"/>
              </a:spcBef>
            </a:pPr>
            <a:r>
              <a:rPr lang="en" dirty="0"/>
              <a:t>Object only becomes initialized after calling a constructor</a:t>
            </a:r>
            <a:endParaRPr dirty="0"/>
          </a:p>
          <a:p>
            <a:pPr marL="0" indent="0">
              <a:buNone/>
            </a:pPr>
            <a:endParaRPr dirty="0"/>
          </a:p>
        </p:txBody>
      </p:sp>
      <p:sp>
        <p:nvSpPr>
          <p:cNvPr id="610" name="Google Shape;610;p7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136</a:t>
            </a:fld>
            <a:endParaRPr/>
          </a:p>
        </p:txBody>
      </p:sp>
      <p:sp>
        <p:nvSpPr>
          <p:cNvPr id="3" name="Google Shape;625;p78">
            <a:extLst>
              <a:ext uri="{FF2B5EF4-FFF2-40B4-BE49-F238E27FC236}">
                <a16:creationId xmlns:a16="http://schemas.microsoft.com/office/drawing/2014/main" id="{B3E087C5-B763-4CE5-897A-1EE7C0555D55}"/>
              </a:ext>
            </a:extLst>
          </p:cNvPr>
          <p:cNvSpPr txBox="1"/>
          <p:nvPr/>
        </p:nvSpPr>
        <p:spPr>
          <a:xfrm>
            <a:off x="98114" y="2974289"/>
            <a:ext cx="3807200" cy="2395200"/>
          </a:xfrm>
          <a:prstGeom prst="rect">
            <a:avLst/>
          </a:prstGeom>
          <a:solidFill>
            <a:schemeClr val="lt1"/>
          </a:solidFill>
          <a:ln>
            <a:noFill/>
          </a:ln>
        </p:spPr>
        <p:txBody>
          <a:bodyPr spcFirstLastPara="1" wrap="square" lIns="121900" tIns="121900" rIns="121900" bIns="121900" anchor="t" anchorCtr="0">
            <a:noAutofit/>
          </a:bodyPr>
          <a:lstStyle/>
          <a:p>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final</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i;</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C(</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i) {</a:t>
            </a:r>
          </a:p>
          <a:p>
            <a:r>
              <a:rPr lang="en" sz="2133" b="1"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this</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dirty="0">
                <a:solidFill>
                  <a:srgbClr val="0000CC"/>
                </a:solidFill>
                <a:latin typeface="Courier New" panose="02070309020205020404" pitchFamily="49" charset="0"/>
                <a:ea typeface="Inconsolata"/>
                <a:cs typeface="Courier New" panose="02070309020205020404" pitchFamily="49" charset="0"/>
                <a:sym typeface="Inconsolata"/>
              </a:rPr>
              <a:t>i</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i;</a:t>
            </a: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4" name="Google Shape;626;p78">
            <a:extLst>
              <a:ext uri="{FF2B5EF4-FFF2-40B4-BE49-F238E27FC236}">
                <a16:creationId xmlns:a16="http://schemas.microsoft.com/office/drawing/2014/main" id="{7DEECB74-A13F-4CC1-B865-373F279C96F6}"/>
              </a:ext>
            </a:extLst>
          </p:cNvPr>
          <p:cNvSpPr txBox="1"/>
          <p:nvPr/>
        </p:nvSpPr>
        <p:spPr>
          <a:xfrm>
            <a:off x="3525121" y="3193171"/>
            <a:ext cx="8063200" cy="1846551"/>
          </a:xfrm>
          <a:prstGeom prst="rect">
            <a:avLst/>
          </a:prstGeom>
          <a:solidFill>
            <a:schemeClr val="lt1"/>
          </a:solidFill>
          <a:ln>
            <a:noFill/>
          </a:ln>
        </p:spPr>
        <p:txBody>
          <a:bodyPr spcFirstLastPara="1" wrap="square" lIns="121900" tIns="121900" rIns="121900" bIns="121900" anchor="t" anchorCtr="0">
            <a:noAutofit/>
          </a:bodyPr>
          <a:lstStyle/>
          <a:p>
            <a:pPr marL="609585" indent="-440256">
              <a:buSzPts val="1600"/>
              <a:buFont typeface="Proxima Nova"/>
              <a:buChar char="●"/>
            </a:pPr>
            <a:r>
              <a:rPr lang="en" sz="2133" dirty="0">
                <a:latin typeface="Proxima Nova"/>
                <a:ea typeface="Proxima Nova"/>
                <a:cs typeface="Proxima Nova"/>
                <a:sym typeface="Proxima Nova"/>
              </a:rPr>
              <a:t>Final in Java:  Field does not change </a:t>
            </a:r>
            <a:r>
              <a:rPr lang="en" sz="2133" b="1" dirty="0">
                <a:latin typeface="Proxima Nova"/>
                <a:ea typeface="Proxima Nova"/>
                <a:cs typeface="Proxima Nova"/>
                <a:sym typeface="Proxima Nova"/>
              </a:rPr>
              <a:t>after object is created</a:t>
            </a:r>
            <a:endParaRPr sz="2133" b="1" dirty="0">
              <a:latin typeface="Proxima Nova"/>
              <a:ea typeface="Proxima Nova"/>
              <a:cs typeface="Proxima Nova"/>
              <a:sym typeface="Proxima Nova"/>
            </a:endParaRPr>
          </a:p>
          <a:p>
            <a:pPr marL="1219170" lvl="1" indent="-440256">
              <a:buSzPts val="1600"/>
              <a:buFont typeface="Proxima Nova"/>
              <a:buChar char="○"/>
            </a:pPr>
            <a:r>
              <a:rPr lang="en" sz="2133" dirty="0">
                <a:latin typeface="Proxima Nova"/>
                <a:ea typeface="Proxima Nova"/>
                <a:cs typeface="Proxima Nova"/>
                <a:sym typeface="Proxima Nova"/>
              </a:rPr>
              <a:t>But field can </a:t>
            </a:r>
            <a:r>
              <a:rPr lang="en" sz="2133" u="sng" dirty="0">
                <a:latin typeface="Proxima Nova"/>
                <a:ea typeface="Proxima Nova"/>
                <a:cs typeface="Proxima Nova"/>
                <a:sym typeface="Proxima Nova"/>
              </a:rPr>
              <a:t>change inside the constructor</a:t>
            </a:r>
            <a:endParaRPr sz="2133" u="sng" dirty="0">
              <a:latin typeface="Proxima Nova"/>
              <a:ea typeface="Proxima Nova"/>
              <a:cs typeface="Proxima Nova"/>
              <a:sym typeface="Proxima Nova"/>
            </a:endParaRPr>
          </a:p>
          <a:p>
            <a:pPr marL="1219170" lvl="1" indent="-440256">
              <a:buSzPts val="1600"/>
              <a:buFont typeface="Proxima Nova"/>
              <a:buChar char="○"/>
            </a:pPr>
            <a:r>
              <a:rPr lang="en" sz="2133" dirty="0">
                <a:latin typeface="Proxima Nova"/>
                <a:ea typeface="Proxima Nova"/>
                <a:cs typeface="Proxima Nova"/>
                <a:sym typeface="Proxima Nova"/>
              </a:rPr>
              <a:t>This idiom would be impossible in bytecode if writing to fields of uninitialized objects was not allowed</a:t>
            </a:r>
            <a:endParaRPr sz="2133" dirty="0">
              <a:latin typeface="Proxima Nova"/>
              <a:ea typeface="Proxima Nova"/>
              <a:cs typeface="Proxima Nova"/>
              <a:sym typeface="Proxima Nova"/>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8415B42-2BD8-4CDE-8E72-90A0F99CB557}"/>
                  </a:ext>
                </a:extLst>
              </p14:cNvPr>
              <p14:cNvContentPartPr/>
              <p14:nvPr/>
            </p14:nvContentPartPr>
            <p14:xfrm>
              <a:off x="343080" y="3388680"/>
              <a:ext cx="1167480" cy="395280"/>
            </p14:xfrm>
          </p:contentPart>
        </mc:Choice>
        <mc:Fallback xmlns="">
          <p:pic>
            <p:nvPicPr>
              <p:cNvPr id="2" name="Ink 1">
                <a:extLst>
                  <a:ext uri="{FF2B5EF4-FFF2-40B4-BE49-F238E27FC236}">
                    <a16:creationId xmlns:a16="http://schemas.microsoft.com/office/drawing/2014/main" id="{08415B42-2BD8-4CDE-8E72-90A0F99CB557}"/>
                  </a:ext>
                </a:extLst>
              </p:cNvPr>
              <p:cNvPicPr/>
              <p:nvPr/>
            </p:nvPicPr>
            <p:blipFill>
              <a:blip r:embed="rId4"/>
              <a:stretch>
                <a:fillRect/>
              </a:stretch>
            </p:blipFill>
            <p:spPr>
              <a:xfrm>
                <a:off x="333720" y="3379320"/>
                <a:ext cx="1186200" cy="414000"/>
              </a:xfrm>
              <a:prstGeom prst="rect">
                <a:avLst/>
              </a:prstGeom>
            </p:spPr>
          </p:pic>
        </mc:Fallback>
      </mc:AlternateContent>
    </p:spTree>
    <p:extLst>
      <p:ext uri="{BB962C8B-B14F-4D97-AF65-F5344CB8AC3E}">
        <p14:creationId xmlns:p14="http://schemas.microsoft.com/office/powerpoint/2010/main" val="16956665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Example:  add two numbers</a:t>
            </a:r>
            <a:endParaRPr sz="5400" dirty="0"/>
          </a:p>
        </p:txBody>
      </p:sp>
      <p:sp>
        <p:nvSpPr>
          <p:cNvPr id="575" name="Google Shape;575;p7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137</a:t>
            </a:fld>
            <a:endParaRPr/>
          </a:p>
        </p:txBody>
      </p:sp>
      <p:sp>
        <p:nvSpPr>
          <p:cNvPr id="576" name="Google Shape;576;p73"/>
          <p:cNvSpPr txBox="1"/>
          <p:nvPr/>
        </p:nvSpPr>
        <p:spPr>
          <a:xfrm>
            <a:off x="415599" y="1429000"/>
            <a:ext cx="7166053" cy="4000000"/>
          </a:xfrm>
          <a:prstGeom prst="rect">
            <a:avLst/>
          </a:prstGeom>
          <a:noFill/>
          <a:ln>
            <a:noFill/>
          </a:ln>
        </p:spPr>
        <p:txBody>
          <a:bodyPr spcFirstLastPara="1" wrap="square" lIns="121900" tIns="121900" rIns="121900" bIns="121900" anchor="t" anchorCtr="0">
            <a:noAutofit/>
          </a:bodyPr>
          <a:lstStyle/>
          <a:p>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static 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add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 Integer b);</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add(</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Integer(</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77" name="Google Shape;577;p73"/>
          <p:cNvSpPr txBox="1"/>
          <p:nvPr/>
        </p:nvSpPr>
        <p:spPr>
          <a:xfrm>
            <a:off x="640100" y="3931267"/>
            <a:ext cx="10963980" cy="2248000"/>
          </a:xfrm>
          <a:prstGeom prst="rect">
            <a:avLst/>
          </a:prstGeom>
          <a:noFill/>
          <a:ln>
            <a:noFill/>
          </a:ln>
        </p:spPr>
        <p:txBody>
          <a:bodyPr spcFirstLastPara="1" wrap="square" lIns="121900" tIns="121900" rIns="121900" bIns="121900" anchor="t" anchorCtr="0">
            <a:noAutofit/>
          </a:bodyPr>
          <a:lstStyle/>
          <a:p>
            <a:r>
              <a:rPr lang="en" sz="2133" dirty="0">
                <a:latin typeface="Courier New" panose="02070309020205020404" pitchFamily="49" charset="0"/>
                <a:ea typeface="Inconsolata"/>
                <a:cs typeface="Courier New" panose="02070309020205020404" pitchFamily="49" charset="0"/>
                <a:sym typeface="Inconsolata"/>
              </a:rPr>
              <a:t>0: iconst_1</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1: new           #2 // class java/lang/Integer</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4: dup</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5: iconst_2</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6: invokespecial #3 // Method java/lang/Integer."&lt;init&gt;":(I)V</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9: invokestatic  #4 // Method add:(ILjava/lang/Integer;)I</a:t>
            </a:r>
            <a:endParaRPr sz="2133" dirty="0">
              <a:latin typeface="Courier New" panose="02070309020205020404" pitchFamily="49" charset="0"/>
              <a:ea typeface="Inconsolata"/>
              <a:cs typeface="Courier New" panose="02070309020205020404" pitchFamily="49" charset="0"/>
              <a:sym typeface="Inconsolata"/>
            </a:endParaRPr>
          </a:p>
          <a:p>
            <a:endParaRPr sz="2133" dirty="0">
              <a:latin typeface="Courier New" panose="02070309020205020404" pitchFamily="49" charset="0"/>
              <a:ea typeface="Inconsolata"/>
              <a:cs typeface="Courier New" panose="02070309020205020404" pitchFamily="49" charset="0"/>
              <a:sym typeface="Inconsolata"/>
            </a:endParaRPr>
          </a:p>
        </p:txBody>
      </p:sp>
      <p:sp>
        <p:nvSpPr>
          <p:cNvPr id="2" name="Google Shape;589;p74">
            <a:extLst>
              <a:ext uri="{FF2B5EF4-FFF2-40B4-BE49-F238E27FC236}">
                <a16:creationId xmlns:a16="http://schemas.microsoft.com/office/drawing/2014/main" id="{5EFD6CA4-E155-4848-B993-9E7C309E82CB}"/>
              </a:ext>
            </a:extLst>
          </p:cNvPr>
          <p:cNvSpPr/>
          <p:nvPr/>
        </p:nvSpPr>
        <p:spPr>
          <a:xfrm>
            <a:off x="8129933" y="1989867"/>
            <a:ext cx="2028400" cy="5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a:t>
            </a:r>
            <a:endParaRPr sz="2400" dirty="0"/>
          </a:p>
        </p:txBody>
      </p:sp>
      <p:sp>
        <p:nvSpPr>
          <p:cNvPr id="3" name="Google Shape;590;p74">
            <a:extLst>
              <a:ext uri="{FF2B5EF4-FFF2-40B4-BE49-F238E27FC236}">
                <a16:creationId xmlns:a16="http://schemas.microsoft.com/office/drawing/2014/main" id="{3AF4652A-215C-498F-9FE9-740F802E750B}"/>
              </a:ext>
            </a:extLst>
          </p:cNvPr>
          <p:cNvSpPr txBox="1"/>
          <p:nvPr/>
        </p:nvSpPr>
        <p:spPr>
          <a:xfrm>
            <a:off x="7926333" y="1429000"/>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Operand Stack</a:t>
            </a:r>
            <a:endParaRPr sz="2400" dirty="0">
              <a:latin typeface="Proxima Nova"/>
              <a:ea typeface="Proxima Nova"/>
              <a:cs typeface="Proxima Nova"/>
              <a:sym typeface="Proxima Nova"/>
            </a:endParaRPr>
          </a:p>
        </p:txBody>
      </p:sp>
      <p:sp>
        <p:nvSpPr>
          <p:cNvPr id="4" name="Google Shape;600;p75">
            <a:extLst>
              <a:ext uri="{FF2B5EF4-FFF2-40B4-BE49-F238E27FC236}">
                <a16:creationId xmlns:a16="http://schemas.microsoft.com/office/drawing/2014/main" id="{3B7AC43F-D446-4CE1-8EFF-AECAC9983465}"/>
              </a:ext>
            </a:extLst>
          </p:cNvPr>
          <p:cNvSpPr/>
          <p:nvPr/>
        </p:nvSpPr>
        <p:spPr>
          <a:xfrm>
            <a:off x="257700" y="4171332"/>
            <a:ext cx="382400" cy="63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603;p75">
            <a:extLst>
              <a:ext uri="{FF2B5EF4-FFF2-40B4-BE49-F238E27FC236}">
                <a16:creationId xmlns:a16="http://schemas.microsoft.com/office/drawing/2014/main" id="{42197FA0-471B-48C6-BE1D-35FC373617DA}"/>
              </a:ext>
            </a:extLst>
          </p:cNvPr>
          <p:cNvSpPr/>
          <p:nvPr/>
        </p:nvSpPr>
        <p:spPr>
          <a:xfrm>
            <a:off x="8129933" y="2514667"/>
            <a:ext cx="2028400" cy="524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Integer</a:t>
            </a:r>
            <a:endParaRPr sz="2400"/>
          </a:p>
        </p:txBody>
      </p:sp>
      <p:sp>
        <p:nvSpPr>
          <p:cNvPr id="7" name="Google Shape;589;p74">
            <a:extLst>
              <a:ext uri="{FF2B5EF4-FFF2-40B4-BE49-F238E27FC236}">
                <a16:creationId xmlns:a16="http://schemas.microsoft.com/office/drawing/2014/main" id="{B8E404BA-FA3D-7138-A5A4-417372D2D4E4}"/>
              </a:ext>
            </a:extLst>
          </p:cNvPr>
          <p:cNvSpPr/>
          <p:nvPr/>
        </p:nvSpPr>
        <p:spPr>
          <a:xfrm>
            <a:off x="10415946" y="1998834"/>
            <a:ext cx="1493666" cy="1685659"/>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Integer()</a:t>
            </a:r>
            <a:endParaRPr sz="2400" dirty="0"/>
          </a:p>
        </p:txBody>
      </p:sp>
      <p:sp>
        <p:nvSpPr>
          <p:cNvPr id="8" name="Google Shape;590;p74">
            <a:extLst>
              <a:ext uri="{FF2B5EF4-FFF2-40B4-BE49-F238E27FC236}">
                <a16:creationId xmlns:a16="http://schemas.microsoft.com/office/drawing/2014/main" id="{AE65EAA6-852C-65BA-5834-1B2BD9C68CF9}"/>
              </a:ext>
            </a:extLst>
          </p:cNvPr>
          <p:cNvSpPr txBox="1"/>
          <p:nvPr/>
        </p:nvSpPr>
        <p:spPr>
          <a:xfrm>
            <a:off x="9970300" y="1437968"/>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Heap</a:t>
            </a:r>
            <a:endParaRPr sz="2400" dirty="0">
              <a:latin typeface="Proxima Nova"/>
              <a:ea typeface="Proxima Nova"/>
              <a:cs typeface="Proxima Nova"/>
              <a:sym typeface="Proxima Nova"/>
            </a:endParaRPr>
          </a:p>
        </p:txBody>
      </p:sp>
      <p:cxnSp>
        <p:nvCxnSpPr>
          <p:cNvPr id="10" name="Straight Arrow Connector 9">
            <a:extLst>
              <a:ext uri="{FF2B5EF4-FFF2-40B4-BE49-F238E27FC236}">
                <a16:creationId xmlns:a16="http://schemas.microsoft.com/office/drawing/2014/main" id="{F02F169E-22A5-9698-FD09-E7E2C1653014}"/>
              </a:ext>
            </a:extLst>
          </p:cNvPr>
          <p:cNvCxnSpPr>
            <a:stCxn id="5" idx="3"/>
          </p:cNvCxnSpPr>
          <p:nvPr/>
        </p:nvCxnSpPr>
        <p:spPr>
          <a:xfrm>
            <a:off x="10158333" y="2777067"/>
            <a:ext cx="428985" cy="91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49687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Example:  add two numbers</a:t>
            </a:r>
            <a:endParaRPr sz="5400" dirty="0"/>
          </a:p>
        </p:txBody>
      </p:sp>
      <p:sp>
        <p:nvSpPr>
          <p:cNvPr id="575" name="Google Shape;575;p7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138</a:t>
            </a:fld>
            <a:endParaRPr/>
          </a:p>
        </p:txBody>
      </p:sp>
      <p:sp>
        <p:nvSpPr>
          <p:cNvPr id="576" name="Google Shape;576;p73"/>
          <p:cNvSpPr txBox="1"/>
          <p:nvPr/>
        </p:nvSpPr>
        <p:spPr>
          <a:xfrm>
            <a:off x="415600" y="1429000"/>
            <a:ext cx="6372062" cy="4000000"/>
          </a:xfrm>
          <a:prstGeom prst="rect">
            <a:avLst/>
          </a:prstGeom>
          <a:noFill/>
          <a:ln>
            <a:noFill/>
          </a:ln>
        </p:spPr>
        <p:txBody>
          <a:bodyPr spcFirstLastPara="1" wrap="square" lIns="121900" tIns="121900" rIns="121900" bIns="121900" anchor="t" anchorCtr="0">
            <a:noAutofit/>
          </a:bodyPr>
          <a:lstStyle/>
          <a:p>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static 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add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 Integer b);</a:t>
            </a:r>
            <a:endParaRPr lang="en-US"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2133" dirty="0">
                <a:solidFill>
                  <a:srgbClr val="333333"/>
                </a:solidFill>
                <a:latin typeface="Courier New" panose="02070309020205020404" pitchFamily="49" charset="0"/>
                <a:ea typeface="Inconsolata"/>
                <a:cs typeface="Courier New" panose="02070309020205020404" pitchFamily="49" charset="0"/>
                <a:sym typeface="Inconsolata"/>
              </a:rPr>
              <a:t>...</a:t>
            </a: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add(</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Integer(</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77" name="Google Shape;577;p73"/>
          <p:cNvSpPr txBox="1"/>
          <p:nvPr/>
        </p:nvSpPr>
        <p:spPr>
          <a:xfrm>
            <a:off x="640100" y="3931267"/>
            <a:ext cx="10963980" cy="2248000"/>
          </a:xfrm>
          <a:prstGeom prst="rect">
            <a:avLst/>
          </a:prstGeom>
          <a:noFill/>
          <a:ln>
            <a:noFill/>
          </a:ln>
        </p:spPr>
        <p:txBody>
          <a:bodyPr spcFirstLastPara="1" wrap="square" lIns="121900" tIns="121900" rIns="121900" bIns="121900" anchor="t" anchorCtr="0">
            <a:noAutofit/>
          </a:bodyPr>
          <a:lstStyle/>
          <a:p>
            <a:r>
              <a:rPr lang="en" sz="2133" dirty="0">
                <a:latin typeface="Courier New" panose="02070309020205020404" pitchFamily="49" charset="0"/>
                <a:ea typeface="Inconsolata"/>
                <a:cs typeface="Courier New" panose="02070309020205020404" pitchFamily="49" charset="0"/>
                <a:sym typeface="Inconsolata"/>
              </a:rPr>
              <a:t>0: iconst_1</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1: new           #2 // class java/lang/Integer</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4: dup</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5: iconst_2</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6: invokespecial #3 // Method java/lang/Integer."&lt;init&gt;":(I)V</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9: invokestatic  #4 // Method add:(ILjava/lang/Integer;)I</a:t>
            </a:r>
            <a:endParaRPr sz="2133" dirty="0">
              <a:latin typeface="Courier New" panose="02070309020205020404" pitchFamily="49" charset="0"/>
              <a:ea typeface="Inconsolata"/>
              <a:cs typeface="Courier New" panose="02070309020205020404" pitchFamily="49" charset="0"/>
              <a:sym typeface="Inconsolata"/>
            </a:endParaRPr>
          </a:p>
          <a:p>
            <a:endParaRPr sz="2133" dirty="0">
              <a:latin typeface="Courier New" panose="02070309020205020404" pitchFamily="49" charset="0"/>
              <a:ea typeface="Inconsolata"/>
              <a:cs typeface="Courier New" panose="02070309020205020404" pitchFamily="49" charset="0"/>
              <a:sym typeface="Inconsolata"/>
            </a:endParaRPr>
          </a:p>
        </p:txBody>
      </p:sp>
      <p:sp>
        <p:nvSpPr>
          <p:cNvPr id="2" name="Google Shape;589;p74">
            <a:extLst>
              <a:ext uri="{FF2B5EF4-FFF2-40B4-BE49-F238E27FC236}">
                <a16:creationId xmlns:a16="http://schemas.microsoft.com/office/drawing/2014/main" id="{5EFD6CA4-E155-4848-B993-9E7C309E82CB}"/>
              </a:ext>
            </a:extLst>
          </p:cNvPr>
          <p:cNvSpPr/>
          <p:nvPr/>
        </p:nvSpPr>
        <p:spPr>
          <a:xfrm>
            <a:off x="8129933" y="1989867"/>
            <a:ext cx="2028400" cy="5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a:t>
            </a:r>
            <a:endParaRPr sz="2400" dirty="0"/>
          </a:p>
        </p:txBody>
      </p:sp>
      <p:sp>
        <p:nvSpPr>
          <p:cNvPr id="3" name="Google Shape;590;p74">
            <a:extLst>
              <a:ext uri="{FF2B5EF4-FFF2-40B4-BE49-F238E27FC236}">
                <a16:creationId xmlns:a16="http://schemas.microsoft.com/office/drawing/2014/main" id="{3AF4652A-215C-498F-9FE9-740F802E750B}"/>
              </a:ext>
            </a:extLst>
          </p:cNvPr>
          <p:cNvSpPr txBox="1"/>
          <p:nvPr/>
        </p:nvSpPr>
        <p:spPr>
          <a:xfrm>
            <a:off x="7926333" y="1429000"/>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Operand Stack</a:t>
            </a:r>
            <a:endParaRPr sz="2400" dirty="0">
              <a:latin typeface="Proxima Nova"/>
              <a:ea typeface="Proxima Nova"/>
              <a:cs typeface="Proxima Nova"/>
              <a:sym typeface="Proxima Nova"/>
            </a:endParaRPr>
          </a:p>
        </p:txBody>
      </p:sp>
      <p:sp>
        <p:nvSpPr>
          <p:cNvPr id="4" name="Google Shape;600;p75">
            <a:extLst>
              <a:ext uri="{FF2B5EF4-FFF2-40B4-BE49-F238E27FC236}">
                <a16:creationId xmlns:a16="http://schemas.microsoft.com/office/drawing/2014/main" id="{3B7AC43F-D446-4CE1-8EFF-AECAC9983465}"/>
              </a:ext>
            </a:extLst>
          </p:cNvPr>
          <p:cNvSpPr/>
          <p:nvPr/>
        </p:nvSpPr>
        <p:spPr>
          <a:xfrm>
            <a:off x="257700" y="4534796"/>
            <a:ext cx="382400" cy="63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603;p75">
            <a:extLst>
              <a:ext uri="{FF2B5EF4-FFF2-40B4-BE49-F238E27FC236}">
                <a16:creationId xmlns:a16="http://schemas.microsoft.com/office/drawing/2014/main" id="{42197FA0-471B-48C6-BE1D-35FC373617DA}"/>
              </a:ext>
            </a:extLst>
          </p:cNvPr>
          <p:cNvSpPr/>
          <p:nvPr/>
        </p:nvSpPr>
        <p:spPr>
          <a:xfrm>
            <a:off x="8129933" y="2514667"/>
            <a:ext cx="2028400" cy="524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Integer</a:t>
            </a:r>
            <a:endParaRPr sz="2400"/>
          </a:p>
        </p:txBody>
      </p:sp>
      <p:sp>
        <p:nvSpPr>
          <p:cNvPr id="13" name="Google Shape;653;p80">
            <a:extLst>
              <a:ext uri="{FF2B5EF4-FFF2-40B4-BE49-F238E27FC236}">
                <a16:creationId xmlns:a16="http://schemas.microsoft.com/office/drawing/2014/main" id="{E14A42F0-CB7A-42DB-87B8-E53C0AEF36B2}"/>
              </a:ext>
            </a:extLst>
          </p:cNvPr>
          <p:cNvSpPr/>
          <p:nvPr/>
        </p:nvSpPr>
        <p:spPr>
          <a:xfrm>
            <a:off x="1097280" y="4573607"/>
            <a:ext cx="731600" cy="592800"/>
          </a:xfrm>
          <a:prstGeom prst="ellipse">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 name="Google Shape;654;p80">
            <a:extLst>
              <a:ext uri="{FF2B5EF4-FFF2-40B4-BE49-F238E27FC236}">
                <a16:creationId xmlns:a16="http://schemas.microsoft.com/office/drawing/2014/main" id="{5F36C959-3F9E-4470-9B00-307FE3F6DDF0}"/>
              </a:ext>
            </a:extLst>
          </p:cNvPr>
          <p:cNvSpPr txBox="1"/>
          <p:nvPr/>
        </p:nvSpPr>
        <p:spPr>
          <a:xfrm>
            <a:off x="4949703" y="2412421"/>
            <a:ext cx="1912000" cy="1416302"/>
          </a:xfrm>
          <a:prstGeom prst="rect">
            <a:avLst/>
          </a:prstGeom>
          <a:noFill/>
          <a:ln>
            <a:noFill/>
          </a:ln>
        </p:spPr>
        <p:txBody>
          <a:bodyPr spcFirstLastPara="1" wrap="square" lIns="121900" tIns="121900" rIns="121900" bIns="121900" anchor="t" anchorCtr="0">
            <a:noAutofit/>
          </a:bodyPr>
          <a:lstStyle/>
          <a:p>
            <a:r>
              <a:rPr lang="en" sz="2400" dirty="0">
                <a:latin typeface="Proxima Nova"/>
                <a:ea typeface="Proxima Nova"/>
                <a:cs typeface="Proxima Nova"/>
                <a:sym typeface="Proxima Nova"/>
              </a:rPr>
              <a:t>Duplicates the top of the stack</a:t>
            </a:r>
            <a:endParaRPr sz="2400" dirty="0">
              <a:latin typeface="Proxima Nova"/>
              <a:ea typeface="Proxima Nova"/>
              <a:cs typeface="Proxima Nova"/>
              <a:sym typeface="Proxima Nova"/>
            </a:endParaRPr>
          </a:p>
        </p:txBody>
      </p:sp>
      <p:cxnSp>
        <p:nvCxnSpPr>
          <p:cNvPr id="15" name="Google Shape;655;p80">
            <a:extLst>
              <a:ext uri="{FF2B5EF4-FFF2-40B4-BE49-F238E27FC236}">
                <a16:creationId xmlns:a16="http://schemas.microsoft.com/office/drawing/2014/main" id="{C3E4CE7E-7738-4B80-BD34-E88E562D1032}"/>
              </a:ext>
            </a:extLst>
          </p:cNvPr>
          <p:cNvCxnSpPr>
            <a:cxnSpLocks/>
            <a:stCxn id="13" idx="7"/>
            <a:endCxn id="8" idx="1"/>
          </p:cNvCxnSpPr>
          <p:nvPr/>
        </p:nvCxnSpPr>
        <p:spPr>
          <a:xfrm flipV="1">
            <a:off x="1721740" y="3301867"/>
            <a:ext cx="6408193" cy="1358554"/>
          </a:xfrm>
          <a:prstGeom prst="straightConnector1">
            <a:avLst/>
          </a:prstGeom>
          <a:noFill/>
          <a:ln w="38100" cap="flat" cmpd="sng">
            <a:solidFill>
              <a:schemeClr val="dk2"/>
            </a:solidFill>
            <a:prstDash val="solid"/>
            <a:round/>
            <a:headEnd type="none" w="med" len="med"/>
            <a:tailEnd type="triangle" w="med" len="med"/>
          </a:ln>
        </p:spPr>
      </p:cxnSp>
      <p:sp>
        <p:nvSpPr>
          <p:cNvPr id="8" name="Google Shape;603;p75">
            <a:extLst>
              <a:ext uri="{FF2B5EF4-FFF2-40B4-BE49-F238E27FC236}">
                <a16:creationId xmlns:a16="http://schemas.microsoft.com/office/drawing/2014/main" id="{5A04546E-C63E-4758-A995-788F9EE4F734}"/>
              </a:ext>
            </a:extLst>
          </p:cNvPr>
          <p:cNvSpPr/>
          <p:nvPr/>
        </p:nvSpPr>
        <p:spPr>
          <a:xfrm>
            <a:off x="8129933" y="3039467"/>
            <a:ext cx="2028400" cy="524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Integer</a:t>
            </a:r>
            <a:endParaRPr sz="2400"/>
          </a:p>
        </p:txBody>
      </p:sp>
      <p:sp>
        <p:nvSpPr>
          <p:cNvPr id="6" name="Google Shape;589;p74">
            <a:extLst>
              <a:ext uri="{FF2B5EF4-FFF2-40B4-BE49-F238E27FC236}">
                <a16:creationId xmlns:a16="http://schemas.microsoft.com/office/drawing/2014/main" id="{D3A1AD1E-03E0-B288-23FE-947630879BA3}"/>
              </a:ext>
            </a:extLst>
          </p:cNvPr>
          <p:cNvSpPr/>
          <p:nvPr/>
        </p:nvSpPr>
        <p:spPr>
          <a:xfrm>
            <a:off x="10415946" y="1998834"/>
            <a:ext cx="1493666" cy="1685659"/>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Integer()</a:t>
            </a:r>
            <a:endParaRPr sz="2400" dirty="0"/>
          </a:p>
        </p:txBody>
      </p:sp>
      <p:sp>
        <p:nvSpPr>
          <p:cNvPr id="7" name="Google Shape;590;p74">
            <a:extLst>
              <a:ext uri="{FF2B5EF4-FFF2-40B4-BE49-F238E27FC236}">
                <a16:creationId xmlns:a16="http://schemas.microsoft.com/office/drawing/2014/main" id="{D2F8C4F9-7651-77A4-430E-A19E08A4475A}"/>
              </a:ext>
            </a:extLst>
          </p:cNvPr>
          <p:cNvSpPr txBox="1"/>
          <p:nvPr/>
        </p:nvSpPr>
        <p:spPr>
          <a:xfrm>
            <a:off x="9970300" y="1437968"/>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Heap</a:t>
            </a:r>
            <a:endParaRPr sz="2400" dirty="0">
              <a:latin typeface="Proxima Nova"/>
              <a:ea typeface="Proxima Nova"/>
              <a:cs typeface="Proxima Nova"/>
              <a:sym typeface="Proxima Nova"/>
            </a:endParaRPr>
          </a:p>
        </p:txBody>
      </p:sp>
      <p:cxnSp>
        <p:nvCxnSpPr>
          <p:cNvPr id="9" name="Straight Arrow Connector 8">
            <a:extLst>
              <a:ext uri="{FF2B5EF4-FFF2-40B4-BE49-F238E27FC236}">
                <a16:creationId xmlns:a16="http://schemas.microsoft.com/office/drawing/2014/main" id="{188E0901-C32F-8450-D046-3C9A1DEF20E9}"/>
              </a:ext>
            </a:extLst>
          </p:cNvPr>
          <p:cNvCxnSpPr/>
          <p:nvPr/>
        </p:nvCxnSpPr>
        <p:spPr>
          <a:xfrm>
            <a:off x="10158333" y="2777067"/>
            <a:ext cx="428985" cy="91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C7E4792-A13E-EEC9-4859-0E6E7B89CA8B}"/>
              </a:ext>
            </a:extLst>
          </p:cNvPr>
          <p:cNvCxnSpPr>
            <a:cxnSpLocks/>
            <a:stCxn id="8" idx="3"/>
          </p:cNvCxnSpPr>
          <p:nvPr/>
        </p:nvCxnSpPr>
        <p:spPr>
          <a:xfrm flipV="1">
            <a:off x="10158333" y="2985247"/>
            <a:ext cx="464843" cy="316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20278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Example:  add two numbers</a:t>
            </a:r>
            <a:endParaRPr sz="5400" dirty="0"/>
          </a:p>
        </p:txBody>
      </p:sp>
      <p:sp>
        <p:nvSpPr>
          <p:cNvPr id="575" name="Google Shape;575;p7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139</a:t>
            </a:fld>
            <a:endParaRPr/>
          </a:p>
        </p:txBody>
      </p:sp>
      <p:sp>
        <p:nvSpPr>
          <p:cNvPr id="576" name="Google Shape;576;p73"/>
          <p:cNvSpPr txBox="1"/>
          <p:nvPr/>
        </p:nvSpPr>
        <p:spPr>
          <a:xfrm>
            <a:off x="415599" y="1429000"/>
            <a:ext cx="6874479" cy="4000000"/>
          </a:xfrm>
          <a:prstGeom prst="rect">
            <a:avLst/>
          </a:prstGeom>
          <a:noFill/>
          <a:ln>
            <a:noFill/>
          </a:ln>
        </p:spPr>
        <p:txBody>
          <a:bodyPr spcFirstLastPara="1" wrap="square" lIns="121900" tIns="121900" rIns="121900" bIns="121900" anchor="t" anchorCtr="0">
            <a:noAutofit/>
          </a:bodyPr>
          <a:lstStyle/>
          <a:p>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static 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add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 Integer b);</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add(</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Integer(</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77" name="Google Shape;577;p73"/>
          <p:cNvSpPr txBox="1"/>
          <p:nvPr/>
        </p:nvSpPr>
        <p:spPr>
          <a:xfrm>
            <a:off x="640100" y="3931267"/>
            <a:ext cx="10963980" cy="2248000"/>
          </a:xfrm>
          <a:prstGeom prst="rect">
            <a:avLst/>
          </a:prstGeom>
          <a:noFill/>
          <a:ln>
            <a:noFill/>
          </a:ln>
        </p:spPr>
        <p:txBody>
          <a:bodyPr spcFirstLastPara="1" wrap="square" lIns="121900" tIns="121900" rIns="121900" bIns="121900" anchor="t" anchorCtr="0">
            <a:noAutofit/>
          </a:bodyPr>
          <a:lstStyle/>
          <a:p>
            <a:r>
              <a:rPr lang="en" sz="2133" dirty="0">
                <a:latin typeface="Courier New" panose="02070309020205020404" pitchFamily="49" charset="0"/>
                <a:ea typeface="Inconsolata"/>
                <a:cs typeface="Courier New" panose="02070309020205020404" pitchFamily="49" charset="0"/>
                <a:sym typeface="Inconsolata"/>
              </a:rPr>
              <a:t>0: iconst_1</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1: new           #2 // class java/lang/Integer</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4: dup</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5: iconst_2</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6: invokespecial #3 // Method java/lang/Integer."&lt;init&gt;":(I)V</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9: invokestatic  #4 // Method add:(ILjava/lang/Integer;)I</a:t>
            </a:r>
            <a:endParaRPr sz="2133" dirty="0">
              <a:latin typeface="Courier New" panose="02070309020205020404" pitchFamily="49" charset="0"/>
              <a:ea typeface="Inconsolata"/>
              <a:cs typeface="Courier New" panose="02070309020205020404" pitchFamily="49" charset="0"/>
              <a:sym typeface="Inconsolata"/>
            </a:endParaRPr>
          </a:p>
          <a:p>
            <a:endParaRPr sz="2133" dirty="0">
              <a:latin typeface="Courier New" panose="02070309020205020404" pitchFamily="49" charset="0"/>
              <a:ea typeface="Inconsolata"/>
              <a:cs typeface="Courier New" panose="02070309020205020404" pitchFamily="49" charset="0"/>
              <a:sym typeface="Inconsolata"/>
            </a:endParaRPr>
          </a:p>
        </p:txBody>
      </p:sp>
      <p:sp>
        <p:nvSpPr>
          <p:cNvPr id="2" name="Google Shape;589;p74">
            <a:extLst>
              <a:ext uri="{FF2B5EF4-FFF2-40B4-BE49-F238E27FC236}">
                <a16:creationId xmlns:a16="http://schemas.microsoft.com/office/drawing/2014/main" id="{5EFD6CA4-E155-4848-B993-9E7C309E82CB}"/>
              </a:ext>
            </a:extLst>
          </p:cNvPr>
          <p:cNvSpPr/>
          <p:nvPr/>
        </p:nvSpPr>
        <p:spPr>
          <a:xfrm>
            <a:off x="8129933" y="1989867"/>
            <a:ext cx="2028400" cy="5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a:t>
            </a:r>
            <a:endParaRPr sz="2400" dirty="0"/>
          </a:p>
        </p:txBody>
      </p:sp>
      <p:sp>
        <p:nvSpPr>
          <p:cNvPr id="3" name="Google Shape;590;p74">
            <a:extLst>
              <a:ext uri="{FF2B5EF4-FFF2-40B4-BE49-F238E27FC236}">
                <a16:creationId xmlns:a16="http://schemas.microsoft.com/office/drawing/2014/main" id="{3AF4652A-215C-498F-9FE9-740F802E750B}"/>
              </a:ext>
            </a:extLst>
          </p:cNvPr>
          <p:cNvSpPr txBox="1"/>
          <p:nvPr/>
        </p:nvSpPr>
        <p:spPr>
          <a:xfrm>
            <a:off x="7926333" y="1429000"/>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Operand Stack</a:t>
            </a:r>
            <a:endParaRPr sz="2400" dirty="0">
              <a:latin typeface="Proxima Nova"/>
              <a:ea typeface="Proxima Nova"/>
              <a:cs typeface="Proxima Nova"/>
              <a:sym typeface="Proxima Nova"/>
            </a:endParaRPr>
          </a:p>
        </p:txBody>
      </p:sp>
      <p:sp>
        <p:nvSpPr>
          <p:cNvPr id="4" name="Google Shape;600;p75">
            <a:extLst>
              <a:ext uri="{FF2B5EF4-FFF2-40B4-BE49-F238E27FC236}">
                <a16:creationId xmlns:a16="http://schemas.microsoft.com/office/drawing/2014/main" id="{3B7AC43F-D446-4CE1-8EFF-AECAC9983465}"/>
              </a:ext>
            </a:extLst>
          </p:cNvPr>
          <p:cNvSpPr/>
          <p:nvPr/>
        </p:nvSpPr>
        <p:spPr>
          <a:xfrm>
            <a:off x="257700" y="4850596"/>
            <a:ext cx="382400" cy="63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603;p75">
            <a:extLst>
              <a:ext uri="{FF2B5EF4-FFF2-40B4-BE49-F238E27FC236}">
                <a16:creationId xmlns:a16="http://schemas.microsoft.com/office/drawing/2014/main" id="{42197FA0-471B-48C6-BE1D-35FC373617DA}"/>
              </a:ext>
            </a:extLst>
          </p:cNvPr>
          <p:cNvSpPr/>
          <p:nvPr/>
        </p:nvSpPr>
        <p:spPr>
          <a:xfrm>
            <a:off x="8129933" y="2514667"/>
            <a:ext cx="2028400" cy="524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Integer</a:t>
            </a:r>
            <a:endParaRPr sz="2400"/>
          </a:p>
        </p:txBody>
      </p:sp>
      <p:sp>
        <p:nvSpPr>
          <p:cNvPr id="8" name="Google Shape;603;p75">
            <a:extLst>
              <a:ext uri="{FF2B5EF4-FFF2-40B4-BE49-F238E27FC236}">
                <a16:creationId xmlns:a16="http://schemas.microsoft.com/office/drawing/2014/main" id="{5A04546E-C63E-4758-A995-788F9EE4F734}"/>
              </a:ext>
            </a:extLst>
          </p:cNvPr>
          <p:cNvSpPr/>
          <p:nvPr/>
        </p:nvSpPr>
        <p:spPr>
          <a:xfrm>
            <a:off x="8129933" y="3039467"/>
            <a:ext cx="2028400" cy="524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Integer</a:t>
            </a:r>
            <a:endParaRPr sz="2400"/>
          </a:p>
        </p:txBody>
      </p:sp>
      <p:sp>
        <p:nvSpPr>
          <p:cNvPr id="6" name="Google Shape;589;p74">
            <a:extLst>
              <a:ext uri="{FF2B5EF4-FFF2-40B4-BE49-F238E27FC236}">
                <a16:creationId xmlns:a16="http://schemas.microsoft.com/office/drawing/2014/main" id="{9D09FD3B-82E0-48D7-B68D-FAAB1DA14212}"/>
              </a:ext>
            </a:extLst>
          </p:cNvPr>
          <p:cNvSpPr/>
          <p:nvPr/>
        </p:nvSpPr>
        <p:spPr>
          <a:xfrm>
            <a:off x="8129933" y="3566323"/>
            <a:ext cx="2028400" cy="5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2</a:t>
            </a:r>
            <a:endParaRPr sz="2400" dirty="0"/>
          </a:p>
        </p:txBody>
      </p:sp>
      <p:sp>
        <p:nvSpPr>
          <p:cNvPr id="7" name="Google Shape;589;p74">
            <a:extLst>
              <a:ext uri="{FF2B5EF4-FFF2-40B4-BE49-F238E27FC236}">
                <a16:creationId xmlns:a16="http://schemas.microsoft.com/office/drawing/2014/main" id="{AAC480EB-BAE9-75F1-0102-7FD3D5FDF565}"/>
              </a:ext>
            </a:extLst>
          </p:cNvPr>
          <p:cNvSpPr/>
          <p:nvPr/>
        </p:nvSpPr>
        <p:spPr>
          <a:xfrm>
            <a:off x="10415946" y="1998834"/>
            <a:ext cx="1493666" cy="1685659"/>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Integer()</a:t>
            </a:r>
            <a:endParaRPr sz="2400" dirty="0"/>
          </a:p>
        </p:txBody>
      </p:sp>
      <p:sp>
        <p:nvSpPr>
          <p:cNvPr id="9" name="Google Shape;590;p74">
            <a:extLst>
              <a:ext uri="{FF2B5EF4-FFF2-40B4-BE49-F238E27FC236}">
                <a16:creationId xmlns:a16="http://schemas.microsoft.com/office/drawing/2014/main" id="{475444D5-7275-D78D-A357-6DF8BF263EF7}"/>
              </a:ext>
            </a:extLst>
          </p:cNvPr>
          <p:cNvSpPr txBox="1"/>
          <p:nvPr/>
        </p:nvSpPr>
        <p:spPr>
          <a:xfrm>
            <a:off x="9970300" y="1437968"/>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Heap</a:t>
            </a:r>
            <a:endParaRPr sz="2400" dirty="0">
              <a:latin typeface="Proxima Nova"/>
              <a:ea typeface="Proxima Nova"/>
              <a:cs typeface="Proxima Nova"/>
              <a:sym typeface="Proxima Nova"/>
            </a:endParaRPr>
          </a:p>
        </p:txBody>
      </p:sp>
      <p:cxnSp>
        <p:nvCxnSpPr>
          <p:cNvPr id="10" name="Straight Arrow Connector 9">
            <a:extLst>
              <a:ext uri="{FF2B5EF4-FFF2-40B4-BE49-F238E27FC236}">
                <a16:creationId xmlns:a16="http://schemas.microsoft.com/office/drawing/2014/main" id="{0818A4F5-3638-7753-D451-0BD5D020EF0E}"/>
              </a:ext>
            </a:extLst>
          </p:cNvPr>
          <p:cNvCxnSpPr/>
          <p:nvPr/>
        </p:nvCxnSpPr>
        <p:spPr>
          <a:xfrm>
            <a:off x="10158333" y="2777067"/>
            <a:ext cx="428985" cy="91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B1D51536-9628-2BDD-11E2-A5712F2FD6A1}"/>
              </a:ext>
            </a:extLst>
          </p:cNvPr>
          <p:cNvCxnSpPr>
            <a:cxnSpLocks/>
          </p:cNvCxnSpPr>
          <p:nvPr/>
        </p:nvCxnSpPr>
        <p:spPr>
          <a:xfrm flipV="1">
            <a:off x="10158333" y="2985247"/>
            <a:ext cx="464843" cy="316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865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14</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40368007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Example:  add two numbers</a:t>
            </a:r>
            <a:endParaRPr sz="5400" dirty="0"/>
          </a:p>
        </p:txBody>
      </p:sp>
      <p:sp>
        <p:nvSpPr>
          <p:cNvPr id="575" name="Google Shape;575;p7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140</a:t>
            </a:fld>
            <a:endParaRPr/>
          </a:p>
        </p:txBody>
      </p:sp>
      <p:sp>
        <p:nvSpPr>
          <p:cNvPr id="576" name="Google Shape;576;p73"/>
          <p:cNvSpPr txBox="1"/>
          <p:nvPr/>
        </p:nvSpPr>
        <p:spPr>
          <a:xfrm>
            <a:off x="415600" y="1429000"/>
            <a:ext cx="6226360" cy="4000000"/>
          </a:xfrm>
          <a:prstGeom prst="rect">
            <a:avLst/>
          </a:prstGeom>
          <a:noFill/>
          <a:ln>
            <a:noFill/>
          </a:ln>
        </p:spPr>
        <p:txBody>
          <a:bodyPr spcFirstLastPara="1" wrap="square" lIns="121900" tIns="121900" rIns="121900" bIns="121900" anchor="t" anchorCtr="0">
            <a:noAutofit/>
          </a:bodyPr>
          <a:lstStyle/>
          <a:p>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static 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add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 Integer b);</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add(</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Integer(</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77" name="Google Shape;577;p73"/>
          <p:cNvSpPr txBox="1"/>
          <p:nvPr/>
        </p:nvSpPr>
        <p:spPr>
          <a:xfrm>
            <a:off x="640100" y="3931267"/>
            <a:ext cx="10963980" cy="2248000"/>
          </a:xfrm>
          <a:prstGeom prst="rect">
            <a:avLst/>
          </a:prstGeom>
          <a:noFill/>
          <a:ln>
            <a:noFill/>
          </a:ln>
        </p:spPr>
        <p:txBody>
          <a:bodyPr spcFirstLastPara="1" wrap="square" lIns="121900" tIns="121900" rIns="121900" bIns="121900" anchor="t" anchorCtr="0">
            <a:noAutofit/>
          </a:bodyPr>
          <a:lstStyle/>
          <a:p>
            <a:r>
              <a:rPr lang="en" sz="2133" dirty="0">
                <a:latin typeface="Courier New" panose="02070309020205020404" pitchFamily="49" charset="0"/>
                <a:ea typeface="Inconsolata"/>
                <a:cs typeface="Courier New" panose="02070309020205020404" pitchFamily="49" charset="0"/>
                <a:sym typeface="Inconsolata"/>
              </a:rPr>
              <a:t>0: iconst_1</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1: new           #2 // class java/lang/Integer</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4: dup</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5: iconst_2</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6: invokespecial #3 // Method java/lang/Integer."&lt;init&gt;":(I)V</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9: invokestatic  #4 // Method add:(ILjava/lang/Integer;)I</a:t>
            </a:r>
            <a:endParaRPr sz="2133" dirty="0">
              <a:latin typeface="Courier New" panose="02070309020205020404" pitchFamily="49" charset="0"/>
              <a:ea typeface="Inconsolata"/>
              <a:cs typeface="Courier New" panose="02070309020205020404" pitchFamily="49" charset="0"/>
              <a:sym typeface="Inconsolata"/>
            </a:endParaRPr>
          </a:p>
          <a:p>
            <a:endParaRPr sz="2133" dirty="0">
              <a:latin typeface="Courier New" panose="02070309020205020404" pitchFamily="49" charset="0"/>
              <a:ea typeface="Inconsolata"/>
              <a:cs typeface="Courier New" panose="02070309020205020404" pitchFamily="49" charset="0"/>
              <a:sym typeface="Inconsolata"/>
            </a:endParaRPr>
          </a:p>
        </p:txBody>
      </p:sp>
      <p:sp>
        <p:nvSpPr>
          <p:cNvPr id="2" name="Google Shape;589;p74">
            <a:extLst>
              <a:ext uri="{FF2B5EF4-FFF2-40B4-BE49-F238E27FC236}">
                <a16:creationId xmlns:a16="http://schemas.microsoft.com/office/drawing/2014/main" id="{5EFD6CA4-E155-4848-B993-9E7C309E82CB}"/>
              </a:ext>
            </a:extLst>
          </p:cNvPr>
          <p:cNvSpPr/>
          <p:nvPr/>
        </p:nvSpPr>
        <p:spPr>
          <a:xfrm>
            <a:off x="8129933" y="1989867"/>
            <a:ext cx="2028400" cy="5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a:t>
            </a:r>
            <a:endParaRPr sz="2400" dirty="0"/>
          </a:p>
        </p:txBody>
      </p:sp>
      <p:sp>
        <p:nvSpPr>
          <p:cNvPr id="3" name="Google Shape;590;p74">
            <a:extLst>
              <a:ext uri="{FF2B5EF4-FFF2-40B4-BE49-F238E27FC236}">
                <a16:creationId xmlns:a16="http://schemas.microsoft.com/office/drawing/2014/main" id="{3AF4652A-215C-498F-9FE9-740F802E750B}"/>
              </a:ext>
            </a:extLst>
          </p:cNvPr>
          <p:cNvSpPr txBox="1"/>
          <p:nvPr/>
        </p:nvSpPr>
        <p:spPr>
          <a:xfrm>
            <a:off x="7926333" y="1429000"/>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Operand Stack</a:t>
            </a:r>
            <a:endParaRPr sz="2400" dirty="0">
              <a:latin typeface="Proxima Nova"/>
              <a:ea typeface="Proxima Nova"/>
              <a:cs typeface="Proxima Nova"/>
              <a:sym typeface="Proxima Nova"/>
            </a:endParaRPr>
          </a:p>
        </p:txBody>
      </p:sp>
      <p:sp>
        <p:nvSpPr>
          <p:cNvPr id="4" name="Google Shape;600;p75">
            <a:extLst>
              <a:ext uri="{FF2B5EF4-FFF2-40B4-BE49-F238E27FC236}">
                <a16:creationId xmlns:a16="http://schemas.microsoft.com/office/drawing/2014/main" id="{3B7AC43F-D446-4CE1-8EFF-AECAC9983465}"/>
              </a:ext>
            </a:extLst>
          </p:cNvPr>
          <p:cNvSpPr/>
          <p:nvPr/>
        </p:nvSpPr>
        <p:spPr>
          <a:xfrm>
            <a:off x="257700" y="5201742"/>
            <a:ext cx="382400" cy="63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603;p75">
            <a:extLst>
              <a:ext uri="{FF2B5EF4-FFF2-40B4-BE49-F238E27FC236}">
                <a16:creationId xmlns:a16="http://schemas.microsoft.com/office/drawing/2014/main" id="{42197FA0-471B-48C6-BE1D-35FC373617DA}"/>
              </a:ext>
            </a:extLst>
          </p:cNvPr>
          <p:cNvSpPr/>
          <p:nvPr/>
        </p:nvSpPr>
        <p:spPr>
          <a:xfrm>
            <a:off x="8129933" y="2514667"/>
            <a:ext cx="2028400" cy="524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Integer</a:t>
            </a:r>
            <a:endParaRPr sz="2400"/>
          </a:p>
        </p:txBody>
      </p:sp>
      <p:sp>
        <p:nvSpPr>
          <p:cNvPr id="8" name="Google Shape;603;p75">
            <a:extLst>
              <a:ext uri="{FF2B5EF4-FFF2-40B4-BE49-F238E27FC236}">
                <a16:creationId xmlns:a16="http://schemas.microsoft.com/office/drawing/2014/main" id="{5A04546E-C63E-4758-A995-788F9EE4F734}"/>
              </a:ext>
            </a:extLst>
          </p:cNvPr>
          <p:cNvSpPr/>
          <p:nvPr/>
        </p:nvSpPr>
        <p:spPr>
          <a:xfrm>
            <a:off x="8129933" y="3039467"/>
            <a:ext cx="2028400" cy="524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Integer</a:t>
            </a:r>
            <a:endParaRPr sz="2400"/>
          </a:p>
        </p:txBody>
      </p:sp>
      <p:sp>
        <p:nvSpPr>
          <p:cNvPr id="6" name="Google Shape;589;p74">
            <a:extLst>
              <a:ext uri="{FF2B5EF4-FFF2-40B4-BE49-F238E27FC236}">
                <a16:creationId xmlns:a16="http://schemas.microsoft.com/office/drawing/2014/main" id="{9D09FD3B-82E0-48D7-B68D-FAAB1DA14212}"/>
              </a:ext>
            </a:extLst>
          </p:cNvPr>
          <p:cNvSpPr/>
          <p:nvPr/>
        </p:nvSpPr>
        <p:spPr>
          <a:xfrm>
            <a:off x="8129933" y="3566323"/>
            <a:ext cx="2028400" cy="5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2</a:t>
            </a:r>
            <a:endParaRPr sz="2400" dirty="0"/>
          </a:p>
        </p:txBody>
      </p:sp>
      <p:sp>
        <p:nvSpPr>
          <p:cNvPr id="18" name="Google Shape;700;p83">
            <a:extLst>
              <a:ext uri="{FF2B5EF4-FFF2-40B4-BE49-F238E27FC236}">
                <a16:creationId xmlns:a16="http://schemas.microsoft.com/office/drawing/2014/main" id="{799C4E0A-EA1B-4964-BFC1-41BC1B46EDF5}"/>
              </a:ext>
            </a:extLst>
          </p:cNvPr>
          <p:cNvSpPr txBox="1"/>
          <p:nvPr/>
        </p:nvSpPr>
        <p:spPr>
          <a:xfrm>
            <a:off x="2689637" y="2618800"/>
            <a:ext cx="4592530" cy="1429600"/>
          </a:xfrm>
          <a:prstGeom prst="rect">
            <a:avLst/>
          </a:prstGeom>
          <a:noFill/>
          <a:ln>
            <a:noFill/>
          </a:ln>
        </p:spPr>
        <p:txBody>
          <a:bodyPr spcFirstLastPara="1" wrap="square" lIns="121900" tIns="121900" rIns="121900" bIns="121900" anchor="t" anchorCtr="0">
            <a:noAutofit/>
          </a:bodyPr>
          <a:lstStyle/>
          <a:p>
            <a:r>
              <a:rPr lang="en" sz="2400" dirty="0">
                <a:latin typeface="Proxima Nova"/>
                <a:ea typeface="Proxima Nova"/>
                <a:cs typeface="Proxima Nova"/>
                <a:sym typeface="Proxima Nova"/>
              </a:rPr>
              <a:t>Calls a </a:t>
            </a:r>
            <a:r>
              <a:rPr lang="en" sz="2400" dirty="0">
                <a:highlight>
                  <a:schemeClr val="lt2"/>
                </a:highlight>
                <a:latin typeface="Proxima Nova"/>
                <a:ea typeface="Proxima Nova"/>
                <a:cs typeface="Proxima Nova"/>
                <a:sym typeface="Proxima Nova"/>
              </a:rPr>
              <a:t>method</a:t>
            </a:r>
            <a:r>
              <a:rPr lang="en" sz="2400" dirty="0">
                <a:latin typeface="Proxima Nova"/>
                <a:ea typeface="Proxima Nova"/>
                <a:cs typeface="Proxima Nova"/>
                <a:sym typeface="Proxima Nova"/>
              </a:rPr>
              <a:t> with a </a:t>
            </a:r>
            <a:r>
              <a:rPr lang="en" sz="2400" dirty="0">
                <a:highlight>
                  <a:schemeClr val="lt2"/>
                </a:highlight>
                <a:latin typeface="Proxima Nova"/>
                <a:ea typeface="Proxima Nova"/>
                <a:cs typeface="Proxima Nova"/>
                <a:sym typeface="Proxima Nova"/>
              </a:rPr>
              <a:t>receiver</a:t>
            </a:r>
            <a:endParaRPr sz="2400" dirty="0">
              <a:highlight>
                <a:schemeClr val="lt2"/>
              </a:highlight>
              <a:latin typeface="Proxima Nova"/>
              <a:ea typeface="Proxima Nova"/>
              <a:cs typeface="Proxima Nova"/>
              <a:sym typeface="Proxima Nova"/>
            </a:endParaRPr>
          </a:p>
          <a:p>
            <a:r>
              <a:rPr lang="en" sz="2400" dirty="0">
                <a:latin typeface="Proxima Nova"/>
                <a:ea typeface="Proxima Nova"/>
                <a:cs typeface="Proxima Nova"/>
                <a:sym typeface="Proxima Nova"/>
              </a:rPr>
              <a:t> </a:t>
            </a:r>
            <a:endParaRPr sz="2400" dirty="0">
              <a:latin typeface="Proxima Nova"/>
              <a:ea typeface="Proxima Nova"/>
              <a:cs typeface="Proxima Nova"/>
              <a:sym typeface="Proxima Nova"/>
            </a:endParaRPr>
          </a:p>
          <a:p>
            <a:r>
              <a:rPr lang="en" sz="2400" dirty="0">
                <a:latin typeface="Proxima Nova"/>
                <a:ea typeface="Proxima Nova"/>
                <a:cs typeface="Proxima Nova"/>
                <a:sym typeface="Proxima Nova"/>
              </a:rPr>
              <a:t>            and an </a:t>
            </a:r>
            <a:r>
              <a:rPr lang="en" sz="2400" dirty="0">
                <a:highlight>
                  <a:schemeClr val="lt2"/>
                </a:highlight>
                <a:latin typeface="Proxima Nova"/>
                <a:ea typeface="Proxima Nova"/>
                <a:cs typeface="Proxima Nova"/>
                <a:sym typeface="Proxima Nova"/>
              </a:rPr>
              <a:t>argument</a:t>
            </a:r>
            <a:endParaRPr sz="2400" dirty="0">
              <a:highlight>
                <a:schemeClr val="lt2"/>
              </a:highlight>
              <a:latin typeface="Proxima Nova"/>
              <a:ea typeface="Proxima Nova"/>
              <a:cs typeface="Proxima Nova"/>
              <a:sym typeface="Proxima Nova"/>
            </a:endParaRPr>
          </a:p>
        </p:txBody>
      </p:sp>
      <p:cxnSp>
        <p:nvCxnSpPr>
          <p:cNvPr id="19" name="Google Shape;701;p83">
            <a:extLst>
              <a:ext uri="{FF2B5EF4-FFF2-40B4-BE49-F238E27FC236}">
                <a16:creationId xmlns:a16="http://schemas.microsoft.com/office/drawing/2014/main" id="{361FAE6C-57FE-40A4-90A9-8489945830A6}"/>
              </a:ext>
            </a:extLst>
          </p:cNvPr>
          <p:cNvCxnSpPr>
            <a:cxnSpLocks/>
          </p:cNvCxnSpPr>
          <p:nvPr/>
        </p:nvCxnSpPr>
        <p:spPr>
          <a:xfrm>
            <a:off x="4338618" y="3163967"/>
            <a:ext cx="1488549" cy="2248000"/>
          </a:xfrm>
          <a:prstGeom prst="straightConnector1">
            <a:avLst/>
          </a:prstGeom>
          <a:noFill/>
          <a:ln w="38100" cap="flat" cmpd="sng">
            <a:solidFill>
              <a:schemeClr val="dk2"/>
            </a:solidFill>
            <a:prstDash val="solid"/>
            <a:round/>
            <a:headEnd type="none" w="med" len="med"/>
            <a:tailEnd type="triangle" w="med" len="med"/>
          </a:ln>
        </p:spPr>
      </p:cxnSp>
      <p:cxnSp>
        <p:nvCxnSpPr>
          <p:cNvPr id="20" name="Google Shape;702;p83">
            <a:extLst>
              <a:ext uri="{FF2B5EF4-FFF2-40B4-BE49-F238E27FC236}">
                <a16:creationId xmlns:a16="http://schemas.microsoft.com/office/drawing/2014/main" id="{E7E07022-11AB-4821-A321-E0A99361A5D2}"/>
              </a:ext>
            </a:extLst>
          </p:cNvPr>
          <p:cNvCxnSpPr>
            <a:cxnSpLocks/>
          </p:cNvCxnSpPr>
          <p:nvPr/>
        </p:nvCxnSpPr>
        <p:spPr>
          <a:xfrm>
            <a:off x="6913476" y="2911541"/>
            <a:ext cx="1216457" cy="390326"/>
          </a:xfrm>
          <a:prstGeom prst="straightConnector1">
            <a:avLst/>
          </a:prstGeom>
          <a:noFill/>
          <a:ln w="38100" cap="flat" cmpd="sng">
            <a:solidFill>
              <a:schemeClr val="dk2"/>
            </a:solidFill>
            <a:prstDash val="solid"/>
            <a:round/>
            <a:headEnd type="none" w="med" len="med"/>
            <a:tailEnd type="triangle" w="med" len="med"/>
          </a:ln>
        </p:spPr>
      </p:cxnSp>
      <p:cxnSp>
        <p:nvCxnSpPr>
          <p:cNvPr id="21" name="Google Shape;703;p83">
            <a:extLst>
              <a:ext uri="{FF2B5EF4-FFF2-40B4-BE49-F238E27FC236}">
                <a16:creationId xmlns:a16="http://schemas.microsoft.com/office/drawing/2014/main" id="{A4872421-0E73-4A77-A0A9-854FF90A7A1F}"/>
              </a:ext>
            </a:extLst>
          </p:cNvPr>
          <p:cNvCxnSpPr>
            <a:cxnSpLocks/>
          </p:cNvCxnSpPr>
          <p:nvPr/>
        </p:nvCxnSpPr>
        <p:spPr>
          <a:xfrm>
            <a:off x="6125332" y="3665252"/>
            <a:ext cx="2004601" cy="161415"/>
          </a:xfrm>
          <a:prstGeom prst="straightConnector1">
            <a:avLst/>
          </a:prstGeom>
          <a:noFill/>
          <a:ln w="38100" cap="flat" cmpd="sng">
            <a:solidFill>
              <a:schemeClr val="dk2"/>
            </a:solidFill>
            <a:prstDash val="solid"/>
            <a:round/>
            <a:headEnd type="none" w="med" len="med"/>
            <a:tailEnd type="triangle" w="med" len="med"/>
          </a:ln>
        </p:spPr>
      </p:cxnSp>
      <p:sp>
        <p:nvSpPr>
          <p:cNvPr id="9" name="Google Shape;589;p74">
            <a:extLst>
              <a:ext uri="{FF2B5EF4-FFF2-40B4-BE49-F238E27FC236}">
                <a16:creationId xmlns:a16="http://schemas.microsoft.com/office/drawing/2014/main" id="{3D56A54C-F06D-50D2-0EF8-613CF00B2FB3}"/>
              </a:ext>
            </a:extLst>
          </p:cNvPr>
          <p:cNvSpPr/>
          <p:nvPr/>
        </p:nvSpPr>
        <p:spPr>
          <a:xfrm>
            <a:off x="10415946" y="1998834"/>
            <a:ext cx="1493666" cy="1685659"/>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Integer()</a:t>
            </a:r>
            <a:endParaRPr sz="2400" dirty="0"/>
          </a:p>
        </p:txBody>
      </p:sp>
      <p:sp>
        <p:nvSpPr>
          <p:cNvPr id="10" name="Google Shape;590;p74">
            <a:extLst>
              <a:ext uri="{FF2B5EF4-FFF2-40B4-BE49-F238E27FC236}">
                <a16:creationId xmlns:a16="http://schemas.microsoft.com/office/drawing/2014/main" id="{49309059-4AB8-1223-F33A-927F65AF74FC}"/>
              </a:ext>
            </a:extLst>
          </p:cNvPr>
          <p:cNvSpPr txBox="1"/>
          <p:nvPr/>
        </p:nvSpPr>
        <p:spPr>
          <a:xfrm>
            <a:off x="9970300" y="1437968"/>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Heap</a:t>
            </a:r>
            <a:endParaRPr sz="2400" dirty="0">
              <a:latin typeface="Proxima Nova"/>
              <a:ea typeface="Proxima Nova"/>
              <a:cs typeface="Proxima Nova"/>
              <a:sym typeface="Proxima Nova"/>
            </a:endParaRPr>
          </a:p>
        </p:txBody>
      </p:sp>
      <p:cxnSp>
        <p:nvCxnSpPr>
          <p:cNvPr id="11" name="Straight Arrow Connector 10">
            <a:extLst>
              <a:ext uri="{FF2B5EF4-FFF2-40B4-BE49-F238E27FC236}">
                <a16:creationId xmlns:a16="http://schemas.microsoft.com/office/drawing/2014/main" id="{3BD8246F-BEC9-2B4B-AF6E-8D2EB91F545F}"/>
              </a:ext>
            </a:extLst>
          </p:cNvPr>
          <p:cNvCxnSpPr/>
          <p:nvPr/>
        </p:nvCxnSpPr>
        <p:spPr>
          <a:xfrm>
            <a:off x="10158333" y="2777067"/>
            <a:ext cx="428985" cy="91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1714EB1B-5431-0380-794A-57D0AAC9EA0B}"/>
              </a:ext>
            </a:extLst>
          </p:cNvPr>
          <p:cNvCxnSpPr>
            <a:cxnSpLocks/>
          </p:cNvCxnSpPr>
          <p:nvPr/>
        </p:nvCxnSpPr>
        <p:spPr>
          <a:xfrm flipV="1">
            <a:off x="10158333" y="2985247"/>
            <a:ext cx="464843" cy="316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06856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Example:  add two numbers</a:t>
            </a:r>
            <a:endParaRPr sz="5400" dirty="0"/>
          </a:p>
        </p:txBody>
      </p:sp>
      <p:sp>
        <p:nvSpPr>
          <p:cNvPr id="575" name="Google Shape;575;p7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141</a:t>
            </a:fld>
            <a:endParaRPr/>
          </a:p>
        </p:txBody>
      </p:sp>
      <p:sp>
        <p:nvSpPr>
          <p:cNvPr id="576" name="Google Shape;576;p73"/>
          <p:cNvSpPr txBox="1"/>
          <p:nvPr/>
        </p:nvSpPr>
        <p:spPr>
          <a:xfrm>
            <a:off x="415599" y="1429000"/>
            <a:ext cx="6866567" cy="4000000"/>
          </a:xfrm>
          <a:prstGeom prst="rect">
            <a:avLst/>
          </a:prstGeom>
          <a:noFill/>
          <a:ln>
            <a:noFill/>
          </a:ln>
        </p:spPr>
        <p:txBody>
          <a:bodyPr spcFirstLastPara="1" wrap="square" lIns="121900" tIns="121900" rIns="121900" bIns="121900" anchor="t" anchorCtr="0">
            <a:noAutofit/>
          </a:bodyPr>
          <a:lstStyle/>
          <a:p>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static 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add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 Integer b);</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add(</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Integer(</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77" name="Google Shape;577;p73"/>
          <p:cNvSpPr txBox="1"/>
          <p:nvPr/>
        </p:nvSpPr>
        <p:spPr>
          <a:xfrm>
            <a:off x="640100" y="3931267"/>
            <a:ext cx="10963980" cy="2248000"/>
          </a:xfrm>
          <a:prstGeom prst="rect">
            <a:avLst/>
          </a:prstGeom>
          <a:noFill/>
          <a:ln>
            <a:noFill/>
          </a:ln>
        </p:spPr>
        <p:txBody>
          <a:bodyPr spcFirstLastPara="1" wrap="square" lIns="121900" tIns="121900" rIns="121900" bIns="121900" anchor="t" anchorCtr="0">
            <a:noAutofit/>
          </a:bodyPr>
          <a:lstStyle/>
          <a:p>
            <a:r>
              <a:rPr lang="en" sz="2133" dirty="0">
                <a:latin typeface="Courier New" panose="02070309020205020404" pitchFamily="49" charset="0"/>
                <a:ea typeface="Inconsolata"/>
                <a:cs typeface="Courier New" panose="02070309020205020404" pitchFamily="49" charset="0"/>
                <a:sym typeface="Inconsolata"/>
              </a:rPr>
              <a:t>0: iconst_1</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1: new           #2 // class java/lang/Integer</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4: dup</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5: iconst_2</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6: invokespecial #3 // Method java/lang/Integer.</a:t>
            </a:r>
            <a:r>
              <a:rPr lang="en" sz="2133" dirty="0">
                <a:highlight>
                  <a:srgbClr val="FFFF00"/>
                </a:highlight>
                <a:latin typeface="Courier New" panose="02070309020205020404" pitchFamily="49" charset="0"/>
                <a:ea typeface="Inconsolata"/>
                <a:cs typeface="Courier New" panose="02070309020205020404" pitchFamily="49" charset="0"/>
                <a:sym typeface="Inconsolata"/>
              </a:rPr>
              <a:t>"&lt;init&gt;"</a:t>
            </a:r>
            <a:r>
              <a:rPr lang="en" sz="2133" dirty="0">
                <a:latin typeface="Courier New" panose="02070309020205020404" pitchFamily="49" charset="0"/>
                <a:ea typeface="Inconsolata"/>
                <a:cs typeface="Courier New" panose="02070309020205020404" pitchFamily="49" charset="0"/>
                <a:sym typeface="Inconsolata"/>
              </a:rPr>
              <a:t>:(I)V</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9: invokestatic  #4 // Method add:(ILjava/lang/Integer;)I</a:t>
            </a:r>
            <a:endParaRPr sz="2133" dirty="0">
              <a:latin typeface="Courier New" panose="02070309020205020404" pitchFamily="49" charset="0"/>
              <a:ea typeface="Inconsolata"/>
              <a:cs typeface="Courier New" panose="02070309020205020404" pitchFamily="49" charset="0"/>
              <a:sym typeface="Inconsolata"/>
            </a:endParaRPr>
          </a:p>
          <a:p>
            <a:endParaRPr sz="2133" dirty="0">
              <a:latin typeface="Courier New" panose="02070309020205020404" pitchFamily="49" charset="0"/>
              <a:ea typeface="Inconsolata"/>
              <a:cs typeface="Courier New" panose="02070309020205020404" pitchFamily="49" charset="0"/>
              <a:sym typeface="Inconsolata"/>
            </a:endParaRPr>
          </a:p>
        </p:txBody>
      </p:sp>
      <p:sp>
        <p:nvSpPr>
          <p:cNvPr id="2" name="Google Shape;589;p74">
            <a:extLst>
              <a:ext uri="{FF2B5EF4-FFF2-40B4-BE49-F238E27FC236}">
                <a16:creationId xmlns:a16="http://schemas.microsoft.com/office/drawing/2014/main" id="{5EFD6CA4-E155-4848-B993-9E7C309E82CB}"/>
              </a:ext>
            </a:extLst>
          </p:cNvPr>
          <p:cNvSpPr/>
          <p:nvPr/>
        </p:nvSpPr>
        <p:spPr>
          <a:xfrm>
            <a:off x="8129933" y="1989867"/>
            <a:ext cx="2028400" cy="5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a:t>
            </a:r>
            <a:endParaRPr sz="2400" dirty="0"/>
          </a:p>
        </p:txBody>
      </p:sp>
      <p:sp>
        <p:nvSpPr>
          <p:cNvPr id="3" name="Google Shape;590;p74">
            <a:extLst>
              <a:ext uri="{FF2B5EF4-FFF2-40B4-BE49-F238E27FC236}">
                <a16:creationId xmlns:a16="http://schemas.microsoft.com/office/drawing/2014/main" id="{3AF4652A-215C-498F-9FE9-740F802E750B}"/>
              </a:ext>
            </a:extLst>
          </p:cNvPr>
          <p:cNvSpPr txBox="1"/>
          <p:nvPr/>
        </p:nvSpPr>
        <p:spPr>
          <a:xfrm>
            <a:off x="7926333" y="1429000"/>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Operand Stack</a:t>
            </a:r>
            <a:endParaRPr sz="2400" dirty="0">
              <a:latin typeface="Proxima Nova"/>
              <a:ea typeface="Proxima Nova"/>
              <a:cs typeface="Proxima Nova"/>
              <a:sym typeface="Proxima Nova"/>
            </a:endParaRPr>
          </a:p>
        </p:txBody>
      </p:sp>
      <p:sp>
        <p:nvSpPr>
          <p:cNvPr id="4" name="Google Shape;600;p75">
            <a:extLst>
              <a:ext uri="{FF2B5EF4-FFF2-40B4-BE49-F238E27FC236}">
                <a16:creationId xmlns:a16="http://schemas.microsoft.com/office/drawing/2014/main" id="{3B7AC43F-D446-4CE1-8EFF-AECAC9983465}"/>
              </a:ext>
            </a:extLst>
          </p:cNvPr>
          <p:cNvSpPr/>
          <p:nvPr/>
        </p:nvSpPr>
        <p:spPr>
          <a:xfrm>
            <a:off x="257700" y="5201742"/>
            <a:ext cx="382400" cy="63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603;p75">
            <a:extLst>
              <a:ext uri="{FF2B5EF4-FFF2-40B4-BE49-F238E27FC236}">
                <a16:creationId xmlns:a16="http://schemas.microsoft.com/office/drawing/2014/main" id="{42197FA0-471B-48C6-BE1D-35FC373617DA}"/>
              </a:ext>
            </a:extLst>
          </p:cNvPr>
          <p:cNvSpPr/>
          <p:nvPr/>
        </p:nvSpPr>
        <p:spPr>
          <a:xfrm>
            <a:off x="8129933" y="2514667"/>
            <a:ext cx="2028400" cy="524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Integer</a:t>
            </a:r>
            <a:endParaRPr sz="2400"/>
          </a:p>
        </p:txBody>
      </p:sp>
      <p:sp>
        <p:nvSpPr>
          <p:cNvPr id="8" name="Google Shape;603;p75">
            <a:extLst>
              <a:ext uri="{FF2B5EF4-FFF2-40B4-BE49-F238E27FC236}">
                <a16:creationId xmlns:a16="http://schemas.microsoft.com/office/drawing/2014/main" id="{5A04546E-C63E-4758-A995-788F9EE4F734}"/>
              </a:ext>
            </a:extLst>
          </p:cNvPr>
          <p:cNvSpPr/>
          <p:nvPr/>
        </p:nvSpPr>
        <p:spPr>
          <a:xfrm>
            <a:off x="8129933" y="3039467"/>
            <a:ext cx="2028400" cy="524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Integer</a:t>
            </a:r>
            <a:endParaRPr sz="2400"/>
          </a:p>
        </p:txBody>
      </p:sp>
      <p:sp>
        <p:nvSpPr>
          <p:cNvPr id="6" name="Google Shape;589;p74">
            <a:extLst>
              <a:ext uri="{FF2B5EF4-FFF2-40B4-BE49-F238E27FC236}">
                <a16:creationId xmlns:a16="http://schemas.microsoft.com/office/drawing/2014/main" id="{9D09FD3B-82E0-48D7-B68D-FAAB1DA14212}"/>
              </a:ext>
            </a:extLst>
          </p:cNvPr>
          <p:cNvSpPr/>
          <p:nvPr/>
        </p:nvSpPr>
        <p:spPr>
          <a:xfrm>
            <a:off x="8129933" y="3566323"/>
            <a:ext cx="2028400" cy="5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2</a:t>
            </a:r>
            <a:endParaRPr sz="2400" dirty="0"/>
          </a:p>
        </p:txBody>
      </p:sp>
      <p:sp>
        <p:nvSpPr>
          <p:cNvPr id="18" name="Google Shape;700;p83">
            <a:extLst>
              <a:ext uri="{FF2B5EF4-FFF2-40B4-BE49-F238E27FC236}">
                <a16:creationId xmlns:a16="http://schemas.microsoft.com/office/drawing/2014/main" id="{799C4E0A-EA1B-4964-BFC1-41BC1B46EDF5}"/>
              </a:ext>
            </a:extLst>
          </p:cNvPr>
          <p:cNvSpPr txBox="1"/>
          <p:nvPr/>
        </p:nvSpPr>
        <p:spPr>
          <a:xfrm>
            <a:off x="2689637" y="2618800"/>
            <a:ext cx="4592530" cy="1429600"/>
          </a:xfrm>
          <a:prstGeom prst="rect">
            <a:avLst/>
          </a:prstGeom>
          <a:noFill/>
          <a:ln>
            <a:noFill/>
          </a:ln>
        </p:spPr>
        <p:txBody>
          <a:bodyPr spcFirstLastPara="1" wrap="square" lIns="121900" tIns="121900" rIns="121900" bIns="121900" anchor="t" anchorCtr="0">
            <a:noAutofit/>
          </a:bodyPr>
          <a:lstStyle/>
          <a:p>
            <a:r>
              <a:rPr lang="en" sz="2400" dirty="0">
                <a:latin typeface="Proxima Nova"/>
                <a:ea typeface="Proxima Nova"/>
                <a:cs typeface="Proxima Nova"/>
                <a:sym typeface="Proxima Nova"/>
              </a:rPr>
              <a:t>Calls a </a:t>
            </a:r>
            <a:r>
              <a:rPr lang="en" sz="2400" dirty="0">
                <a:highlight>
                  <a:schemeClr val="lt2"/>
                </a:highlight>
                <a:latin typeface="Proxima Nova"/>
                <a:ea typeface="Proxima Nova"/>
                <a:cs typeface="Proxima Nova"/>
                <a:sym typeface="Proxima Nova"/>
              </a:rPr>
              <a:t>method</a:t>
            </a:r>
            <a:r>
              <a:rPr lang="en" sz="2400" dirty="0">
                <a:latin typeface="Proxima Nova"/>
                <a:ea typeface="Proxima Nova"/>
                <a:cs typeface="Proxima Nova"/>
                <a:sym typeface="Proxima Nova"/>
              </a:rPr>
              <a:t> with a </a:t>
            </a:r>
            <a:r>
              <a:rPr lang="en" sz="2400" dirty="0">
                <a:highlight>
                  <a:schemeClr val="lt2"/>
                </a:highlight>
                <a:latin typeface="Proxima Nova"/>
                <a:ea typeface="Proxima Nova"/>
                <a:cs typeface="Proxima Nova"/>
                <a:sym typeface="Proxima Nova"/>
              </a:rPr>
              <a:t>receiver</a:t>
            </a:r>
            <a:endParaRPr sz="2400" dirty="0">
              <a:highlight>
                <a:schemeClr val="lt2"/>
              </a:highlight>
              <a:latin typeface="Proxima Nova"/>
              <a:ea typeface="Proxima Nova"/>
              <a:cs typeface="Proxima Nova"/>
              <a:sym typeface="Proxima Nova"/>
            </a:endParaRPr>
          </a:p>
          <a:p>
            <a:r>
              <a:rPr lang="en" sz="2400" dirty="0">
                <a:latin typeface="Proxima Nova"/>
                <a:ea typeface="Proxima Nova"/>
                <a:cs typeface="Proxima Nova"/>
                <a:sym typeface="Proxima Nova"/>
              </a:rPr>
              <a:t> </a:t>
            </a:r>
            <a:endParaRPr sz="2400" dirty="0">
              <a:latin typeface="Proxima Nova"/>
              <a:ea typeface="Proxima Nova"/>
              <a:cs typeface="Proxima Nova"/>
              <a:sym typeface="Proxima Nova"/>
            </a:endParaRPr>
          </a:p>
          <a:p>
            <a:r>
              <a:rPr lang="en" sz="2400" dirty="0">
                <a:latin typeface="Proxima Nova"/>
                <a:ea typeface="Proxima Nova"/>
                <a:cs typeface="Proxima Nova"/>
                <a:sym typeface="Proxima Nova"/>
              </a:rPr>
              <a:t>            and an </a:t>
            </a:r>
            <a:r>
              <a:rPr lang="en" sz="2400" dirty="0">
                <a:highlight>
                  <a:schemeClr val="lt2"/>
                </a:highlight>
                <a:latin typeface="Proxima Nova"/>
                <a:ea typeface="Proxima Nova"/>
                <a:cs typeface="Proxima Nova"/>
                <a:sym typeface="Proxima Nova"/>
              </a:rPr>
              <a:t>argument</a:t>
            </a:r>
            <a:endParaRPr sz="2400" dirty="0">
              <a:highlight>
                <a:schemeClr val="lt2"/>
              </a:highlight>
              <a:latin typeface="Proxima Nova"/>
              <a:ea typeface="Proxima Nova"/>
              <a:cs typeface="Proxima Nova"/>
              <a:sym typeface="Proxima Nova"/>
            </a:endParaRPr>
          </a:p>
        </p:txBody>
      </p:sp>
      <p:cxnSp>
        <p:nvCxnSpPr>
          <p:cNvPr id="19" name="Google Shape;701;p83">
            <a:extLst>
              <a:ext uri="{FF2B5EF4-FFF2-40B4-BE49-F238E27FC236}">
                <a16:creationId xmlns:a16="http://schemas.microsoft.com/office/drawing/2014/main" id="{361FAE6C-57FE-40A4-90A9-8489945830A6}"/>
              </a:ext>
            </a:extLst>
          </p:cNvPr>
          <p:cNvCxnSpPr>
            <a:cxnSpLocks/>
          </p:cNvCxnSpPr>
          <p:nvPr/>
        </p:nvCxnSpPr>
        <p:spPr>
          <a:xfrm>
            <a:off x="4338618" y="3163967"/>
            <a:ext cx="1488549" cy="2248000"/>
          </a:xfrm>
          <a:prstGeom prst="straightConnector1">
            <a:avLst/>
          </a:prstGeom>
          <a:noFill/>
          <a:ln w="38100" cap="flat" cmpd="sng">
            <a:solidFill>
              <a:schemeClr val="dk2"/>
            </a:solidFill>
            <a:prstDash val="solid"/>
            <a:round/>
            <a:headEnd type="none" w="med" len="med"/>
            <a:tailEnd type="triangle" w="med" len="med"/>
          </a:ln>
        </p:spPr>
      </p:cxnSp>
      <p:cxnSp>
        <p:nvCxnSpPr>
          <p:cNvPr id="20" name="Google Shape;702;p83">
            <a:extLst>
              <a:ext uri="{FF2B5EF4-FFF2-40B4-BE49-F238E27FC236}">
                <a16:creationId xmlns:a16="http://schemas.microsoft.com/office/drawing/2014/main" id="{E7E07022-11AB-4821-A321-E0A99361A5D2}"/>
              </a:ext>
            </a:extLst>
          </p:cNvPr>
          <p:cNvCxnSpPr>
            <a:cxnSpLocks/>
          </p:cNvCxnSpPr>
          <p:nvPr/>
        </p:nvCxnSpPr>
        <p:spPr>
          <a:xfrm>
            <a:off x="6913476" y="2911541"/>
            <a:ext cx="1216457" cy="390326"/>
          </a:xfrm>
          <a:prstGeom prst="straightConnector1">
            <a:avLst/>
          </a:prstGeom>
          <a:noFill/>
          <a:ln w="38100" cap="flat" cmpd="sng">
            <a:solidFill>
              <a:schemeClr val="dk2"/>
            </a:solidFill>
            <a:prstDash val="solid"/>
            <a:round/>
            <a:headEnd type="none" w="med" len="med"/>
            <a:tailEnd type="triangle" w="med" len="med"/>
          </a:ln>
        </p:spPr>
      </p:cxnSp>
      <p:cxnSp>
        <p:nvCxnSpPr>
          <p:cNvPr id="21" name="Google Shape;703;p83">
            <a:extLst>
              <a:ext uri="{FF2B5EF4-FFF2-40B4-BE49-F238E27FC236}">
                <a16:creationId xmlns:a16="http://schemas.microsoft.com/office/drawing/2014/main" id="{A4872421-0E73-4A77-A0A9-854FF90A7A1F}"/>
              </a:ext>
            </a:extLst>
          </p:cNvPr>
          <p:cNvCxnSpPr>
            <a:cxnSpLocks/>
          </p:cNvCxnSpPr>
          <p:nvPr/>
        </p:nvCxnSpPr>
        <p:spPr>
          <a:xfrm>
            <a:off x="6125332" y="3665252"/>
            <a:ext cx="2004601" cy="161415"/>
          </a:xfrm>
          <a:prstGeom prst="straightConnector1">
            <a:avLst/>
          </a:prstGeom>
          <a:noFill/>
          <a:ln w="38100" cap="flat" cmpd="sng">
            <a:solidFill>
              <a:schemeClr val="dk2"/>
            </a:solidFill>
            <a:prstDash val="solid"/>
            <a:round/>
            <a:headEnd type="none" w="med" len="med"/>
            <a:tailEnd type="triangle" w="med" len="med"/>
          </a:ln>
        </p:spPr>
      </p:cxnSp>
      <p:sp>
        <p:nvSpPr>
          <p:cNvPr id="7" name="TextBox 6">
            <a:extLst>
              <a:ext uri="{FF2B5EF4-FFF2-40B4-BE49-F238E27FC236}">
                <a16:creationId xmlns:a16="http://schemas.microsoft.com/office/drawing/2014/main" id="{C8DCD815-BB67-4D21-B7B8-31B04184016C}"/>
              </a:ext>
            </a:extLst>
          </p:cNvPr>
          <p:cNvSpPr txBox="1"/>
          <p:nvPr/>
        </p:nvSpPr>
        <p:spPr>
          <a:xfrm>
            <a:off x="8885748" y="4591555"/>
            <a:ext cx="2758504" cy="646331"/>
          </a:xfrm>
          <a:prstGeom prst="rect">
            <a:avLst/>
          </a:prstGeom>
          <a:noFill/>
        </p:spPr>
        <p:txBody>
          <a:bodyPr wrap="square" rtlCol="0">
            <a:spAutoFit/>
          </a:bodyPr>
          <a:lstStyle/>
          <a:p>
            <a:r>
              <a:rPr lang="en-US" dirty="0"/>
              <a:t>Constructors are methods called &lt;</a:t>
            </a:r>
            <a:r>
              <a:rPr lang="en-US" dirty="0" err="1"/>
              <a:t>init</a:t>
            </a:r>
            <a:r>
              <a:rPr lang="en-US" dirty="0"/>
              <a:t>&gt;</a:t>
            </a:r>
          </a:p>
        </p:txBody>
      </p:sp>
      <p:sp>
        <p:nvSpPr>
          <p:cNvPr id="9" name="Google Shape;589;p74">
            <a:extLst>
              <a:ext uri="{FF2B5EF4-FFF2-40B4-BE49-F238E27FC236}">
                <a16:creationId xmlns:a16="http://schemas.microsoft.com/office/drawing/2014/main" id="{0C1C1F8F-8B57-A3B4-C032-643DD2A439BE}"/>
              </a:ext>
            </a:extLst>
          </p:cNvPr>
          <p:cNvSpPr/>
          <p:nvPr/>
        </p:nvSpPr>
        <p:spPr>
          <a:xfrm>
            <a:off x="10415946" y="1998834"/>
            <a:ext cx="1493666" cy="1685659"/>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Integer()</a:t>
            </a:r>
            <a:endParaRPr sz="2400" dirty="0"/>
          </a:p>
        </p:txBody>
      </p:sp>
      <p:sp>
        <p:nvSpPr>
          <p:cNvPr id="10" name="Google Shape;590;p74">
            <a:extLst>
              <a:ext uri="{FF2B5EF4-FFF2-40B4-BE49-F238E27FC236}">
                <a16:creationId xmlns:a16="http://schemas.microsoft.com/office/drawing/2014/main" id="{76BCA6A2-4B20-3E44-F86A-78D360399573}"/>
              </a:ext>
            </a:extLst>
          </p:cNvPr>
          <p:cNvSpPr txBox="1"/>
          <p:nvPr/>
        </p:nvSpPr>
        <p:spPr>
          <a:xfrm>
            <a:off x="9970300" y="1437968"/>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Heap</a:t>
            </a:r>
            <a:endParaRPr sz="2400" dirty="0">
              <a:latin typeface="Proxima Nova"/>
              <a:ea typeface="Proxima Nova"/>
              <a:cs typeface="Proxima Nova"/>
              <a:sym typeface="Proxima Nova"/>
            </a:endParaRPr>
          </a:p>
        </p:txBody>
      </p:sp>
      <p:cxnSp>
        <p:nvCxnSpPr>
          <p:cNvPr id="11" name="Straight Arrow Connector 10">
            <a:extLst>
              <a:ext uri="{FF2B5EF4-FFF2-40B4-BE49-F238E27FC236}">
                <a16:creationId xmlns:a16="http://schemas.microsoft.com/office/drawing/2014/main" id="{BDC6BC8A-85DC-5F9F-76A1-53386134E758}"/>
              </a:ext>
            </a:extLst>
          </p:cNvPr>
          <p:cNvCxnSpPr/>
          <p:nvPr/>
        </p:nvCxnSpPr>
        <p:spPr>
          <a:xfrm>
            <a:off x="10158333" y="2777067"/>
            <a:ext cx="428985" cy="91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845E4DA2-1950-D662-901B-8AFB6575EE50}"/>
              </a:ext>
            </a:extLst>
          </p:cNvPr>
          <p:cNvCxnSpPr>
            <a:cxnSpLocks/>
          </p:cNvCxnSpPr>
          <p:nvPr/>
        </p:nvCxnSpPr>
        <p:spPr>
          <a:xfrm flipV="1">
            <a:off x="10158333" y="2985247"/>
            <a:ext cx="464843" cy="316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236288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Example:  add two numbers</a:t>
            </a:r>
            <a:endParaRPr sz="5400" dirty="0"/>
          </a:p>
        </p:txBody>
      </p:sp>
      <p:sp>
        <p:nvSpPr>
          <p:cNvPr id="575" name="Google Shape;575;p7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142</a:t>
            </a:fld>
            <a:endParaRPr/>
          </a:p>
        </p:txBody>
      </p:sp>
      <p:sp>
        <p:nvSpPr>
          <p:cNvPr id="576" name="Google Shape;576;p73"/>
          <p:cNvSpPr txBox="1"/>
          <p:nvPr/>
        </p:nvSpPr>
        <p:spPr>
          <a:xfrm>
            <a:off x="415599" y="1429000"/>
            <a:ext cx="6457473" cy="4000000"/>
          </a:xfrm>
          <a:prstGeom prst="rect">
            <a:avLst/>
          </a:prstGeom>
          <a:noFill/>
          <a:ln>
            <a:noFill/>
          </a:ln>
        </p:spPr>
        <p:txBody>
          <a:bodyPr spcFirstLastPara="1" wrap="square" lIns="121900" tIns="121900" rIns="121900" bIns="121900" anchor="t" anchorCtr="0">
            <a:noAutofit/>
          </a:bodyPr>
          <a:lstStyle/>
          <a:p>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static 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add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 Integer b);</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add(</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Integer(</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77" name="Google Shape;577;p73"/>
          <p:cNvSpPr txBox="1"/>
          <p:nvPr/>
        </p:nvSpPr>
        <p:spPr>
          <a:xfrm>
            <a:off x="640100" y="3931267"/>
            <a:ext cx="10963980" cy="2248000"/>
          </a:xfrm>
          <a:prstGeom prst="rect">
            <a:avLst/>
          </a:prstGeom>
          <a:noFill/>
          <a:ln>
            <a:noFill/>
          </a:ln>
        </p:spPr>
        <p:txBody>
          <a:bodyPr spcFirstLastPara="1" wrap="square" lIns="121900" tIns="121900" rIns="121900" bIns="121900" anchor="t" anchorCtr="0">
            <a:noAutofit/>
          </a:bodyPr>
          <a:lstStyle/>
          <a:p>
            <a:r>
              <a:rPr lang="en" sz="2133" dirty="0">
                <a:latin typeface="Courier New" panose="02070309020205020404" pitchFamily="49" charset="0"/>
                <a:ea typeface="Inconsolata"/>
                <a:cs typeface="Courier New" panose="02070309020205020404" pitchFamily="49" charset="0"/>
                <a:sym typeface="Inconsolata"/>
              </a:rPr>
              <a:t>0: iconst_1</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1: new           #2 // class java/lang/Integer</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4: dup</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5: iconst_2</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6: invokespecial #3 // Method java/lang/Integer."&lt;init&gt;":(I)V</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9: invokestatic  #4 // Method add:(ILjava/lang/Integer;)I</a:t>
            </a:r>
            <a:endParaRPr sz="2133" dirty="0">
              <a:latin typeface="Courier New" panose="02070309020205020404" pitchFamily="49" charset="0"/>
              <a:ea typeface="Inconsolata"/>
              <a:cs typeface="Courier New" panose="02070309020205020404" pitchFamily="49" charset="0"/>
              <a:sym typeface="Inconsolata"/>
            </a:endParaRPr>
          </a:p>
          <a:p>
            <a:endParaRPr sz="2133" dirty="0">
              <a:latin typeface="Courier New" panose="02070309020205020404" pitchFamily="49" charset="0"/>
              <a:ea typeface="Inconsolata"/>
              <a:cs typeface="Courier New" panose="02070309020205020404" pitchFamily="49" charset="0"/>
              <a:sym typeface="Inconsolata"/>
            </a:endParaRPr>
          </a:p>
        </p:txBody>
      </p:sp>
      <p:sp>
        <p:nvSpPr>
          <p:cNvPr id="2" name="Google Shape;589;p74">
            <a:extLst>
              <a:ext uri="{FF2B5EF4-FFF2-40B4-BE49-F238E27FC236}">
                <a16:creationId xmlns:a16="http://schemas.microsoft.com/office/drawing/2014/main" id="{5EFD6CA4-E155-4848-B993-9E7C309E82CB}"/>
              </a:ext>
            </a:extLst>
          </p:cNvPr>
          <p:cNvSpPr/>
          <p:nvPr/>
        </p:nvSpPr>
        <p:spPr>
          <a:xfrm>
            <a:off x="8129933" y="1989867"/>
            <a:ext cx="2028400" cy="5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a:t>
            </a:r>
            <a:endParaRPr sz="2400" dirty="0"/>
          </a:p>
        </p:txBody>
      </p:sp>
      <p:sp>
        <p:nvSpPr>
          <p:cNvPr id="3" name="Google Shape;590;p74">
            <a:extLst>
              <a:ext uri="{FF2B5EF4-FFF2-40B4-BE49-F238E27FC236}">
                <a16:creationId xmlns:a16="http://schemas.microsoft.com/office/drawing/2014/main" id="{3AF4652A-215C-498F-9FE9-740F802E750B}"/>
              </a:ext>
            </a:extLst>
          </p:cNvPr>
          <p:cNvSpPr txBox="1"/>
          <p:nvPr/>
        </p:nvSpPr>
        <p:spPr>
          <a:xfrm>
            <a:off x="7926333" y="1429000"/>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Operand Stack</a:t>
            </a:r>
            <a:endParaRPr sz="2400" dirty="0">
              <a:latin typeface="Proxima Nova"/>
              <a:ea typeface="Proxima Nova"/>
              <a:cs typeface="Proxima Nova"/>
              <a:sym typeface="Proxima Nova"/>
            </a:endParaRPr>
          </a:p>
        </p:txBody>
      </p:sp>
      <p:sp>
        <p:nvSpPr>
          <p:cNvPr id="4" name="Google Shape;600;p75">
            <a:extLst>
              <a:ext uri="{FF2B5EF4-FFF2-40B4-BE49-F238E27FC236}">
                <a16:creationId xmlns:a16="http://schemas.microsoft.com/office/drawing/2014/main" id="{3B7AC43F-D446-4CE1-8EFF-AECAC9983465}"/>
              </a:ext>
            </a:extLst>
          </p:cNvPr>
          <p:cNvSpPr/>
          <p:nvPr/>
        </p:nvSpPr>
        <p:spPr>
          <a:xfrm>
            <a:off x="284482" y="5488333"/>
            <a:ext cx="382400" cy="63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603;p75">
            <a:extLst>
              <a:ext uri="{FF2B5EF4-FFF2-40B4-BE49-F238E27FC236}">
                <a16:creationId xmlns:a16="http://schemas.microsoft.com/office/drawing/2014/main" id="{42197FA0-471B-48C6-BE1D-35FC373617DA}"/>
              </a:ext>
            </a:extLst>
          </p:cNvPr>
          <p:cNvSpPr/>
          <p:nvPr/>
        </p:nvSpPr>
        <p:spPr>
          <a:xfrm>
            <a:off x="8129933" y="2514667"/>
            <a:ext cx="2028400" cy="5248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Integer</a:t>
            </a:r>
            <a:endParaRPr sz="2400"/>
          </a:p>
        </p:txBody>
      </p:sp>
      <p:sp>
        <p:nvSpPr>
          <p:cNvPr id="18" name="Google Shape;700;p83">
            <a:extLst>
              <a:ext uri="{FF2B5EF4-FFF2-40B4-BE49-F238E27FC236}">
                <a16:creationId xmlns:a16="http://schemas.microsoft.com/office/drawing/2014/main" id="{799C4E0A-EA1B-4964-BFC1-41BC1B46EDF5}"/>
              </a:ext>
            </a:extLst>
          </p:cNvPr>
          <p:cNvSpPr txBox="1"/>
          <p:nvPr/>
        </p:nvSpPr>
        <p:spPr>
          <a:xfrm>
            <a:off x="2689637" y="2618800"/>
            <a:ext cx="4592530" cy="1429600"/>
          </a:xfrm>
          <a:prstGeom prst="rect">
            <a:avLst/>
          </a:prstGeom>
          <a:noFill/>
          <a:ln>
            <a:noFill/>
          </a:ln>
        </p:spPr>
        <p:txBody>
          <a:bodyPr spcFirstLastPara="1" wrap="square" lIns="121900" tIns="121900" rIns="121900" bIns="121900" anchor="t" anchorCtr="0">
            <a:noAutofit/>
          </a:bodyPr>
          <a:lstStyle/>
          <a:p>
            <a:r>
              <a:rPr lang="en" sz="2400" dirty="0">
                <a:latin typeface="Proxima Nova"/>
                <a:ea typeface="Proxima Nova"/>
                <a:cs typeface="Proxima Nova"/>
                <a:sym typeface="Proxima Nova"/>
              </a:rPr>
              <a:t>Calls a </a:t>
            </a:r>
            <a:r>
              <a:rPr lang="en" sz="2400" dirty="0">
                <a:highlight>
                  <a:schemeClr val="lt2"/>
                </a:highlight>
                <a:latin typeface="Proxima Nova"/>
                <a:ea typeface="Proxima Nova"/>
                <a:cs typeface="Proxima Nova"/>
                <a:sym typeface="Proxima Nova"/>
              </a:rPr>
              <a:t>method</a:t>
            </a:r>
            <a:r>
              <a:rPr lang="en" sz="2400" dirty="0">
                <a:latin typeface="Proxima Nova"/>
                <a:ea typeface="Proxima Nova"/>
                <a:cs typeface="Proxima Nova"/>
                <a:sym typeface="Proxima Nova"/>
              </a:rPr>
              <a:t> with a </a:t>
            </a:r>
            <a:r>
              <a:rPr lang="en" sz="2400" dirty="0">
                <a:highlight>
                  <a:schemeClr val="lt2"/>
                </a:highlight>
                <a:latin typeface="Proxima Nova"/>
                <a:ea typeface="Proxima Nova"/>
                <a:cs typeface="Proxima Nova"/>
                <a:sym typeface="Proxima Nova"/>
              </a:rPr>
              <a:t>receiver</a:t>
            </a:r>
            <a:endParaRPr sz="2400" dirty="0">
              <a:highlight>
                <a:schemeClr val="lt2"/>
              </a:highlight>
              <a:latin typeface="Proxima Nova"/>
              <a:ea typeface="Proxima Nova"/>
              <a:cs typeface="Proxima Nova"/>
              <a:sym typeface="Proxima Nova"/>
            </a:endParaRPr>
          </a:p>
          <a:p>
            <a:r>
              <a:rPr lang="en" sz="2400" dirty="0">
                <a:latin typeface="Proxima Nova"/>
                <a:ea typeface="Proxima Nova"/>
                <a:cs typeface="Proxima Nova"/>
                <a:sym typeface="Proxima Nova"/>
              </a:rPr>
              <a:t> </a:t>
            </a:r>
            <a:endParaRPr sz="2400" dirty="0">
              <a:latin typeface="Proxima Nova"/>
              <a:ea typeface="Proxima Nova"/>
              <a:cs typeface="Proxima Nova"/>
              <a:sym typeface="Proxima Nova"/>
            </a:endParaRPr>
          </a:p>
          <a:p>
            <a:r>
              <a:rPr lang="en" sz="2400" dirty="0">
                <a:latin typeface="Proxima Nova"/>
                <a:ea typeface="Proxima Nova"/>
                <a:cs typeface="Proxima Nova"/>
                <a:sym typeface="Proxima Nova"/>
              </a:rPr>
              <a:t>            and an </a:t>
            </a:r>
            <a:r>
              <a:rPr lang="en" sz="2400" dirty="0">
                <a:highlight>
                  <a:schemeClr val="lt2"/>
                </a:highlight>
                <a:latin typeface="Proxima Nova"/>
                <a:ea typeface="Proxima Nova"/>
                <a:cs typeface="Proxima Nova"/>
                <a:sym typeface="Proxima Nova"/>
              </a:rPr>
              <a:t>argument</a:t>
            </a:r>
            <a:endParaRPr sz="2400" dirty="0">
              <a:highlight>
                <a:schemeClr val="lt2"/>
              </a:highlight>
              <a:latin typeface="Proxima Nova"/>
              <a:ea typeface="Proxima Nova"/>
              <a:cs typeface="Proxima Nova"/>
              <a:sym typeface="Proxima Nova"/>
            </a:endParaRPr>
          </a:p>
        </p:txBody>
      </p:sp>
      <p:sp>
        <p:nvSpPr>
          <p:cNvPr id="8" name="Google Shape;589;p74">
            <a:extLst>
              <a:ext uri="{FF2B5EF4-FFF2-40B4-BE49-F238E27FC236}">
                <a16:creationId xmlns:a16="http://schemas.microsoft.com/office/drawing/2014/main" id="{8590B40F-28F9-2E10-A6C9-CD90E5B848E8}"/>
              </a:ext>
            </a:extLst>
          </p:cNvPr>
          <p:cNvSpPr/>
          <p:nvPr/>
        </p:nvSpPr>
        <p:spPr>
          <a:xfrm>
            <a:off x="10415946" y="1998834"/>
            <a:ext cx="1493666" cy="1685659"/>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Integer(2)</a:t>
            </a:r>
            <a:endParaRPr sz="2400" dirty="0"/>
          </a:p>
        </p:txBody>
      </p:sp>
      <p:sp>
        <p:nvSpPr>
          <p:cNvPr id="10" name="Google Shape;590;p74">
            <a:extLst>
              <a:ext uri="{FF2B5EF4-FFF2-40B4-BE49-F238E27FC236}">
                <a16:creationId xmlns:a16="http://schemas.microsoft.com/office/drawing/2014/main" id="{6E27B5C1-8C6D-82CC-BECA-E12980E9822C}"/>
              </a:ext>
            </a:extLst>
          </p:cNvPr>
          <p:cNvSpPr txBox="1"/>
          <p:nvPr/>
        </p:nvSpPr>
        <p:spPr>
          <a:xfrm>
            <a:off x="9970300" y="1437968"/>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Heap</a:t>
            </a:r>
            <a:endParaRPr sz="2400" dirty="0">
              <a:latin typeface="Proxima Nova"/>
              <a:ea typeface="Proxima Nova"/>
              <a:cs typeface="Proxima Nova"/>
              <a:sym typeface="Proxima Nova"/>
            </a:endParaRPr>
          </a:p>
        </p:txBody>
      </p:sp>
      <p:cxnSp>
        <p:nvCxnSpPr>
          <p:cNvPr id="11" name="Straight Arrow Connector 10">
            <a:extLst>
              <a:ext uri="{FF2B5EF4-FFF2-40B4-BE49-F238E27FC236}">
                <a16:creationId xmlns:a16="http://schemas.microsoft.com/office/drawing/2014/main" id="{A8626AD8-AD9B-5FF7-A4EB-C9D3B20C6E8E}"/>
              </a:ext>
            </a:extLst>
          </p:cNvPr>
          <p:cNvCxnSpPr>
            <a:cxnSpLocks/>
          </p:cNvCxnSpPr>
          <p:nvPr/>
        </p:nvCxnSpPr>
        <p:spPr>
          <a:xfrm>
            <a:off x="10158333" y="2777067"/>
            <a:ext cx="362565" cy="405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14" name="Ink 13">
                <a:extLst>
                  <a:ext uri="{FF2B5EF4-FFF2-40B4-BE49-F238E27FC236}">
                    <a16:creationId xmlns:a16="http://schemas.microsoft.com/office/drawing/2014/main" id="{38E2316A-4B15-AEDD-3923-31160BC252CE}"/>
                  </a:ext>
                </a:extLst>
              </p14:cNvPr>
              <p14:cNvContentPartPr/>
              <p14:nvPr/>
            </p14:nvContentPartPr>
            <p14:xfrm>
              <a:off x="655200" y="4530600"/>
              <a:ext cx="114480" cy="1151640"/>
            </p14:xfrm>
          </p:contentPart>
        </mc:Choice>
        <mc:Fallback>
          <p:pic>
            <p:nvPicPr>
              <p:cNvPr id="14" name="Ink 13">
                <a:extLst>
                  <a:ext uri="{FF2B5EF4-FFF2-40B4-BE49-F238E27FC236}">
                    <a16:creationId xmlns:a16="http://schemas.microsoft.com/office/drawing/2014/main" id="{38E2316A-4B15-AEDD-3923-31160BC252CE}"/>
                  </a:ext>
                </a:extLst>
              </p:cNvPr>
              <p:cNvPicPr/>
              <p:nvPr/>
            </p:nvPicPr>
            <p:blipFill>
              <a:blip r:embed="rId4"/>
              <a:stretch>
                <a:fillRect/>
              </a:stretch>
            </p:blipFill>
            <p:spPr>
              <a:xfrm>
                <a:off x="645840" y="4521240"/>
                <a:ext cx="133200" cy="1170360"/>
              </a:xfrm>
              <a:prstGeom prst="rect">
                <a:avLst/>
              </a:prstGeom>
            </p:spPr>
          </p:pic>
        </mc:Fallback>
      </mc:AlternateContent>
    </p:spTree>
    <p:extLst>
      <p:ext uri="{BB962C8B-B14F-4D97-AF65-F5344CB8AC3E}">
        <p14:creationId xmlns:p14="http://schemas.microsoft.com/office/powerpoint/2010/main" val="4339304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Example:  add two numbers</a:t>
            </a:r>
            <a:endParaRPr sz="5400" dirty="0"/>
          </a:p>
        </p:txBody>
      </p:sp>
      <p:sp>
        <p:nvSpPr>
          <p:cNvPr id="575" name="Google Shape;575;p7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143</a:t>
            </a:fld>
            <a:endParaRPr/>
          </a:p>
        </p:txBody>
      </p:sp>
      <p:sp>
        <p:nvSpPr>
          <p:cNvPr id="576" name="Google Shape;576;p73"/>
          <p:cNvSpPr txBox="1"/>
          <p:nvPr/>
        </p:nvSpPr>
        <p:spPr>
          <a:xfrm>
            <a:off x="415600" y="1429000"/>
            <a:ext cx="5995248" cy="4000000"/>
          </a:xfrm>
          <a:prstGeom prst="rect">
            <a:avLst/>
          </a:prstGeom>
          <a:noFill/>
          <a:ln>
            <a:noFill/>
          </a:ln>
        </p:spPr>
        <p:txBody>
          <a:bodyPr spcFirstLastPara="1" wrap="square" lIns="121900" tIns="121900" rIns="121900" bIns="121900" anchor="t" anchorCtr="0">
            <a:noAutofit/>
          </a:bodyPr>
          <a:lstStyle/>
          <a:p>
            <a:r>
              <a:rPr lang="en-US" sz="2133" b="1" dirty="0">
                <a:solidFill>
                  <a:srgbClr val="333399"/>
                </a:solidFill>
                <a:latin typeface="Courier New" panose="02070309020205020404" pitchFamily="49" charset="0"/>
                <a:ea typeface="Inconsolata"/>
                <a:cs typeface="Courier New" panose="02070309020205020404" pitchFamily="49" charset="0"/>
                <a:sym typeface="Inconsolata"/>
              </a:rPr>
              <a:t>s</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tatic 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add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 Integer b);</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add(</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Integer(</a:t>
            </a:r>
            <a:r>
              <a:rPr lang="en" sz="2133"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77" name="Google Shape;577;p73"/>
          <p:cNvSpPr txBox="1"/>
          <p:nvPr/>
        </p:nvSpPr>
        <p:spPr>
          <a:xfrm>
            <a:off x="640100" y="3931267"/>
            <a:ext cx="10963980" cy="2248000"/>
          </a:xfrm>
          <a:prstGeom prst="rect">
            <a:avLst/>
          </a:prstGeom>
          <a:noFill/>
          <a:ln>
            <a:noFill/>
          </a:ln>
        </p:spPr>
        <p:txBody>
          <a:bodyPr spcFirstLastPara="1" wrap="square" lIns="121900" tIns="121900" rIns="121900" bIns="121900" anchor="t" anchorCtr="0">
            <a:noAutofit/>
          </a:bodyPr>
          <a:lstStyle/>
          <a:p>
            <a:r>
              <a:rPr lang="en" sz="2133" dirty="0">
                <a:latin typeface="Courier New" panose="02070309020205020404" pitchFamily="49" charset="0"/>
                <a:ea typeface="Inconsolata"/>
                <a:cs typeface="Courier New" panose="02070309020205020404" pitchFamily="49" charset="0"/>
                <a:sym typeface="Inconsolata"/>
              </a:rPr>
              <a:t>0: iconst_1</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1: new           #2 // class java/lang/Integer</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4: dup</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5: iconst_2</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6: invokespecial #3 // Method java/lang/Integer."&lt;init&gt;":(I)V</a:t>
            </a:r>
            <a:endParaRPr sz="2133" dirty="0">
              <a:latin typeface="Courier New" panose="02070309020205020404" pitchFamily="49" charset="0"/>
              <a:ea typeface="Inconsolata"/>
              <a:cs typeface="Courier New" panose="02070309020205020404" pitchFamily="49" charset="0"/>
              <a:sym typeface="Inconsolata"/>
            </a:endParaRPr>
          </a:p>
          <a:p>
            <a:r>
              <a:rPr lang="en" sz="2133" dirty="0">
                <a:latin typeface="Courier New" panose="02070309020205020404" pitchFamily="49" charset="0"/>
                <a:ea typeface="Inconsolata"/>
                <a:cs typeface="Courier New" panose="02070309020205020404" pitchFamily="49" charset="0"/>
                <a:sym typeface="Inconsolata"/>
              </a:rPr>
              <a:t>9: invokestatic  #4 // Method add:(ILjava/lang/Integer;)I</a:t>
            </a:r>
            <a:endParaRPr sz="2133" dirty="0">
              <a:latin typeface="Courier New" panose="02070309020205020404" pitchFamily="49" charset="0"/>
              <a:ea typeface="Inconsolata"/>
              <a:cs typeface="Courier New" panose="02070309020205020404" pitchFamily="49" charset="0"/>
              <a:sym typeface="Inconsolata"/>
            </a:endParaRPr>
          </a:p>
          <a:p>
            <a:endParaRPr sz="2133" dirty="0">
              <a:latin typeface="Courier New" panose="02070309020205020404" pitchFamily="49" charset="0"/>
              <a:ea typeface="Inconsolata"/>
              <a:cs typeface="Courier New" panose="02070309020205020404" pitchFamily="49" charset="0"/>
              <a:sym typeface="Inconsolata"/>
            </a:endParaRPr>
          </a:p>
        </p:txBody>
      </p:sp>
      <p:sp>
        <p:nvSpPr>
          <p:cNvPr id="2" name="Google Shape;589;p74">
            <a:extLst>
              <a:ext uri="{FF2B5EF4-FFF2-40B4-BE49-F238E27FC236}">
                <a16:creationId xmlns:a16="http://schemas.microsoft.com/office/drawing/2014/main" id="{5EFD6CA4-E155-4848-B993-9E7C309E82CB}"/>
              </a:ext>
            </a:extLst>
          </p:cNvPr>
          <p:cNvSpPr/>
          <p:nvPr/>
        </p:nvSpPr>
        <p:spPr>
          <a:xfrm>
            <a:off x="8129933" y="1989867"/>
            <a:ext cx="2028400" cy="524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3</a:t>
            </a:r>
            <a:endParaRPr sz="2400" dirty="0"/>
          </a:p>
        </p:txBody>
      </p:sp>
      <p:sp>
        <p:nvSpPr>
          <p:cNvPr id="3" name="Google Shape;590;p74">
            <a:extLst>
              <a:ext uri="{FF2B5EF4-FFF2-40B4-BE49-F238E27FC236}">
                <a16:creationId xmlns:a16="http://schemas.microsoft.com/office/drawing/2014/main" id="{3AF4652A-215C-498F-9FE9-740F802E750B}"/>
              </a:ext>
            </a:extLst>
          </p:cNvPr>
          <p:cNvSpPr txBox="1"/>
          <p:nvPr/>
        </p:nvSpPr>
        <p:spPr>
          <a:xfrm>
            <a:off x="7926333" y="1429000"/>
            <a:ext cx="2435600" cy="3576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Operand Stack</a:t>
            </a:r>
            <a:endParaRPr sz="2400" dirty="0">
              <a:latin typeface="Proxima Nova"/>
              <a:ea typeface="Proxima Nova"/>
              <a:cs typeface="Proxima Nova"/>
              <a:sym typeface="Proxima Nova"/>
            </a:endParaRPr>
          </a:p>
        </p:txBody>
      </p:sp>
      <p:sp>
        <p:nvSpPr>
          <p:cNvPr id="4" name="Google Shape;600;p75">
            <a:extLst>
              <a:ext uri="{FF2B5EF4-FFF2-40B4-BE49-F238E27FC236}">
                <a16:creationId xmlns:a16="http://schemas.microsoft.com/office/drawing/2014/main" id="{3B7AC43F-D446-4CE1-8EFF-AECAC9983465}"/>
              </a:ext>
            </a:extLst>
          </p:cNvPr>
          <p:cNvSpPr/>
          <p:nvPr/>
        </p:nvSpPr>
        <p:spPr>
          <a:xfrm>
            <a:off x="284482" y="5488333"/>
            <a:ext cx="382400" cy="631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4366630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144</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40374500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Types of method invocation</a:t>
            </a:r>
            <a:endParaRPr sz="5400" dirty="0"/>
          </a:p>
        </p:txBody>
      </p:sp>
      <p:sp>
        <p:nvSpPr>
          <p:cNvPr id="777" name="Google Shape;777;p90"/>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a:t>invokevirtual</a:t>
            </a:r>
            <a:endParaRPr/>
          </a:p>
          <a:p>
            <a:pPr marL="609585" indent="-558786"/>
            <a:r>
              <a:rPr lang="en"/>
              <a:t>invokeinterface</a:t>
            </a:r>
            <a:endParaRPr/>
          </a:p>
          <a:p>
            <a:pPr marL="609585" indent="-558786"/>
            <a:r>
              <a:rPr lang="en"/>
              <a:t>invokestatic</a:t>
            </a:r>
            <a:endParaRPr/>
          </a:p>
          <a:p>
            <a:pPr marL="609585" indent="-558786"/>
            <a:r>
              <a:rPr lang="en"/>
              <a:t>invokespecial</a:t>
            </a:r>
            <a:endParaRPr/>
          </a:p>
        </p:txBody>
      </p:sp>
      <p:sp>
        <p:nvSpPr>
          <p:cNvPr id="778" name="Google Shape;778;p9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145</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9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Types of method invocation</a:t>
            </a:r>
            <a:endParaRPr sz="5400" dirty="0"/>
          </a:p>
        </p:txBody>
      </p:sp>
      <p:sp>
        <p:nvSpPr>
          <p:cNvPr id="784" name="Google Shape;784;p9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a:t>invokevirtual</a:t>
            </a:r>
            <a:endParaRPr/>
          </a:p>
          <a:p>
            <a:pPr marL="609585" indent="-558786"/>
            <a:r>
              <a:rPr lang="en"/>
              <a:t>invokeinterface</a:t>
            </a:r>
            <a:endParaRPr/>
          </a:p>
          <a:p>
            <a:pPr marL="609585" indent="-558786"/>
            <a:r>
              <a:rPr lang="en"/>
              <a:t>invokestatic</a:t>
            </a:r>
            <a:endParaRPr/>
          </a:p>
          <a:p>
            <a:pPr marL="609585" indent="-558786"/>
            <a:r>
              <a:rPr lang="en"/>
              <a:t>invokespecial</a:t>
            </a:r>
            <a:endParaRPr/>
          </a:p>
        </p:txBody>
      </p:sp>
      <p:sp>
        <p:nvSpPr>
          <p:cNvPr id="785" name="Google Shape;785;p9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146</a:t>
            </a:fld>
            <a:endParaRPr/>
          </a:p>
        </p:txBody>
      </p:sp>
      <p:sp>
        <p:nvSpPr>
          <p:cNvPr id="786" name="Google Shape;786;p91"/>
          <p:cNvSpPr txBox="1"/>
          <p:nvPr/>
        </p:nvSpPr>
        <p:spPr>
          <a:xfrm>
            <a:off x="7545267" y="4919967"/>
            <a:ext cx="4413200" cy="1075200"/>
          </a:xfrm>
          <a:prstGeom prst="rect">
            <a:avLst/>
          </a:prstGeom>
          <a:noFill/>
          <a:ln>
            <a:noFill/>
          </a:ln>
        </p:spPr>
        <p:txBody>
          <a:bodyPr spcFirstLastPara="1" wrap="square" lIns="121900" tIns="121900" rIns="121900" bIns="121900" anchor="t" anchorCtr="0">
            <a:noAutofit/>
          </a:bodyPr>
          <a:lstStyle/>
          <a:p>
            <a:pPr marL="609585" indent="-558786">
              <a:buClr>
                <a:schemeClr val="accent3"/>
              </a:buClr>
              <a:buSzPts val="3000"/>
              <a:buFont typeface="Proxima Nova"/>
              <a:buChar char="●"/>
            </a:pPr>
            <a:r>
              <a:rPr lang="en" sz="4000" dirty="0">
                <a:solidFill>
                  <a:schemeClr val="accent3"/>
                </a:solidFill>
                <a:latin typeface="Proxima Nova"/>
                <a:ea typeface="Proxima Nova"/>
                <a:cs typeface="Proxima Nova"/>
                <a:sym typeface="Proxima Nova"/>
              </a:rPr>
              <a:t>invokedynamic</a:t>
            </a:r>
            <a:endParaRPr sz="4000" dirty="0">
              <a:solidFill>
                <a:schemeClr val="accent3"/>
              </a:solidFill>
              <a:latin typeface="Proxima Nova"/>
              <a:ea typeface="Proxima Nova"/>
              <a:cs typeface="Proxima Nova"/>
              <a:sym typeface="Proxima Nova"/>
            </a:endParaRPr>
          </a:p>
          <a:p>
            <a:pPr algn="ctr"/>
            <a:r>
              <a:rPr lang="en" sz="2000" dirty="0">
                <a:solidFill>
                  <a:schemeClr val="accent3"/>
                </a:solidFill>
                <a:latin typeface="Proxima Nova"/>
                <a:ea typeface="Proxima Nova"/>
                <a:cs typeface="Proxima Nova"/>
                <a:sym typeface="Proxima Nova"/>
              </a:rPr>
              <a:t>(not used by Java programs)</a:t>
            </a:r>
            <a:endParaRPr sz="2000" dirty="0">
              <a:solidFill>
                <a:schemeClr val="accent3"/>
              </a:solidFill>
              <a:latin typeface="Proxima Nova"/>
              <a:ea typeface="Proxima Nova"/>
              <a:cs typeface="Proxima Nova"/>
              <a:sym typeface="Proxima Nova"/>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9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Which invoke is used?</a:t>
            </a:r>
            <a:endParaRPr sz="6600" dirty="0"/>
          </a:p>
        </p:txBody>
      </p:sp>
      <p:sp>
        <p:nvSpPr>
          <p:cNvPr id="792" name="Google Shape;792;p92"/>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buAutoNum type="alphaLcParenR"/>
            </a:pPr>
            <a:r>
              <a:rPr lang="en"/>
              <a:t>invokevirtual</a:t>
            </a:r>
            <a:endParaRPr/>
          </a:p>
          <a:p>
            <a:pPr marL="609585" indent="-558786">
              <a:buAutoNum type="alphaLcParenR"/>
            </a:pPr>
            <a:r>
              <a:rPr lang="en"/>
              <a:t>invokeinterface</a:t>
            </a:r>
            <a:endParaRPr/>
          </a:p>
          <a:p>
            <a:pPr marL="609585" indent="-558786">
              <a:buAutoNum type="alphaLcParenR"/>
            </a:pPr>
            <a:r>
              <a:rPr lang="en"/>
              <a:t>invokestatic</a:t>
            </a:r>
            <a:endParaRPr/>
          </a:p>
          <a:p>
            <a:pPr marL="609585" indent="-558786">
              <a:buAutoNum type="alphaLcParenR"/>
            </a:pPr>
            <a:r>
              <a:rPr lang="en"/>
              <a:t>invokespecial</a:t>
            </a:r>
            <a:endParaRPr/>
          </a:p>
        </p:txBody>
      </p:sp>
      <p:sp>
        <p:nvSpPr>
          <p:cNvPr id="793" name="Google Shape;793;p9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147</a:t>
            </a:fld>
            <a:endParaRPr/>
          </a:p>
        </p:txBody>
      </p:sp>
      <p:sp>
        <p:nvSpPr>
          <p:cNvPr id="794" name="Google Shape;794;p92"/>
          <p:cNvSpPr txBox="1"/>
          <p:nvPr/>
        </p:nvSpPr>
        <p:spPr>
          <a:xfrm>
            <a:off x="5965000" y="1403000"/>
            <a:ext cx="5323600" cy="4822800"/>
          </a:xfrm>
          <a:prstGeom prst="rect">
            <a:avLst/>
          </a:prstGeom>
          <a:noFill/>
          <a:ln>
            <a:noFill/>
          </a:ln>
        </p:spPr>
        <p:txBody>
          <a:bodyPr spcFirstLastPara="1" wrap="square" lIns="121900" tIns="121900" rIns="121900" bIns="121900" anchor="t" anchorCtr="0">
            <a:noAutofit/>
          </a:bodyPr>
          <a:lstStyle/>
          <a:p>
            <a:r>
              <a:rPr lang="en" sz="32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3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32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3200" dirty="0">
                <a:solidFill>
                  <a:srgbClr val="333333"/>
                </a:solidFill>
                <a:latin typeface="Courier New" panose="02070309020205020404" pitchFamily="49" charset="0"/>
                <a:ea typeface="Inconsolata"/>
                <a:cs typeface="Courier New" panose="02070309020205020404" pitchFamily="49" charset="0"/>
                <a:sym typeface="Inconsolata"/>
              </a:rPr>
              <a:t> {</a:t>
            </a:r>
            <a:endParaRPr sz="3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3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3200" b="1" dirty="0">
                <a:solidFill>
                  <a:srgbClr val="008800"/>
                </a:solidFill>
                <a:latin typeface="Courier New" panose="02070309020205020404" pitchFamily="49" charset="0"/>
                <a:ea typeface="Inconsolata"/>
                <a:cs typeface="Courier New" panose="02070309020205020404" pitchFamily="49" charset="0"/>
                <a:sym typeface="Inconsolata"/>
              </a:rPr>
              <a:t>static</a:t>
            </a:r>
            <a:r>
              <a:rPr lang="en" sz="3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32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3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3200" b="1" dirty="0">
                <a:solidFill>
                  <a:srgbClr val="0066BB"/>
                </a:solidFill>
                <a:latin typeface="Courier New" panose="02070309020205020404" pitchFamily="49" charset="0"/>
                <a:ea typeface="Inconsolata"/>
                <a:cs typeface="Courier New" panose="02070309020205020404" pitchFamily="49" charset="0"/>
                <a:sym typeface="Inconsolata"/>
              </a:rPr>
              <a:t>m</a:t>
            </a:r>
            <a:r>
              <a:rPr lang="en" sz="3200" dirty="0">
                <a:solidFill>
                  <a:srgbClr val="333333"/>
                </a:solidFill>
                <a:latin typeface="Courier New" panose="02070309020205020404" pitchFamily="49" charset="0"/>
                <a:ea typeface="Inconsolata"/>
                <a:cs typeface="Courier New" panose="02070309020205020404" pitchFamily="49" charset="0"/>
                <a:sym typeface="Inconsolata"/>
              </a:rPr>
              <a:t>();</a:t>
            </a:r>
            <a:endParaRPr sz="32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3200" dirty="0">
                <a:solidFill>
                  <a:srgbClr val="333333"/>
                </a:solidFill>
                <a:latin typeface="Courier New" panose="02070309020205020404" pitchFamily="49" charset="0"/>
                <a:ea typeface="Inconsolata"/>
                <a:cs typeface="Courier New" panose="02070309020205020404" pitchFamily="49" charset="0"/>
                <a:sym typeface="Inconsolata"/>
              </a:rPr>
              <a:t>}</a:t>
            </a:r>
            <a:endParaRPr sz="32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32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3200" dirty="0">
                <a:solidFill>
                  <a:srgbClr val="333333"/>
                </a:solidFill>
                <a:latin typeface="Courier New" panose="02070309020205020404" pitchFamily="49" charset="0"/>
                <a:ea typeface="Inconsolata"/>
                <a:cs typeface="Courier New" panose="02070309020205020404" pitchFamily="49" charset="0"/>
                <a:sym typeface="Inconsolata"/>
              </a:rPr>
              <a:t>C.</a:t>
            </a:r>
            <a:r>
              <a:rPr lang="en" sz="3200" dirty="0">
                <a:solidFill>
                  <a:srgbClr val="0000CC"/>
                </a:solidFill>
                <a:latin typeface="Courier New" panose="02070309020205020404" pitchFamily="49" charset="0"/>
                <a:ea typeface="Inconsolata"/>
                <a:cs typeface="Courier New" panose="02070309020205020404" pitchFamily="49" charset="0"/>
                <a:sym typeface="Inconsolata"/>
              </a:rPr>
              <a:t>m</a:t>
            </a:r>
            <a:r>
              <a:rPr lang="en" sz="3200" dirty="0">
                <a:solidFill>
                  <a:srgbClr val="333333"/>
                </a:solidFill>
                <a:latin typeface="Courier New" panose="02070309020205020404" pitchFamily="49" charset="0"/>
                <a:ea typeface="Inconsolata"/>
                <a:cs typeface="Courier New" panose="02070309020205020404" pitchFamily="49" charset="0"/>
                <a:sym typeface="Inconsolata"/>
              </a:rPr>
              <a:t>();</a:t>
            </a:r>
            <a:endParaRPr sz="32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9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invokestatic</a:t>
            </a:r>
            <a:endParaRPr/>
          </a:p>
        </p:txBody>
      </p:sp>
      <p:sp>
        <p:nvSpPr>
          <p:cNvPr id="808" name="Google Shape;808;p94"/>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Used for invoking </a:t>
            </a:r>
            <a:r>
              <a:rPr lang="en" b="1" dirty="0"/>
              <a:t>static methods</a:t>
            </a:r>
            <a:endParaRPr b="1" dirty="0"/>
          </a:p>
          <a:p>
            <a:pPr marL="609585" indent="0">
              <a:buNone/>
            </a:pPr>
            <a:endParaRPr dirty="0"/>
          </a:p>
          <a:p>
            <a:pPr marL="609585" indent="-558786"/>
            <a:r>
              <a:rPr lang="en" dirty="0"/>
              <a:t>No dynamic dispatch</a:t>
            </a:r>
            <a:endParaRPr dirty="0"/>
          </a:p>
          <a:p>
            <a:pPr marL="1219170" lvl="1" indent="-507987">
              <a:spcBef>
                <a:spcPts val="0"/>
              </a:spcBef>
            </a:pPr>
            <a:r>
              <a:rPr lang="en" dirty="0"/>
              <a:t>Calls the method that the instruction describes</a:t>
            </a:r>
            <a:endParaRPr dirty="0"/>
          </a:p>
          <a:p>
            <a:pPr marL="1219170" indent="0">
              <a:buNone/>
            </a:pPr>
            <a:endParaRPr dirty="0"/>
          </a:p>
        </p:txBody>
      </p:sp>
      <p:sp>
        <p:nvSpPr>
          <p:cNvPr id="809" name="Google Shape;809;p9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148</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9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Which invoke is used?</a:t>
            </a:r>
            <a:endParaRPr sz="6600" dirty="0"/>
          </a:p>
        </p:txBody>
      </p:sp>
      <p:sp>
        <p:nvSpPr>
          <p:cNvPr id="815" name="Google Shape;815;p9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buAutoNum type="alphaLcParenR"/>
            </a:pPr>
            <a:r>
              <a:rPr lang="en" dirty="0"/>
              <a:t>invokevirtual</a:t>
            </a:r>
            <a:endParaRPr dirty="0"/>
          </a:p>
          <a:p>
            <a:pPr marL="609585" indent="-558786">
              <a:buAutoNum type="alphaLcParenR"/>
            </a:pPr>
            <a:r>
              <a:rPr lang="en" dirty="0"/>
              <a:t>invokeinterface</a:t>
            </a:r>
            <a:endParaRPr dirty="0"/>
          </a:p>
          <a:p>
            <a:pPr marL="609585" indent="-558786">
              <a:buAutoNum type="alphaLcParenR"/>
            </a:pPr>
            <a:r>
              <a:rPr lang="en" dirty="0"/>
              <a:t>invokestatic</a:t>
            </a:r>
            <a:endParaRPr dirty="0"/>
          </a:p>
          <a:p>
            <a:pPr marL="609585" indent="-558786">
              <a:buAutoNum type="alphaLcParenR"/>
            </a:pPr>
            <a:r>
              <a:rPr lang="en" dirty="0"/>
              <a:t>invokespecial</a:t>
            </a:r>
            <a:endParaRPr dirty="0"/>
          </a:p>
          <a:p>
            <a:pPr marL="609585" indent="-558786">
              <a:buAutoNum type="alphaLcParenR"/>
            </a:pPr>
            <a:r>
              <a:rPr lang="en" dirty="0"/>
              <a:t>Different invokes</a:t>
            </a:r>
            <a:endParaRPr dirty="0"/>
          </a:p>
        </p:txBody>
      </p:sp>
      <p:sp>
        <p:nvSpPr>
          <p:cNvPr id="816" name="Google Shape;816;p9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149</a:t>
            </a:fld>
            <a:endParaRPr/>
          </a:p>
        </p:txBody>
      </p:sp>
      <p:sp>
        <p:nvSpPr>
          <p:cNvPr id="817" name="Google Shape;817;p95"/>
          <p:cNvSpPr txBox="1"/>
          <p:nvPr/>
        </p:nvSpPr>
        <p:spPr>
          <a:xfrm>
            <a:off x="5965000" y="1403000"/>
            <a:ext cx="5323600" cy="4822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m</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C() {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this</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m</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C</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4800" b="1" dirty="0">
              <a:solidFill>
                <a:srgbClr val="008800"/>
              </a:solidFill>
              <a:latin typeface="Courier New" panose="02070309020205020404" pitchFamily="49" charset="0"/>
              <a:ea typeface="Inconsolata"/>
              <a:cs typeface="Courier New" panose="02070309020205020404" pitchFamily="49" charset="0"/>
              <a:sym typeface="Inconsolata"/>
            </a:endParaRPr>
          </a:p>
        </p:txBody>
      </p:sp>
      <p:sp>
        <p:nvSpPr>
          <p:cNvPr id="818" name="Google Shape;818;p95"/>
          <p:cNvSpPr/>
          <p:nvPr/>
        </p:nvSpPr>
        <p:spPr>
          <a:xfrm>
            <a:off x="5965000" y="4362600"/>
            <a:ext cx="1725600" cy="10924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9" name="Google Shape;819;p95"/>
          <p:cNvSpPr/>
          <p:nvPr/>
        </p:nvSpPr>
        <p:spPr>
          <a:xfrm>
            <a:off x="8036644" y="2919920"/>
            <a:ext cx="1725600" cy="10924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Object layout in Java</a:t>
            </a:r>
            <a:endParaRPr sz="6600" dirty="0"/>
          </a:p>
        </p:txBody>
      </p:sp>
      <p:sp>
        <p:nvSpPr>
          <p:cNvPr id="370" name="Google Shape;370;p5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15</a:t>
            </a:fld>
            <a:endParaRPr/>
          </a:p>
        </p:txBody>
      </p:sp>
      <p:sp>
        <p:nvSpPr>
          <p:cNvPr id="371" name="Google Shape;371;p54"/>
          <p:cNvSpPr txBox="1"/>
          <p:nvPr/>
        </p:nvSpPr>
        <p:spPr>
          <a:xfrm>
            <a:off x="415600" y="1326800"/>
            <a:ext cx="3942400" cy="5128000"/>
          </a:xfrm>
          <a:prstGeom prst="rect">
            <a:avLst/>
          </a:prstGeom>
          <a:noFill/>
          <a:ln>
            <a:noFill/>
          </a:ln>
        </p:spPr>
        <p:txBody>
          <a:bodyPr spcFirstLastPara="1" wrap="square" lIns="121900" tIns="121900" rIns="121900" bIns="121900" anchor="t" anchorCtr="0">
            <a:noAutofit/>
          </a:bodyPr>
          <a:lstStyle/>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72" name="Google Shape;372;p54"/>
          <p:cNvSpPr txBox="1"/>
          <p:nvPr/>
        </p:nvSpPr>
        <p:spPr>
          <a:xfrm>
            <a:off x="9057433" y="2973905"/>
            <a:ext cx="2852857"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400" dirty="0">
                <a:solidFill>
                  <a:srgbClr val="333333"/>
                </a:solidFill>
                <a:latin typeface="Courier New" panose="02070309020205020404" pitchFamily="49" charset="0"/>
                <a:ea typeface="Inconsolata"/>
                <a:cs typeface="Courier New" panose="02070309020205020404" pitchFamily="49" charset="0"/>
                <a:sym typeface="Inconsolata"/>
              </a:rPr>
              <a:t>A a =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74" name="Google Shape;374;p54"/>
          <p:cNvSpPr/>
          <p:nvPr/>
        </p:nvSpPr>
        <p:spPr>
          <a:xfrm>
            <a:off x="10074389" y="1935867"/>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dirty="0">
                <a:solidFill>
                  <a:srgbClr val="0066BB"/>
                </a:solidFill>
                <a:latin typeface="Inconsolata"/>
                <a:ea typeface="Inconsolata"/>
                <a:cs typeface="Inconsolata"/>
                <a:sym typeface="Inconsolata"/>
              </a:rPr>
              <a:t>field1</a:t>
            </a:r>
            <a:endParaRPr sz="2400" dirty="0"/>
          </a:p>
        </p:txBody>
      </p:sp>
      <p:sp>
        <p:nvSpPr>
          <p:cNvPr id="375" name="Google Shape;375;p54"/>
          <p:cNvSpPr/>
          <p:nvPr/>
        </p:nvSpPr>
        <p:spPr>
          <a:xfrm>
            <a:off x="6327384" y="14107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a:solidFill>
                  <a:srgbClr val="999999"/>
                </a:solidFill>
              </a:rPr>
              <a:t>metadata</a:t>
            </a:r>
            <a:endParaRPr sz="2000" b="1">
              <a:solidFill>
                <a:srgbClr val="999999"/>
              </a:solidFill>
            </a:endParaRPr>
          </a:p>
        </p:txBody>
      </p:sp>
      <p:sp>
        <p:nvSpPr>
          <p:cNvPr id="376" name="Google Shape;376;p54"/>
          <p:cNvSpPr/>
          <p:nvPr/>
        </p:nvSpPr>
        <p:spPr>
          <a:xfrm>
            <a:off x="6327384" y="21455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A.m1</a:t>
            </a:r>
            <a:endParaRPr sz="2400"/>
          </a:p>
        </p:txBody>
      </p:sp>
      <p:sp>
        <p:nvSpPr>
          <p:cNvPr id="377" name="Google Shape;377;p54"/>
          <p:cNvSpPr/>
          <p:nvPr/>
        </p:nvSpPr>
        <p:spPr>
          <a:xfrm>
            <a:off x="6327384" y="28803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A.m2</a:t>
            </a:r>
            <a:endParaRPr sz="2400"/>
          </a:p>
        </p:txBody>
      </p:sp>
      <p:cxnSp>
        <p:nvCxnSpPr>
          <p:cNvPr id="378" name="Google Shape;378;p54"/>
          <p:cNvCxnSpPr>
            <a:cxnSpLocks/>
            <a:stCxn id="375" idx="1"/>
          </p:cNvCxnSpPr>
          <p:nvPr/>
        </p:nvCxnSpPr>
        <p:spPr>
          <a:xfrm flipH="1" flipV="1">
            <a:off x="2192264" y="1649300"/>
            <a:ext cx="4135120" cy="128824"/>
          </a:xfrm>
          <a:prstGeom prst="straightConnector1">
            <a:avLst/>
          </a:prstGeom>
          <a:noFill/>
          <a:ln w="28575" cap="flat" cmpd="sng">
            <a:solidFill>
              <a:schemeClr val="dk2"/>
            </a:solidFill>
            <a:prstDash val="solid"/>
            <a:round/>
            <a:headEnd type="none" w="med" len="med"/>
            <a:tailEnd type="triangle" w="med" len="med"/>
          </a:ln>
        </p:spPr>
      </p:cxnSp>
      <p:sp>
        <p:nvSpPr>
          <p:cNvPr id="379" name="Google Shape;379;p54"/>
          <p:cNvSpPr/>
          <p:nvPr/>
        </p:nvSpPr>
        <p:spPr>
          <a:xfrm>
            <a:off x="8372400" y="1935867"/>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a:solidFill>
                  <a:schemeClr val="accent4"/>
                </a:solidFill>
              </a:rPr>
              <a:t>metadata</a:t>
            </a:r>
            <a:endParaRPr sz="2667" b="1">
              <a:latin typeface="Inconsolata"/>
              <a:ea typeface="Inconsolata"/>
              <a:cs typeface="Inconsolata"/>
              <a:sym typeface="Inconsolata"/>
            </a:endParaRPr>
          </a:p>
        </p:txBody>
      </p:sp>
      <p:cxnSp>
        <p:nvCxnSpPr>
          <p:cNvPr id="380" name="Google Shape;380;p54"/>
          <p:cNvCxnSpPr>
            <a:cxnSpLocks/>
          </p:cNvCxnSpPr>
          <p:nvPr/>
        </p:nvCxnSpPr>
        <p:spPr>
          <a:xfrm rot="10800000">
            <a:off x="7648184" y="1425186"/>
            <a:ext cx="1484338" cy="720339"/>
          </a:xfrm>
          <a:prstGeom prst="curvedConnector3">
            <a:avLst>
              <a:gd name="adj1" fmla="val 50000"/>
            </a:avLst>
          </a:prstGeom>
          <a:noFill/>
          <a:ln w="28575" cap="flat" cmpd="sng">
            <a:solidFill>
              <a:schemeClr val="dk2"/>
            </a:solidFill>
            <a:prstDash val="solid"/>
            <a:round/>
            <a:headEnd type="none" w="med" len="med"/>
            <a:tailEnd type="triangle" w="med" len="med"/>
          </a:ln>
        </p:spPr>
      </p:cxnSp>
      <p:cxnSp>
        <p:nvCxnSpPr>
          <p:cNvPr id="373" name="Google Shape;373;p54"/>
          <p:cNvCxnSpPr>
            <a:cxnSpLocks/>
            <a:stCxn id="372" idx="1"/>
          </p:cNvCxnSpPr>
          <p:nvPr/>
        </p:nvCxnSpPr>
        <p:spPr>
          <a:xfrm flipH="1" flipV="1">
            <a:off x="8372400" y="2670667"/>
            <a:ext cx="685033" cy="670638"/>
          </a:xfrm>
          <a:prstGeom prst="straightConnector1">
            <a:avLst/>
          </a:prstGeom>
          <a:noFill/>
          <a:ln w="28575" cap="flat" cmpd="sng">
            <a:solidFill>
              <a:schemeClr val="dk2"/>
            </a:solidFill>
            <a:prstDash val="solid"/>
            <a:round/>
            <a:headEnd type="none" w="med" len="med"/>
            <a:tailEnd type="triangle" w="med" len="med"/>
          </a:ln>
        </p:spPr>
      </p:cxnSp>
      <p:sp>
        <p:nvSpPr>
          <p:cNvPr id="7" name="Rectangle: Rounded Corners 6">
            <a:extLst>
              <a:ext uri="{FF2B5EF4-FFF2-40B4-BE49-F238E27FC236}">
                <a16:creationId xmlns:a16="http://schemas.microsoft.com/office/drawing/2014/main" id="{42CC5F86-9992-464A-95E1-78EBB69C5E22}"/>
              </a:ext>
            </a:extLst>
          </p:cNvPr>
          <p:cNvSpPr/>
          <p:nvPr/>
        </p:nvSpPr>
        <p:spPr>
          <a:xfrm>
            <a:off x="1805844" y="4093757"/>
            <a:ext cx="7219552" cy="181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800" dirty="0">
                <a:solidFill>
                  <a:sysClr val="windowText" lastClr="000000"/>
                </a:solidFill>
              </a:rPr>
              <a:t>Can we write a Java program that accesses the metadata?</a:t>
            </a:r>
          </a:p>
          <a:p>
            <a:pPr marL="609585" indent="-499521">
              <a:spcBef>
                <a:spcPts val="1333"/>
              </a:spcBef>
              <a:buSzPts val="2300"/>
              <a:buAutoNum type="alphaLcParenR"/>
            </a:pPr>
            <a:r>
              <a:rPr lang="en-GB" sz="1800" dirty="0">
                <a:solidFill>
                  <a:sysClr val="windowText" lastClr="000000"/>
                </a:solidFill>
              </a:rPr>
              <a:t>No, it’s internal to the compiler/virtual machine</a:t>
            </a:r>
          </a:p>
          <a:p>
            <a:pPr marL="609585" indent="-499521">
              <a:buSzPts val="2300"/>
              <a:buAutoNum type="alphaLcParenR"/>
            </a:pPr>
            <a:r>
              <a:rPr lang="en-GB" sz="1800" dirty="0">
                <a:solidFill>
                  <a:sysClr val="windowText" lastClr="000000"/>
                </a:solidFill>
              </a:rPr>
              <a:t>Yes, but only indirectly by using dynamic binding and </a:t>
            </a:r>
            <a:r>
              <a:rPr lang="en-GB" sz="1800" dirty="0" err="1">
                <a:solidFill>
                  <a:sysClr val="windowText" lastClr="000000"/>
                </a:solidFill>
              </a:rPr>
              <a:t>downcasts</a:t>
            </a:r>
            <a:endParaRPr lang="en-GB" sz="1800" dirty="0">
              <a:solidFill>
                <a:sysClr val="windowText" lastClr="000000"/>
              </a:solidFill>
            </a:endParaRPr>
          </a:p>
          <a:p>
            <a:pPr marL="609585" indent="-499521">
              <a:buSzPts val="2300"/>
              <a:buAutoNum type="alphaLcParenR"/>
            </a:pPr>
            <a:r>
              <a:rPr lang="en-GB" sz="1800" dirty="0">
                <a:solidFill>
                  <a:sysClr val="windowText" lastClr="000000"/>
                </a:solidFill>
              </a:rPr>
              <a:t>Yes, we can access it directly</a:t>
            </a:r>
          </a:p>
          <a:p>
            <a:pPr marL="609585" indent="-499521">
              <a:buSzPts val="2300"/>
              <a:buAutoNum type="alphaLcParenR"/>
            </a:pPr>
            <a:r>
              <a:rPr lang="en-GB" sz="1800" dirty="0">
                <a:solidFill>
                  <a:sysClr val="windowText" lastClr="000000"/>
                </a:solidFill>
              </a:rPr>
              <a:t>Yes, we can access and modify it</a:t>
            </a:r>
          </a:p>
        </p:txBody>
      </p:sp>
    </p:spTree>
    <p:extLst>
      <p:ext uri="{BB962C8B-B14F-4D97-AF65-F5344CB8AC3E}">
        <p14:creationId xmlns:p14="http://schemas.microsoft.com/office/powerpoint/2010/main" val="315946059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9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invokespecial</a:t>
            </a:r>
            <a:endParaRPr sz="7200" dirty="0"/>
          </a:p>
        </p:txBody>
      </p:sp>
      <p:sp>
        <p:nvSpPr>
          <p:cNvPr id="835" name="Google Shape;835;p97"/>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33387">
              <a:buSzPts val="2700"/>
            </a:pPr>
            <a:r>
              <a:rPr lang="en" sz="3600" dirty="0"/>
              <a:t>Used for invoking </a:t>
            </a:r>
            <a:r>
              <a:rPr lang="en" sz="3600" b="1" dirty="0"/>
              <a:t>private methods</a:t>
            </a:r>
            <a:r>
              <a:rPr lang="en" sz="3600" dirty="0"/>
              <a:t> and </a:t>
            </a:r>
            <a:r>
              <a:rPr lang="en" sz="3600" b="1" dirty="0"/>
              <a:t>constructors</a:t>
            </a:r>
            <a:endParaRPr sz="3600" b="1" dirty="0"/>
          </a:p>
          <a:p>
            <a:pPr marL="609585" indent="0">
              <a:buNone/>
            </a:pPr>
            <a:endParaRPr sz="3600" dirty="0"/>
          </a:p>
          <a:p>
            <a:pPr marL="609585" indent="-533387">
              <a:buSzPts val="2700"/>
            </a:pPr>
            <a:r>
              <a:rPr lang="en" sz="3600" dirty="0"/>
              <a:t>No dynamic dispatch</a:t>
            </a:r>
            <a:endParaRPr sz="3600" dirty="0"/>
          </a:p>
          <a:p>
            <a:pPr marL="1219170" lvl="1" indent="-482588">
              <a:spcBef>
                <a:spcPts val="0"/>
              </a:spcBef>
              <a:buSzPts val="2100"/>
            </a:pPr>
            <a:r>
              <a:rPr lang="en" sz="2800" dirty="0"/>
              <a:t>Calls the method that the instruction describes</a:t>
            </a:r>
            <a:endParaRPr sz="2800" dirty="0"/>
          </a:p>
          <a:p>
            <a:pPr marL="1219170" indent="0">
              <a:buNone/>
            </a:pPr>
            <a:endParaRPr sz="3600" dirty="0"/>
          </a:p>
        </p:txBody>
      </p:sp>
      <p:sp>
        <p:nvSpPr>
          <p:cNvPr id="836" name="Google Shape;836;p9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150</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Which invoke is used?</a:t>
            </a:r>
            <a:endParaRPr sz="6600" dirty="0"/>
          </a:p>
        </p:txBody>
      </p:sp>
      <p:sp>
        <p:nvSpPr>
          <p:cNvPr id="163" name="Google Shape;163;p32"/>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buAutoNum type="alphaLcParenR"/>
            </a:pPr>
            <a:r>
              <a:rPr lang="en" dirty="0"/>
              <a:t>invokevirtual</a:t>
            </a:r>
            <a:endParaRPr dirty="0"/>
          </a:p>
          <a:p>
            <a:pPr marL="609585" indent="-558786">
              <a:buAutoNum type="alphaLcParenR"/>
            </a:pPr>
            <a:r>
              <a:rPr lang="en" dirty="0"/>
              <a:t>invokeinterface</a:t>
            </a:r>
            <a:endParaRPr dirty="0"/>
          </a:p>
          <a:p>
            <a:pPr marL="609585" indent="-558786">
              <a:buAutoNum type="alphaLcParenR"/>
            </a:pPr>
            <a:r>
              <a:rPr lang="en" dirty="0"/>
              <a:t>invokestatic</a:t>
            </a:r>
            <a:endParaRPr dirty="0"/>
          </a:p>
          <a:p>
            <a:pPr marL="609585" indent="-558786">
              <a:buAutoNum type="alphaLcParenR"/>
            </a:pPr>
            <a:r>
              <a:rPr lang="en" dirty="0"/>
              <a:t>invokespecial</a:t>
            </a:r>
            <a:endParaRPr dirty="0"/>
          </a:p>
        </p:txBody>
      </p:sp>
      <p:sp>
        <p:nvSpPr>
          <p:cNvPr id="164" name="Google Shape;164;p3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151</a:t>
            </a:fld>
            <a:endParaRPr/>
          </a:p>
        </p:txBody>
      </p:sp>
      <p:sp>
        <p:nvSpPr>
          <p:cNvPr id="165" name="Google Shape;165;p32"/>
          <p:cNvSpPr txBox="1"/>
          <p:nvPr/>
        </p:nvSpPr>
        <p:spPr>
          <a:xfrm>
            <a:off x="5965000" y="1403000"/>
            <a:ext cx="5323600" cy="4822800"/>
          </a:xfrm>
          <a:prstGeom prst="rect">
            <a:avLst/>
          </a:prstGeom>
          <a:noFill/>
          <a:ln>
            <a:noFill/>
          </a:ln>
        </p:spPr>
        <p:txBody>
          <a:bodyPr spcFirstLastPara="1" wrap="square" lIns="121900" tIns="121900" rIns="121900" bIns="121900" anchor="t" anchorCtr="0">
            <a:noAutofit/>
          </a:bodyPr>
          <a:lstStyle/>
          <a:p>
            <a:pPr>
              <a:lnSpc>
                <a:spcPct val="110795"/>
              </a:lnSpc>
            </a:pPr>
            <a:r>
              <a:rPr lang="en" sz="2400" dirty="0">
                <a:solidFill>
                  <a:srgbClr val="333333"/>
                </a:solidFill>
                <a:latin typeface="Courier New" panose="02070309020205020404" pitchFamily="49" charset="0"/>
                <a:ea typeface="Inconsolata"/>
                <a:cs typeface="Courier New" panose="02070309020205020404" pitchFamily="49" charset="0"/>
                <a:sym typeface="Inconsolata"/>
              </a:rPr>
              <a:t>List&lt;String&gt; list;</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400" dirty="0">
                <a:solidFill>
                  <a:srgbClr val="333333"/>
                </a:solidFill>
                <a:latin typeface="Courier New" panose="02070309020205020404" pitchFamily="49" charset="0"/>
                <a:ea typeface="Inconsolata"/>
                <a:cs typeface="Courier New" panose="02070309020205020404" pitchFamily="49" charset="0"/>
                <a:sym typeface="Inconsolata"/>
              </a:rPr>
              <a:t>list =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LinkedList&lt;&gt;();</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400" dirty="0">
                <a:solidFill>
                  <a:srgbClr val="333333"/>
                </a:solidFill>
                <a:latin typeface="Courier New" panose="02070309020205020404" pitchFamily="49" charset="0"/>
                <a:ea typeface="Inconsolata"/>
                <a:cs typeface="Courier New" panose="02070309020205020404" pitchFamily="49" charset="0"/>
                <a:sym typeface="Inconsolata"/>
              </a:rPr>
              <a:t>list.</a:t>
            </a:r>
            <a:r>
              <a:rPr lang="en" sz="2400" dirty="0">
                <a:solidFill>
                  <a:srgbClr val="0000CC"/>
                </a:solidFill>
                <a:latin typeface="Courier New" panose="02070309020205020404" pitchFamily="49" charset="0"/>
                <a:ea typeface="Inconsolata"/>
                <a:cs typeface="Courier New" panose="02070309020205020404" pitchFamily="49" charset="0"/>
                <a:sym typeface="Inconsolata"/>
              </a:rPr>
              <a:t>add</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4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"CS474"</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a:t>
            </a:r>
            <a:endParaRPr sz="3600" dirty="0">
              <a:solidFill>
                <a:srgbClr val="333333"/>
              </a:solidFill>
              <a:highlight>
                <a:srgbClr val="FFFFFF"/>
              </a:highlight>
              <a:latin typeface="Courier New" panose="02070309020205020404" pitchFamily="49" charset="0"/>
              <a:ea typeface="Inconsolata"/>
              <a:cs typeface="Courier New" panose="02070309020205020404" pitchFamily="49" charset="0"/>
              <a:sym typeface="Inconsolata"/>
            </a:endParaRPr>
          </a:p>
        </p:txBody>
      </p:sp>
      <p:sp>
        <p:nvSpPr>
          <p:cNvPr id="166" name="Google Shape;166;p32"/>
          <p:cNvSpPr/>
          <p:nvPr/>
        </p:nvSpPr>
        <p:spPr>
          <a:xfrm>
            <a:off x="6470519" y="2749113"/>
            <a:ext cx="1725600" cy="10924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invokevirtual</a:t>
            </a:r>
            <a:endParaRPr/>
          </a:p>
        </p:txBody>
      </p:sp>
      <p:sp>
        <p:nvSpPr>
          <p:cNvPr id="181" name="Google Shape;181;p34"/>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33387">
              <a:buSzPts val="2700"/>
            </a:pPr>
            <a:r>
              <a:rPr lang="en" sz="3600" dirty="0"/>
              <a:t>Used for (almost) </a:t>
            </a:r>
            <a:r>
              <a:rPr lang="en" sz="3600" b="1" dirty="0"/>
              <a:t>all other methods</a:t>
            </a:r>
            <a:endParaRPr sz="3600" b="1" dirty="0"/>
          </a:p>
          <a:p>
            <a:pPr marL="1219170" lvl="1" indent="-533387">
              <a:spcBef>
                <a:spcPts val="0"/>
              </a:spcBef>
              <a:buSzPts val="2700"/>
            </a:pPr>
            <a:r>
              <a:rPr lang="en" sz="3600" dirty="0"/>
              <a:t>Non-static</a:t>
            </a:r>
            <a:endParaRPr sz="3600" dirty="0"/>
          </a:p>
          <a:p>
            <a:pPr marL="1219170" lvl="1" indent="-533387">
              <a:spcBef>
                <a:spcPts val="0"/>
              </a:spcBef>
              <a:buSzPts val="2700"/>
            </a:pPr>
            <a:r>
              <a:rPr lang="en" sz="3600" dirty="0"/>
              <a:t>Non-private</a:t>
            </a:r>
            <a:endParaRPr sz="3600" dirty="0"/>
          </a:p>
          <a:p>
            <a:pPr marL="1219170" lvl="1" indent="-533387">
              <a:spcBef>
                <a:spcPts val="0"/>
              </a:spcBef>
              <a:buSzPts val="2700"/>
            </a:pPr>
            <a:r>
              <a:rPr lang="en" sz="3600" dirty="0"/>
              <a:t>Non-constructors</a:t>
            </a:r>
            <a:endParaRPr sz="3600" dirty="0"/>
          </a:p>
          <a:p>
            <a:pPr marL="609585" indent="0">
              <a:buNone/>
            </a:pPr>
            <a:endParaRPr sz="3600" dirty="0"/>
          </a:p>
          <a:p>
            <a:pPr marL="609585" indent="-533387">
              <a:buSzPts val="2700"/>
            </a:pPr>
            <a:r>
              <a:rPr lang="en" sz="3600" dirty="0"/>
              <a:t>Performs dynamic dispatch</a:t>
            </a:r>
            <a:endParaRPr sz="3600" dirty="0"/>
          </a:p>
          <a:p>
            <a:pPr marL="1219170" lvl="1" indent="-482588">
              <a:spcBef>
                <a:spcPts val="0"/>
              </a:spcBef>
              <a:buSzPts val="2100"/>
            </a:pPr>
            <a:r>
              <a:rPr lang="en" sz="2800" dirty="0"/>
              <a:t>Calls the most specific method, according to the receiver</a:t>
            </a:r>
            <a:endParaRPr sz="3600" dirty="0"/>
          </a:p>
        </p:txBody>
      </p:sp>
      <p:sp>
        <p:nvSpPr>
          <p:cNvPr id="182" name="Google Shape;182;p3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152</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1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Dynamic Dispatch</a:t>
            </a:r>
            <a:endParaRPr dirty="0"/>
          </a:p>
        </p:txBody>
      </p:sp>
      <p:sp>
        <p:nvSpPr>
          <p:cNvPr id="915" name="Google Shape;915;p11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153</a:t>
            </a:fld>
            <a:endParaRPr/>
          </a:p>
        </p:txBody>
      </p:sp>
      <p:sp>
        <p:nvSpPr>
          <p:cNvPr id="916" name="Google Shape;916;p110"/>
          <p:cNvSpPr/>
          <p:nvPr/>
        </p:nvSpPr>
        <p:spPr>
          <a:xfrm>
            <a:off x="2520112" y="1624033"/>
            <a:ext cx="3198400" cy="59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a:t>Student</a:t>
            </a:r>
            <a:endParaRPr sz="3200"/>
          </a:p>
        </p:txBody>
      </p:sp>
      <p:sp>
        <p:nvSpPr>
          <p:cNvPr id="917" name="Google Shape;917;p110"/>
          <p:cNvSpPr/>
          <p:nvPr/>
        </p:nvSpPr>
        <p:spPr>
          <a:xfrm>
            <a:off x="307445" y="3227866"/>
            <a:ext cx="3198400" cy="594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a:t>Undergraduate</a:t>
            </a:r>
            <a:endParaRPr sz="3200"/>
          </a:p>
        </p:txBody>
      </p:sp>
      <p:sp>
        <p:nvSpPr>
          <p:cNvPr id="918" name="Google Shape;918;p110"/>
          <p:cNvSpPr/>
          <p:nvPr/>
        </p:nvSpPr>
        <p:spPr>
          <a:xfrm>
            <a:off x="4609712" y="3227866"/>
            <a:ext cx="3198400" cy="594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a:t>Graduate</a:t>
            </a:r>
            <a:endParaRPr sz="3200"/>
          </a:p>
        </p:txBody>
      </p:sp>
      <p:cxnSp>
        <p:nvCxnSpPr>
          <p:cNvPr id="919" name="Google Shape;919;p110"/>
          <p:cNvCxnSpPr>
            <a:stCxn id="917" idx="0"/>
            <a:endCxn id="920" idx="2"/>
          </p:cNvCxnSpPr>
          <p:nvPr/>
        </p:nvCxnSpPr>
        <p:spPr>
          <a:xfrm rot="-5400000">
            <a:off x="2805845" y="1914266"/>
            <a:ext cx="414400" cy="2212800"/>
          </a:xfrm>
          <a:prstGeom prst="bentConnector3">
            <a:avLst>
              <a:gd name="adj1" fmla="val 50000"/>
            </a:avLst>
          </a:prstGeom>
          <a:noFill/>
          <a:ln w="9525" cap="flat" cmpd="sng">
            <a:solidFill>
              <a:srgbClr val="000000"/>
            </a:solidFill>
            <a:prstDash val="solid"/>
            <a:round/>
            <a:headEnd type="none" w="med" len="med"/>
            <a:tailEnd type="triangle" w="med" len="med"/>
          </a:ln>
        </p:spPr>
      </p:cxnSp>
      <p:cxnSp>
        <p:nvCxnSpPr>
          <p:cNvPr id="921" name="Google Shape;921;p110"/>
          <p:cNvCxnSpPr>
            <a:stCxn id="918" idx="0"/>
            <a:endCxn id="920" idx="2"/>
          </p:cNvCxnSpPr>
          <p:nvPr/>
        </p:nvCxnSpPr>
        <p:spPr>
          <a:xfrm rot="5400000" flipH="1">
            <a:off x="4956912" y="1975866"/>
            <a:ext cx="414400" cy="2089600"/>
          </a:xfrm>
          <a:prstGeom prst="bentConnector3">
            <a:avLst>
              <a:gd name="adj1" fmla="val 50000"/>
            </a:avLst>
          </a:prstGeom>
          <a:noFill/>
          <a:ln w="9525" cap="flat" cmpd="sng">
            <a:solidFill>
              <a:srgbClr val="000000"/>
            </a:solidFill>
            <a:prstDash val="solid"/>
            <a:round/>
            <a:headEnd type="none" w="med" len="med"/>
            <a:tailEnd type="triangle" w="med" len="med"/>
          </a:ln>
        </p:spPr>
      </p:cxnSp>
      <p:sp>
        <p:nvSpPr>
          <p:cNvPr id="922" name="Google Shape;922;p110"/>
          <p:cNvSpPr/>
          <p:nvPr/>
        </p:nvSpPr>
        <p:spPr>
          <a:xfrm>
            <a:off x="307445" y="3822666"/>
            <a:ext cx="3198400" cy="594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a:t>getGrade()</a:t>
            </a:r>
            <a:endParaRPr sz="3200"/>
          </a:p>
        </p:txBody>
      </p:sp>
      <p:sp>
        <p:nvSpPr>
          <p:cNvPr id="923" name="Google Shape;923;p110"/>
          <p:cNvSpPr/>
          <p:nvPr/>
        </p:nvSpPr>
        <p:spPr>
          <a:xfrm>
            <a:off x="4609712" y="3822666"/>
            <a:ext cx="3198400" cy="5948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a:t>getGrade()</a:t>
            </a:r>
            <a:endParaRPr sz="3200"/>
          </a:p>
        </p:txBody>
      </p:sp>
      <p:sp>
        <p:nvSpPr>
          <p:cNvPr id="924" name="Google Shape;924;p110"/>
          <p:cNvSpPr txBox="1"/>
          <p:nvPr/>
        </p:nvSpPr>
        <p:spPr>
          <a:xfrm>
            <a:off x="7760179" y="1822666"/>
            <a:ext cx="5197600" cy="4000000"/>
          </a:xfrm>
          <a:prstGeom prst="rect">
            <a:avLst/>
          </a:prstGeom>
          <a:noFill/>
          <a:ln>
            <a:noFill/>
          </a:ln>
        </p:spPr>
        <p:txBody>
          <a:bodyPr spcFirstLastPara="1" wrap="square" lIns="121900" tIns="121900" rIns="121900" bIns="121900" anchor="t" anchorCtr="0">
            <a:noAutofit/>
          </a:bodyPr>
          <a:lstStyle/>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Student[] roster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Student[</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Undergraduate();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Undergraduate();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p>
          <a:p>
            <a:pPr>
              <a:lnSpc>
                <a:spcPct val="110795"/>
              </a:lnSpc>
            </a:pPr>
            <a:endParaRPr lang="en"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 sum = </a:t>
            </a:r>
            <a:r>
              <a:rPr lang="en-US"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a:t>
            </a:r>
          </a:p>
          <a:p>
            <a:r>
              <a:rPr lang="en-US"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(Student s : roster)</a:t>
            </a:r>
          </a:p>
          <a:p>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  sum += </a:t>
            </a:r>
            <a:r>
              <a:rPr lang="en-US" sz="1600" dirty="0" err="1">
                <a:solidFill>
                  <a:srgbClr val="333333"/>
                </a:solidFill>
                <a:latin typeface="Courier New" panose="02070309020205020404" pitchFamily="49" charset="0"/>
                <a:ea typeface="Inconsolata"/>
                <a:cs typeface="Courier New" panose="02070309020205020404" pitchFamily="49" charset="0"/>
                <a:sym typeface="Inconsolata"/>
              </a:rPr>
              <a:t>s.</a:t>
            </a:r>
            <a:r>
              <a:rPr lang="en-US" sz="1600" dirty="0" err="1">
                <a:solidFill>
                  <a:srgbClr val="0000CC"/>
                </a:solidFill>
                <a:latin typeface="Courier New" panose="02070309020205020404" pitchFamily="49" charset="0"/>
                <a:ea typeface="Inconsolata"/>
                <a:cs typeface="Courier New" panose="02070309020205020404" pitchFamily="49" charset="0"/>
                <a:sym typeface="Inconsolata"/>
              </a:rPr>
              <a:t>getGrade</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a:t>
            </a:r>
          </a:p>
          <a:p>
            <a:endParaRPr lang="en-US"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US" sz="1600" b="1" dirty="0">
                <a:solidFill>
                  <a:srgbClr val="333399"/>
                </a:solidFill>
                <a:latin typeface="Courier New" panose="02070309020205020404" pitchFamily="49" charset="0"/>
                <a:ea typeface="Inconsolata"/>
                <a:cs typeface="Courier New" panose="02070309020205020404" pitchFamily="49" charset="0"/>
                <a:sym typeface="Inconsolata"/>
              </a:rPr>
              <a:t>double</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 avg = sum/</a:t>
            </a:r>
            <a:r>
              <a:rPr lang="en-US" sz="1600" dirty="0" err="1">
                <a:solidFill>
                  <a:srgbClr val="333333"/>
                </a:solidFill>
                <a:latin typeface="Courier New" panose="02070309020205020404" pitchFamily="49" charset="0"/>
                <a:ea typeface="Inconsolata"/>
                <a:cs typeface="Courier New" panose="02070309020205020404" pitchFamily="49" charset="0"/>
                <a:sym typeface="Inconsolata"/>
              </a:rPr>
              <a:t>roster.</a:t>
            </a:r>
            <a:r>
              <a:rPr lang="en-US" sz="1600" dirty="0" err="1">
                <a:solidFill>
                  <a:srgbClr val="0000CC"/>
                </a:solidFill>
                <a:latin typeface="Courier New" panose="02070309020205020404" pitchFamily="49" charset="0"/>
                <a:ea typeface="Inconsolata"/>
                <a:cs typeface="Courier New" panose="02070309020205020404" pitchFamily="49" charset="0"/>
                <a:sym typeface="Inconsolata"/>
              </a:rPr>
              <a:t>length</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a:t>
            </a:r>
          </a:p>
        </p:txBody>
      </p:sp>
      <p:sp>
        <p:nvSpPr>
          <p:cNvPr id="920" name="Google Shape;920;p110"/>
          <p:cNvSpPr/>
          <p:nvPr/>
        </p:nvSpPr>
        <p:spPr>
          <a:xfrm>
            <a:off x="2520112" y="2218666"/>
            <a:ext cx="3198400" cy="59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3200"/>
              <a:t>getGrade()</a:t>
            </a:r>
            <a:endParaRPr sz="3200"/>
          </a:p>
        </p:txBody>
      </p:sp>
      <p:sp>
        <p:nvSpPr>
          <p:cNvPr id="33" name="Google Shape;936;p111">
            <a:extLst>
              <a:ext uri="{FF2B5EF4-FFF2-40B4-BE49-F238E27FC236}">
                <a16:creationId xmlns:a16="http://schemas.microsoft.com/office/drawing/2014/main" id="{BB246480-E415-44CE-8850-D1142B371216}"/>
              </a:ext>
            </a:extLst>
          </p:cNvPr>
          <p:cNvSpPr/>
          <p:nvPr/>
        </p:nvSpPr>
        <p:spPr>
          <a:xfrm>
            <a:off x="1289378" y="4883956"/>
            <a:ext cx="524800" cy="52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 name="Google Shape;937;p111">
            <a:extLst>
              <a:ext uri="{FF2B5EF4-FFF2-40B4-BE49-F238E27FC236}">
                <a16:creationId xmlns:a16="http://schemas.microsoft.com/office/drawing/2014/main" id="{48472B37-C36A-48CB-BEC0-E4E45914346E}"/>
              </a:ext>
            </a:extLst>
          </p:cNvPr>
          <p:cNvSpPr/>
          <p:nvPr/>
        </p:nvSpPr>
        <p:spPr>
          <a:xfrm>
            <a:off x="1785945" y="4883956"/>
            <a:ext cx="524800" cy="52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 name="Google Shape;938;p111">
            <a:extLst>
              <a:ext uri="{FF2B5EF4-FFF2-40B4-BE49-F238E27FC236}">
                <a16:creationId xmlns:a16="http://schemas.microsoft.com/office/drawing/2014/main" id="{F04EB1B9-2C6C-4B66-998E-1A933C1BE299}"/>
              </a:ext>
            </a:extLst>
          </p:cNvPr>
          <p:cNvSpPr/>
          <p:nvPr/>
        </p:nvSpPr>
        <p:spPr>
          <a:xfrm>
            <a:off x="2310745" y="4883956"/>
            <a:ext cx="524800" cy="52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 name="Google Shape;939;p111">
            <a:extLst>
              <a:ext uri="{FF2B5EF4-FFF2-40B4-BE49-F238E27FC236}">
                <a16:creationId xmlns:a16="http://schemas.microsoft.com/office/drawing/2014/main" id="{2A34FA2D-25B4-45F7-8196-EF86239B601D}"/>
              </a:ext>
            </a:extLst>
          </p:cNvPr>
          <p:cNvSpPr/>
          <p:nvPr/>
        </p:nvSpPr>
        <p:spPr>
          <a:xfrm>
            <a:off x="2835545" y="4883956"/>
            <a:ext cx="524800" cy="52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 name="Google Shape;940;p111">
            <a:extLst>
              <a:ext uri="{FF2B5EF4-FFF2-40B4-BE49-F238E27FC236}">
                <a16:creationId xmlns:a16="http://schemas.microsoft.com/office/drawing/2014/main" id="{47971930-0A2B-43A5-BF13-DA9AAE39C13C}"/>
              </a:ext>
            </a:extLst>
          </p:cNvPr>
          <p:cNvSpPr/>
          <p:nvPr/>
        </p:nvSpPr>
        <p:spPr>
          <a:xfrm>
            <a:off x="3332112" y="4883956"/>
            <a:ext cx="524800" cy="52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 name="Google Shape;941;p111">
            <a:extLst>
              <a:ext uri="{FF2B5EF4-FFF2-40B4-BE49-F238E27FC236}">
                <a16:creationId xmlns:a16="http://schemas.microsoft.com/office/drawing/2014/main" id="{5D7E2D66-C9BD-4476-B7E6-DBFA0BCCD39B}"/>
              </a:ext>
            </a:extLst>
          </p:cNvPr>
          <p:cNvSpPr/>
          <p:nvPr/>
        </p:nvSpPr>
        <p:spPr>
          <a:xfrm>
            <a:off x="3856912" y="4883956"/>
            <a:ext cx="524800" cy="52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 name="Google Shape;942;p111">
            <a:extLst>
              <a:ext uri="{FF2B5EF4-FFF2-40B4-BE49-F238E27FC236}">
                <a16:creationId xmlns:a16="http://schemas.microsoft.com/office/drawing/2014/main" id="{03123A68-FFFF-4649-A25D-60C970543169}"/>
              </a:ext>
            </a:extLst>
          </p:cNvPr>
          <p:cNvSpPr/>
          <p:nvPr/>
        </p:nvSpPr>
        <p:spPr>
          <a:xfrm>
            <a:off x="4381712" y="4883956"/>
            <a:ext cx="524800" cy="52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943;p111">
            <a:extLst>
              <a:ext uri="{FF2B5EF4-FFF2-40B4-BE49-F238E27FC236}">
                <a16:creationId xmlns:a16="http://schemas.microsoft.com/office/drawing/2014/main" id="{B44C2E12-D428-44F9-86D8-FBC1189D6D8B}"/>
              </a:ext>
            </a:extLst>
          </p:cNvPr>
          <p:cNvSpPr/>
          <p:nvPr/>
        </p:nvSpPr>
        <p:spPr>
          <a:xfrm>
            <a:off x="4878278" y="4883956"/>
            <a:ext cx="524800" cy="52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944;p111">
            <a:extLst>
              <a:ext uri="{FF2B5EF4-FFF2-40B4-BE49-F238E27FC236}">
                <a16:creationId xmlns:a16="http://schemas.microsoft.com/office/drawing/2014/main" id="{D43C0C3D-7715-4D6E-AD8A-20F18A891156}"/>
              </a:ext>
            </a:extLst>
          </p:cNvPr>
          <p:cNvSpPr/>
          <p:nvPr/>
        </p:nvSpPr>
        <p:spPr>
          <a:xfrm>
            <a:off x="5403078" y="4883956"/>
            <a:ext cx="524800" cy="52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 name="Google Shape;945;p111">
            <a:extLst>
              <a:ext uri="{FF2B5EF4-FFF2-40B4-BE49-F238E27FC236}">
                <a16:creationId xmlns:a16="http://schemas.microsoft.com/office/drawing/2014/main" id="{6C64DE0E-3488-48B3-9859-856A812688BF}"/>
              </a:ext>
            </a:extLst>
          </p:cNvPr>
          <p:cNvSpPr/>
          <p:nvPr/>
        </p:nvSpPr>
        <p:spPr>
          <a:xfrm>
            <a:off x="5927878" y="4883956"/>
            <a:ext cx="524800" cy="52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946;p111">
            <a:extLst>
              <a:ext uri="{FF2B5EF4-FFF2-40B4-BE49-F238E27FC236}">
                <a16:creationId xmlns:a16="http://schemas.microsoft.com/office/drawing/2014/main" id="{310E4579-64E6-45AC-95A4-8218B338C653}"/>
              </a:ext>
            </a:extLst>
          </p:cNvPr>
          <p:cNvSpPr/>
          <p:nvPr/>
        </p:nvSpPr>
        <p:spPr>
          <a:xfrm>
            <a:off x="449145" y="5774689"/>
            <a:ext cx="731600" cy="787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UG</a:t>
            </a:r>
            <a:endParaRPr sz="2400"/>
          </a:p>
        </p:txBody>
      </p:sp>
      <p:sp>
        <p:nvSpPr>
          <p:cNvPr id="44" name="Google Shape;947;p111">
            <a:extLst>
              <a:ext uri="{FF2B5EF4-FFF2-40B4-BE49-F238E27FC236}">
                <a16:creationId xmlns:a16="http://schemas.microsoft.com/office/drawing/2014/main" id="{D36FF0F1-258E-47E8-AE01-9E9213842332}"/>
              </a:ext>
            </a:extLst>
          </p:cNvPr>
          <p:cNvSpPr/>
          <p:nvPr/>
        </p:nvSpPr>
        <p:spPr>
          <a:xfrm>
            <a:off x="2422478" y="5774689"/>
            <a:ext cx="731600" cy="787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UG</a:t>
            </a:r>
            <a:endParaRPr sz="2400"/>
          </a:p>
        </p:txBody>
      </p:sp>
      <p:sp>
        <p:nvSpPr>
          <p:cNvPr id="45" name="Google Shape;948;p111">
            <a:extLst>
              <a:ext uri="{FF2B5EF4-FFF2-40B4-BE49-F238E27FC236}">
                <a16:creationId xmlns:a16="http://schemas.microsoft.com/office/drawing/2014/main" id="{104E543E-0B57-4D0C-AFCE-010D265F5485}"/>
              </a:ext>
            </a:extLst>
          </p:cNvPr>
          <p:cNvSpPr/>
          <p:nvPr/>
        </p:nvSpPr>
        <p:spPr>
          <a:xfrm>
            <a:off x="1435812" y="5774689"/>
            <a:ext cx="731600" cy="7876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G</a:t>
            </a:r>
            <a:endParaRPr sz="2400"/>
          </a:p>
        </p:txBody>
      </p:sp>
      <p:sp>
        <p:nvSpPr>
          <p:cNvPr id="46" name="Google Shape;949;p111">
            <a:extLst>
              <a:ext uri="{FF2B5EF4-FFF2-40B4-BE49-F238E27FC236}">
                <a16:creationId xmlns:a16="http://schemas.microsoft.com/office/drawing/2014/main" id="{8D702C2C-0D15-4505-9FD6-83F014573195}"/>
              </a:ext>
            </a:extLst>
          </p:cNvPr>
          <p:cNvSpPr/>
          <p:nvPr/>
        </p:nvSpPr>
        <p:spPr>
          <a:xfrm>
            <a:off x="3409145" y="5774689"/>
            <a:ext cx="731600" cy="7876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G</a:t>
            </a:r>
            <a:endParaRPr sz="2400"/>
          </a:p>
        </p:txBody>
      </p:sp>
      <p:cxnSp>
        <p:nvCxnSpPr>
          <p:cNvPr id="47" name="Google Shape;950;p111">
            <a:extLst>
              <a:ext uri="{FF2B5EF4-FFF2-40B4-BE49-F238E27FC236}">
                <a16:creationId xmlns:a16="http://schemas.microsoft.com/office/drawing/2014/main" id="{DFD073C9-770B-4A14-A8D0-9964FBCF8CC5}"/>
              </a:ext>
            </a:extLst>
          </p:cNvPr>
          <p:cNvCxnSpPr>
            <a:endCxn id="43" idx="0"/>
          </p:cNvCxnSpPr>
          <p:nvPr/>
        </p:nvCxnSpPr>
        <p:spPr>
          <a:xfrm flipH="1">
            <a:off x="814945" y="5195089"/>
            <a:ext cx="764400" cy="579600"/>
          </a:xfrm>
          <a:prstGeom prst="straightConnector1">
            <a:avLst/>
          </a:prstGeom>
          <a:noFill/>
          <a:ln w="19050" cap="flat" cmpd="sng">
            <a:solidFill>
              <a:srgbClr val="000000"/>
            </a:solidFill>
            <a:prstDash val="solid"/>
            <a:round/>
            <a:headEnd type="none" w="med" len="med"/>
            <a:tailEnd type="triangle" w="med" len="med"/>
          </a:ln>
        </p:spPr>
      </p:cxnSp>
      <p:cxnSp>
        <p:nvCxnSpPr>
          <p:cNvPr id="48" name="Google Shape;951;p111">
            <a:extLst>
              <a:ext uri="{FF2B5EF4-FFF2-40B4-BE49-F238E27FC236}">
                <a16:creationId xmlns:a16="http://schemas.microsoft.com/office/drawing/2014/main" id="{FCD637B2-6757-4407-A5D6-DBCB0BFCEE86}"/>
              </a:ext>
            </a:extLst>
          </p:cNvPr>
          <p:cNvCxnSpPr>
            <a:endCxn id="45" idx="0"/>
          </p:cNvCxnSpPr>
          <p:nvPr/>
        </p:nvCxnSpPr>
        <p:spPr>
          <a:xfrm flipH="1">
            <a:off x="1801612" y="5184289"/>
            <a:ext cx="249600" cy="590400"/>
          </a:xfrm>
          <a:prstGeom prst="straightConnector1">
            <a:avLst/>
          </a:prstGeom>
          <a:noFill/>
          <a:ln w="19050" cap="flat" cmpd="sng">
            <a:solidFill>
              <a:srgbClr val="000000"/>
            </a:solidFill>
            <a:prstDash val="solid"/>
            <a:round/>
            <a:headEnd type="none" w="med" len="med"/>
            <a:tailEnd type="triangle" w="med" len="med"/>
          </a:ln>
        </p:spPr>
      </p:cxnSp>
      <p:cxnSp>
        <p:nvCxnSpPr>
          <p:cNvPr id="49" name="Google Shape;952;p111">
            <a:extLst>
              <a:ext uri="{FF2B5EF4-FFF2-40B4-BE49-F238E27FC236}">
                <a16:creationId xmlns:a16="http://schemas.microsoft.com/office/drawing/2014/main" id="{CD0BDF95-B75E-4943-A4B8-BF37FA31DD4F}"/>
              </a:ext>
            </a:extLst>
          </p:cNvPr>
          <p:cNvCxnSpPr>
            <a:endCxn id="44" idx="0"/>
          </p:cNvCxnSpPr>
          <p:nvPr/>
        </p:nvCxnSpPr>
        <p:spPr>
          <a:xfrm>
            <a:off x="2555878" y="5119889"/>
            <a:ext cx="232400" cy="654800"/>
          </a:xfrm>
          <a:prstGeom prst="straightConnector1">
            <a:avLst/>
          </a:prstGeom>
          <a:noFill/>
          <a:ln w="19050" cap="flat" cmpd="sng">
            <a:solidFill>
              <a:srgbClr val="000000"/>
            </a:solidFill>
            <a:prstDash val="solid"/>
            <a:round/>
            <a:headEnd type="none" w="med" len="med"/>
            <a:tailEnd type="triangle" w="med" len="med"/>
          </a:ln>
        </p:spPr>
      </p:cxnSp>
      <p:cxnSp>
        <p:nvCxnSpPr>
          <p:cNvPr id="50" name="Google Shape;953;p111">
            <a:extLst>
              <a:ext uri="{FF2B5EF4-FFF2-40B4-BE49-F238E27FC236}">
                <a16:creationId xmlns:a16="http://schemas.microsoft.com/office/drawing/2014/main" id="{A589FEAE-A1F2-47D4-9035-3602BBDEC52A}"/>
              </a:ext>
            </a:extLst>
          </p:cNvPr>
          <p:cNvCxnSpPr>
            <a:endCxn id="46" idx="0"/>
          </p:cNvCxnSpPr>
          <p:nvPr/>
        </p:nvCxnSpPr>
        <p:spPr>
          <a:xfrm>
            <a:off x="3092545" y="5141489"/>
            <a:ext cx="682400" cy="633200"/>
          </a:xfrm>
          <a:prstGeom prst="straightConnector1">
            <a:avLst/>
          </a:prstGeom>
          <a:noFill/>
          <a:ln w="19050" cap="flat" cmpd="sng">
            <a:solidFill>
              <a:srgbClr val="000000"/>
            </a:solidFill>
            <a:prstDash val="solid"/>
            <a:round/>
            <a:headEnd type="none" w="med" len="med"/>
            <a:tailEnd type="triangle" w="med" len="med"/>
          </a:ln>
        </p:spPr>
      </p:cxnSp>
      <p:sp>
        <p:nvSpPr>
          <p:cNvPr id="51" name="Google Shape;954;p111">
            <a:extLst>
              <a:ext uri="{FF2B5EF4-FFF2-40B4-BE49-F238E27FC236}">
                <a16:creationId xmlns:a16="http://schemas.microsoft.com/office/drawing/2014/main" id="{59D3B518-5256-4BDE-8597-254AA4FCEA17}"/>
              </a:ext>
            </a:extLst>
          </p:cNvPr>
          <p:cNvSpPr txBox="1"/>
          <p:nvPr/>
        </p:nvSpPr>
        <p:spPr>
          <a:xfrm>
            <a:off x="1371578" y="4359156"/>
            <a:ext cx="360400" cy="5248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0</a:t>
            </a:r>
            <a:endParaRPr sz="2400">
              <a:latin typeface="Proxima Nova"/>
              <a:ea typeface="Proxima Nova"/>
              <a:cs typeface="Proxima Nova"/>
              <a:sym typeface="Proxima Nova"/>
            </a:endParaRPr>
          </a:p>
        </p:txBody>
      </p:sp>
      <p:sp>
        <p:nvSpPr>
          <p:cNvPr id="52" name="Google Shape;955;p111">
            <a:extLst>
              <a:ext uri="{FF2B5EF4-FFF2-40B4-BE49-F238E27FC236}">
                <a16:creationId xmlns:a16="http://schemas.microsoft.com/office/drawing/2014/main" id="{A0A904B0-5AE0-4BAE-8ACE-EA37F4A026D9}"/>
              </a:ext>
            </a:extLst>
          </p:cNvPr>
          <p:cNvSpPr txBox="1"/>
          <p:nvPr/>
        </p:nvSpPr>
        <p:spPr>
          <a:xfrm>
            <a:off x="1882262" y="4359156"/>
            <a:ext cx="360400" cy="5248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1</a:t>
            </a:r>
            <a:endParaRPr sz="2400">
              <a:latin typeface="Proxima Nova"/>
              <a:ea typeface="Proxima Nova"/>
              <a:cs typeface="Proxima Nova"/>
              <a:sym typeface="Proxima Nova"/>
            </a:endParaRPr>
          </a:p>
        </p:txBody>
      </p:sp>
      <p:sp>
        <p:nvSpPr>
          <p:cNvPr id="53" name="Google Shape;956;p111">
            <a:extLst>
              <a:ext uri="{FF2B5EF4-FFF2-40B4-BE49-F238E27FC236}">
                <a16:creationId xmlns:a16="http://schemas.microsoft.com/office/drawing/2014/main" id="{77808B49-FC5D-49B5-93A7-8E4017946A94}"/>
              </a:ext>
            </a:extLst>
          </p:cNvPr>
          <p:cNvSpPr txBox="1"/>
          <p:nvPr/>
        </p:nvSpPr>
        <p:spPr>
          <a:xfrm>
            <a:off x="2392962" y="4359156"/>
            <a:ext cx="360400" cy="5248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2</a:t>
            </a:r>
            <a:endParaRPr sz="2400">
              <a:latin typeface="Proxima Nova"/>
              <a:ea typeface="Proxima Nova"/>
              <a:cs typeface="Proxima Nova"/>
              <a:sym typeface="Proxima Nova"/>
            </a:endParaRPr>
          </a:p>
        </p:txBody>
      </p:sp>
      <p:sp>
        <p:nvSpPr>
          <p:cNvPr id="54" name="Google Shape;957;p111">
            <a:extLst>
              <a:ext uri="{FF2B5EF4-FFF2-40B4-BE49-F238E27FC236}">
                <a16:creationId xmlns:a16="http://schemas.microsoft.com/office/drawing/2014/main" id="{FDDE17DA-1B4F-4C43-80F2-BB6146F1CE5E}"/>
              </a:ext>
            </a:extLst>
          </p:cNvPr>
          <p:cNvSpPr txBox="1"/>
          <p:nvPr/>
        </p:nvSpPr>
        <p:spPr>
          <a:xfrm>
            <a:off x="2903678" y="4359156"/>
            <a:ext cx="360400" cy="5248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3</a:t>
            </a:r>
            <a:endParaRPr sz="2400">
              <a:latin typeface="Proxima Nova"/>
              <a:ea typeface="Proxima Nova"/>
              <a:cs typeface="Proxima Nova"/>
              <a:sym typeface="Proxima Nova"/>
            </a:endParaRPr>
          </a:p>
        </p:txBody>
      </p:sp>
    </p:spTree>
    <p:extLst>
      <p:ext uri="{BB962C8B-B14F-4D97-AF65-F5344CB8AC3E}">
        <p14:creationId xmlns:p14="http://schemas.microsoft.com/office/powerpoint/2010/main" val="8755441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1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Dynamic Dispatch</a:t>
            </a:r>
            <a:endParaRPr dirty="0"/>
          </a:p>
        </p:txBody>
      </p:sp>
      <p:sp>
        <p:nvSpPr>
          <p:cNvPr id="915" name="Google Shape;915;p11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154</a:t>
            </a:fld>
            <a:endParaRPr/>
          </a:p>
        </p:txBody>
      </p:sp>
      <p:sp>
        <p:nvSpPr>
          <p:cNvPr id="924" name="Google Shape;924;p110"/>
          <p:cNvSpPr txBox="1"/>
          <p:nvPr/>
        </p:nvSpPr>
        <p:spPr>
          <a:xfrm>
            <a:off x="582713" y="1797402"/>
            <a:ext cx="5197600" cy="4000000"/>
          </a:xfrm>
          <a:prstGeom prst="rect">
            <a:avLst/>
          </a:prstGeom>
          <a:noFill/>
          <a:ln>
            <a:noFill/>
          </a:ln>
        </p:spPr>
        <p:txBody>
          <a:bodyPr spcFirstLastPara="1" wrap="square" lIns="121900" tIns="121900" rIns="121900" bIns="121900" anchor="t" anchorCtr="0">
            <a:noAutofit/>
          </a:bodyPr>
          <a:lstStyle/>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Student[] roster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Student[</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Undergraduate();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Undergraduate();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p>
          <a:p>
            <a:pPr>
              <a:lnSpc>
                <a:spcPct val="110795"/>
              </a:lnSpc>
            </a:pPr>
            <a:endParaRPr lang="en"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 sum = </a:t>
            </a:r>
            <a:r>
              <a:rPr lang="en-US"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a:t>
            </a:r>
          </a:p>
          <a:p>
            <a:r>
              <a:rPr lang="en-US"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(Student s : roster)</a:t>
            </a:r>
          </a:p>
          <a:p>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  sum += </a:t>
            </a:r>
            <a:r>
              <a:rPr lang="en-US" sz="1600" dirty="0" err="1">
                <a:solidFill>
                  <a:srgbClr val="333333"/>
                </a:solidFill>
                <a:latin typeface="Courier New" panose="02070309020205020404" pitchFamily="49" charset="0"/>
                <a:ea typeface="Inconsolata"/>
                <a:cs typeface="Courier New" panose="02070309020205020404" pitchFamily="49" charset="0"/>
                <a:sym typeface="Inconsolata"/>
              </a:rPr>
              <a:t>s.</a:t>
            </a:r>
            <a:r>
              <a:rPr lang="en-US" sz="1600" dirty="0" err="1">
                <a:solidFill>
                  <a:srgbClr val="0000CC"/>
                </a:solidFill>
                <a:latin typeface="Courier New" panose="02070309020205020404" pitchFamily="49" charset="0"/>
                <a:ea typeface="Inconsolata"/>
                <a:cs typeface="Courier New" panose="02070309020205020404" pitchFamily="49" charset="0"/>
                <a:sym typeface="Inconsolata"/>
              </a:rPr>
              <a:t>getGrade</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a:t>
            </a:r>
          </a:p>
          <a:p>
            <a:endParaRPr lang="en-US"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US" sz="1600" b="1" dirty="0">
                <a:solidFill>
                  <a:srgbClr val="333399"/>
                </a:solidFill>
                <a:latin typeface="Courier New" panose="02070309020205020404" pitchFamily="49" charset="0"/>
                <a:ea typeface="Inconsolata"/>
                <a:cs typeface="Courier New" panose="02070309020205020404" pitchFamily="49" charset="0"/>
                <a:sym typeface="Inconsolata"/>
              </a:rPr>
              <a:t>double</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 avg = sum/</a:t>
            </a:r>
            <a:r>
              <a:rPr lang="en-US" sz="1600" dirty="0" err="1">
                <a:solidFill>
                  <a:srgbClr val="333333"/>
                </a:solidFill>
                <a:latin typeface="Courier New" panose="02070309020205020404" pitchFamily="49" charset="0"/>
                <a:ea typeface="Inconsolata"/>
                <a:cs typeface="Courier New" panose="02070309020205020404" pitchFamily="49" charset="0"/>
                <a:sym typeface="Inconsolata"/>
              </a:rPr>
              <a:t>roster.</a:t>
            </a:r>
            <a:r>
              <a:rPr lang="en-US" sz="1600" dirty="0" err="1">
                <a:solidFill>
                  <a:srgbClr val="0000CC"/>
                </a:solidFill>
                <a:latin typeface="Courier New" panose="02070309020205020404" pitchFamily="49" charset="0"/>
                <a:ea typeface="Inconsolata"/>
                <a:cs typeface="Courier New" panose="02070309020205020404" pitchFamily="49" charset="0"/>
                <a:sym typeface="Inconsolata"/>
              </a:rPr>
              <a:t>length</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a:t>
            </a:r>
          </a:p>
        </p:txBody>
      </p:sp>
    </p:spTree>
    <p:extLst>
      <p:ext uri="{BB962C8B-B14F-4D97-AF65-F5344CB8AC3E}">
        <p14:creationId xmlns:p14="http://schemas.microsoft.com/office/powerpoint/2010/main" val="248988909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1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invokevirtual</a:t>
            </a:r>
            <a:endParaRPr dirty="0"/>
          </a:p>
        </p:txBody>
      </p:sp>
      <p:sp>
        <p:nvSpPr>
          <p:cNvPr id="915" name="Google Shape;915;p11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155</a:t>
            </a:fld>
            <a:endParaRPr/>
          </a:p>
        </p:txBody>
      </p:sp>
      <p:sp>
        <p:nvSpPr>
          <p:cNvPr id="924" name="Google Shape;924;p110"/>
          <p:cNvSpPr txBox="1"/>
          <p:nvPr/>
        </p:nvSpPr>
        <p:spPr>
          <a:xfrm>
            <a:off x="582713" y="1797402"/>
            <a:ext cx="5197600" cy="4000000"/>
          </a:xfrm>
          <a:prstGeom prst="rect">
            <a:avLst/>
          </a:prstGeom>
          <a:noFill/>
          <a:ln>
            <a:noFill/>
          </a:ln>
        </p:spPr>
        <p:txBody>
          <a:bodyPr spcFirstLastPara="1" wrap="square" lIns="121900" tIns="121900" rIns="121900" bIns="121900" anchor="t" anchorCtr="0">
            <a:noAutofit/>
          </a:bodyPr>
          <a:lstStyle/>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Student[] roster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Student[</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Undergraduate();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Undergraduate();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p>
          <a:p>
            <a:pPr>
              <a:lnSpc>
                <a:spcPct val="110795"/>
              </a:lnSpc>
            </a:pPr>
            <a:endParaRPr lang="en"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 sum = </a:t>
            </a:r>
            <a:r>
              <a:rPr lang="en-US"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a:t>
            </a:r>
          </a:p>
          <a:p>
            <a:r>
              <a:rPr lang="en-US"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(Student s : roster)</a:t>
            </a:r>
          </a:p>
          <a:p>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600" dirty="0">
                <a:solidFill>
                  <a:srgbClr val="333333"/>
                </a:solidFill>
                <a:highlight>
                  <a:srgbClr val="FFFF00"/>
                </a:highlight>
                <a:latin typeface="Courier New" panose="02070309020205020404" pitchFamily="49" charset="0"/>
                <a:ea typeface="Inconsolata"/>
                <a:cs typeface="Courier New" panose="02070309020205020404" pitchFamily="49" charset="0"/>
                <a:sym typeface="Inconsolata"/>
              </a:rPr>
              <a:t>sum += </a:t>
            </a:r>
            <a:r>
              <a:rPr lang="en-US" sz="1600" dirty="0" err="1">
                <a:solidFill>
                  <a:srgbClr val="333333"/>
                </a:solidFill>
                <a:highlight>
                  <a:srgbClr val="FFFF00"/>
                </a:highlight>
                <a:latin typeface="Courier New" panose="02070309020205020404" pitchFamily="49" charset="0"/>
                <a:ea typeface="Inconsolata"/>
                <a:cs typeface="Courier New" panose="02070309020205020404" pitchFamily="49" charset="0"/>
                <a:sym typeface="Inconsolata"/>
              </a:rPr>
              <a:t>s.</a:t>
            </a:r>
            <a:r>
              <a:rPr lang="en-US" sz="1600" dirty="0" err="1">
                <a:solidFill>
                  <a:srgbClr val="0000CC"/>
                </a:solidFill>
                <a:highlight>
                  <a:srgbClr val="FFFF00"/>
                </a:highlight>
                <a:latin typeface="Courier New" panose="02070309020205020404" pitchFamily="49" charset="0"/>
                <a:ea typeface="Inconsolata"/>
                <a:cs typeface="Courier New" panose="02070309020205020404" pitchFamily="49" charset="0"/>
                <a:sym typeface="Inconsolata"/>
              </a:rPr>
              <a:t>getGrade</a:t>
            </a:r>
            <a:r>
              <a:rPr lang="en-US" sz="1600" dirty="0">
                <a:solidFill>
                  <a:srgbClr val="333333"/>
                </a:solidFill>
                <a:highlight>
                  <a:srgbClr val="FFFF00"/>
                </a:highlight>
                <a:latin typeface="Courier New" panose="02070309020205020404" pitchFamily="49" charset="0"/>
                <a:ea typeface="Inconsolata"/>
                <a:cs typeface="Courier New" panose="02070309020205020404" pitchFamily="49" charset="0"/>
                <a:sym typeface="Inconsolata"/>
              </a:rPr>
              <a:t>();</a:t>
            </a:r>
          </a:p>
          <a:p>
            <a:endParaRPr lang="en-US"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US" sz="1600" b="1" dirty="0">
                <a:solidFill>
                  <a:srgbClr val="333399"/>
                </a:solidFill>
                <a:latin typeface="Courier New" panose="02070309020205020404" pitchFamily="49" charset="0"/>
                <a:ea typeface="Inconsolata"/>
                <a:cs typeface="Courier New" panose="02070309020205020404" pitchFamily="49" charset="0"/>
                <a:sym typeface="Inconsolata"/>
              </a:rPr>
              <a:t>double</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 avg = sum/</a:t>
            </a:r>
            <a:r>
              <a:rPr lang="en-US" sz="1600" dirty="0" err="1">
                <a:solidFill>
                  <a:srgbClr val="333333"/>
                </a:solidFill>
                <a:latin typeface="Courier New" panose="02070309020205020404" pitchFamily="49" charset="0"/>
                <a:ea typeface="Inconsolata"/>
                <a:cs typeface="Courier New" panose="02070309020205020404" pitchFamily="49" charset="0"/>
                <a:sym typeface="Inconsolata"/>
              </a:rPr>
              <a:t>roster.</a:t>
            </a:r>
            <a:r>
              <a:rPr lang="en-US" sz="1600" dirty="0" err="1">
                <a:solidFill>
                  <a:srgbClr val="0000CC"/>
                </a:solidFill>
                <a:latin typeface="Courier New" panose="02070309020205020404" pitchFamily="49" charset="0"/>
                <a:ea typeface="Inconsolata"/>
                <a:cs typeface="Courier New" panose="02070309020205020404" pitchFamily="49" charset="0"/>
                <a:sym typeface="Inconsolata"/>
              </a:rPr>
              <a:t>length</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a:t>
            </a:r>
          </a:p>
        </p:txBody>
      </p:sp>
      <p:sp>
        <p:nvSpPr>
          <p:cNvPr id="2" name="Google Shape;244;p38">
            <a:extLst>
              <a:ext uri="{FF2B5EF4-FFF2-40B4-BE49-F238E27FC236}">
                <a16:creationId xmlns:a16="http://schemas.microsoft.com/office/drawing/2014/main" id="{96CBD461-4960-4956-A756-385BF34ABADD}"/>
              </a:ext>
            </a:extLst>
          </p:cNvPr>
          <p:cNvSpPr txBox="1"/>
          <p:nvPr/>
        </p:nvSpPr>
        <p:spPr>
          <a:xfrm>
            <a:off x="6170495" y="1904078"/>
            <a:ext cx="5885046" cy="1795607"/>
          </a:xfrm>
          <a:prstGeom prst="rect">
            <a:avLst/>
          </a:prstGeom>
          <a:noFill/>
          <a:ln>
            <a:noFill/>
          </a:ln>
        </p:spPr>
        <p:txBody>
          <a:bodyPr spcFirstLastPara="1" wrap="square" lIns="121900" tIns="121900" rIns="121900" bIns="121900" anchor="t" anchorCtr="0">
            <a:noAutofit/>
          </a:bodyPr>
          <a:lstStyle/>
          <a:p>
            <a:r>
              <a:rPr lang="en" sz="1400" dirty="0">
                <a:latin typeface="Courier New" panose="02070309020205020404" pitchFamily="49" charset="0"/>
                <a:ea typeface="Inconsolata"/>
                <a:cs typeface="Courier New" panose="02070309020205020404" pitchFamily="49" charset="0"/>
                <a:sym typeface="Inconsolata"/>
              </a:rPr>
              <a:t>30: iload_2           // Load sum</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31: aload   6         // Load s</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33: </a:t>
            </a:r>
            <a:r>
              <a:rPr lang="en" sz="1400" dirty="0">
                <a:highlight>
                  <a:srgbClr val="FFFF00"/>
                </a:highlight>
                <a:latin typeface="Courier New" panose="02070309020205020404" pitchFamily="49" charset="0"/>
                <a:ea typeface="Inconsolata"/>
                <a:cs typeface="Courier New" panose="02070309020205020404" pitchFamily="49" charset="0"/>
                <a:sym typeface="Inconsolata"/>
              </a:rPr>
              <a:t>invokevirtual</a:t>
            </a:r>
            <a:r>
              <a:rPr lang="en" sz="1400" dirty="0">
                <a:latin typeface="Courier New" panose="02070309020205020404" pitchFamily="49" charset="0"/>
                <a:ea typeface="Inconsolata"/>
                <a:cs typeface="Courier New" panose="02070309020205020404" pitchFamily="49" charset="0"/>
                <a:sym typeface="Inconsolata"/>
              </a:rPr>
              <a:t> #3  // Method Student.getGrade:()I</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36: iadd              // sum += result</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37: istore_2          // Store sum</a:t>
            </a:r>
            <a:endParaRPr sz="1400" dirty="0">
              <a:latin typeface="Courier New" panose="02070309020205020404" pitchFamily="49" charset="0"/>
              <a:ea typeface="Inconsolata"/>
              <a:cs typeface="Courier New" panose="02070309020205020404" pitchFamily="49" charset="0"/>
              <a:sym typeface="Inconsolata"/>
            </a:endParaRPr>
          </a:p>
          <a:p>
            <a:endParaRPr sz="1400" dirty="0">
              <a:latin typeface="Courier New" panose="02070309020205020404" pitchFamily="49" charset="0"/>
              <a:ea typeface="Inconsolata"/>
              <a:cs typeface="Courier New" panose="02070309020205020404" pitchFamily="49" charset="0"/>
              <a:sym typeface="Inconsolata"/>
            </a:endParaRPr>
          </a:p>
        </p:txBody>
      </p:sp>
    </p:spTree>
    <p:extLst>
      <p:ext uri="{BB962C8B-B14F-4D97-AF65-F5344CB8AC3E}">
        <p14:creationId xmlns:p14="http://schemas.microsoft.com/office/powerpoint/2010/main" val="427999214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1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invokevirtual</a:t>
            </a:r>
            <a:endParaRPr dirty="0"/>
          </a:p>
        </p:txBody>
      </p:sp>
      <p:sp>
        <p:nvSpPr>
          <p:cNvPr id="915" name="Google Shape;915;p11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156</a:t>
            </a:fld>
            <a:endParaRPr/>
          </a:p>
        </p:txBody>
      </p:sp>
      <p:sp>
        <p:nvSpPr>
          <p:cNvPr id="924" name="Google Shape;924;p110"/>
          <p:cNvSpPr txBox="1"/>
          <p:nvPr/>
        </p:nvSpPr>
        <p:spPr>
          <a:xfrm>
            <a:off x="582713" y="1797402"/>
            <a:ext cx="5197600" cy="4000000"/>
          </a:xfrm>
          <a:prstGeom prst="rect">
            <a:avLst/>
          </a:prstGeom>
          <a:noFill/>
          <a:ln>
            <a:noFill/>
          </a:ln>
        </p:spPr>
        <p:txBody>
          <a:bodyPr spcFirstLastPara="1" wrap="square" lIns="121900" tIns="121900" rIns="121900" bIns="121900" anchor="t" anchorCtr="0">
            <a:noAutofit/>
          </a:bodyPr>
          <a:lstStyle/>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Student[] roster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Student[</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Undergraduate();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2</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roster[</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3</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Undergraduate();</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p>
          <a:p>
            <a:pPr>
              <a:lnSpc>
                <a:spcPct val="110795"/>
              </a:lnSpc>
            </a:pPr>
            <a:endParaRPr lang="en"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US"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 sum = </a:t>
            </a:r>
            <a:r>
              <a:rPr lang="en-US"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a:t>
            </a:r>
          </a:p>
          <a:p>
            <a:r>
              <a:rPr lang="en-US"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(Student s : roster)</a:t>
            </a:r>
          </a:p>
          <a:p>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US" sz="1600" dirty="0">
                <a:solidFill>
                  <a:srgbClr val="333333"/>
                </a:solidFill>
                <a:highlight>
                  <a:srgbClr val="FFFF00"/>
                </a:highlight>
                <a:latin typeface="Courier New" panose="02070309020205020404" pitchFamily="49" charset="0"/>
                <a:ea typeface="Inconsolata"/>
                <a:cs typeface="Courier New" panose="02070309020205020404" pitchFamily="49" charset="0"/>
                <a:sym typeface="Inconsolata"/>
              </a:rPr>
              <a:t>sum += </a:t>
            </a:r>
            <a:r>
              <a:rPr lang="en-US" sz="1600" dirty="0" err="1">
                <a:solidFill>
                  <a:srgbClr val="333333"/>
                </a:solidFill>
                <a:highlight>
                  <a:srgbClr val="FFFF00"/>
                </a:highlight>
                <a:latin typeface="Courier New" panose="02070309020205020404" pitchFamily="49" charset="0"/>
                <a:ea typeface="Inconsolata"/>
                <a:cs typeface="Courier New" panose="02070309020205020404" pitchFamily="49" charset="0"/>
                <a:sym typeface="Inconsolata"/>
              </a:rPr>
              <a:t>s.</a:t>
            </a:r>
            <a:r>
              <a:rPr lang="en-US" sz="1600" dirty="0" err="1">
                <a:solidFill>
                  <a:srgbClr val="0000CC"/>
                </a:solidFill>
                <a:highlight>
                  <a:srgbClr val="FFFF00"/>
                </a:highlight>
                <a:latin typeface="Courier New" panose="02070309020205020404" pitchFamily="49" charset="0"/>
                <a:ea typeface="Inconsolata"/>
                <a:cs typeface="Courier New" panose="02070309020205020404" pitchFamily="49" charset="0"/>
                <a:sym typeface="Inconsolata"/>
              </a:rPr>
              <a:t>getGrade</a:t>
            </a:r>
            <a:r>
              <a:rPr lang="en-US" sz="1600" dirty="0">
                <a:solidFill>
                  <a:srgbClr val="333333"/>
                </a:solidFill>
                <a:highlight>
                  <a:srgbClr val="FFFF00"/>
                </a:highlight>
                <a:latin typeface="Courier New" panose="02070309020205020404" pitchFamily="49" charset="0"/>
                <a:ea typeface="Inconsolata"/>
                <a:cs typeface="Courier New" panose="02070309020205020404" pitchFamily="49" charset="0"/>
                <a:sym typeface="Inconsolata"/>
              </a:rPr>
              <a:t>();</a:t>
            </a:r>
          </a:p>
          <a:p>
            <a:endParaRPr lang="en-US"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US" sz="1600" b="1" dirty="0">
                <a:solidFill>
                  <a:srgbClr val="333399"/>
                </a:solidFill>
                <a:latin typeface="Courier New" panose="02070309020205020404" pitchFamily="49" charset="0"/>
                <a:ea typeface="Inconsolata"/>
                <a:cs typeface="Courier New" panose="02070309020205020404" pitchFamily="49" charset="0"/>
                <a:sym typeface="Inconsolata"/>
              </a:rPr>
              <a:t>double</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 avg = sum/</a:t>
            </a:r>
            <a:r>
              <a:rPr lang="en-US" sz="1600" dirty="0" err="1">
                <a:solidFill>
                  <a:srgbClr val="333333"/>
                </a:solidFill>
                <a:latin typeface="Courier New" panose="02070309020205020404" pitchFamily="49" charset="0"/>
                <a:ea typeface="Inconsolata"/>
                <a:cs typeface="Courier New" panose="02070309020205020404" pitchFamily="49" charset="0"/>
                <a:sym typeface="Inconsolata"/>
              </a:rPr>
              <a:t>roster.</a:t>
            </a:r>
            <a:r>
              <a:rPr lang="en-US" sz="1600" dirty="0" err="1">
                <a:solidFill>
                  <a:srgbClr val="0000CC"/>
                </a:solidFill>
                <a:latin typeface="Courier New" panose="02070309020205020404" pitchFamily="49" charset="0"/>
                <a:ea typeface="Inconsolata"/>
                <a:cs typeface="Courier New" panose="02070309020205020404" pitchFamily="49" charset="0"/>
                <a:sym typeface="Inconsolata"/>
              </a:rPr>
              <a:t>length</a:t>
            </a:r>
            <a:r>
              <a:rPr lang="en-US" sz="1600" dirty="0">
                <a:solidFill>
                  <a:srgbClr val="333333"/>
                </a:solidFill>
                <a:latin typeface="Courier New" panose="02070309020205020404" pitchFamily="49" charset="0"/>
                <a:ea typeface="Inconsolata"/>
                <a:cs typeface="Courier New" panose="02070309020205020404" pitchFamily="49" charset="0"/>
                <a:sym typeface="Inconsolata"/>
              </a:rPr>
              <a:t>;</a:t>
            </a:r>
          </a:p>
        </p:txBody>
      </p:sp>
      <p:sp>
        <p:nvSpPr>
          <p:cNvPr id="2" name="Google Shape;244;p38">
            <a:extLst>
              <a:ext uri="{FF2B5EF4-FFF2-40B4-BE49-F238E27FC236}">
                <a16:creationId xmlns:a16="http://schemas.microsoft.com/office/drawing/2014/main" id="{96CBD461-4960-4956-A756-385BF34ABADD}"/>
              </a:ext>
            </a:extLst>
          </p:cNvPr>
          <p:cNvSpPr txBox="1"/>
          <p:nvPr/>
        </p:nvSpPr>
        <p:spPr>
          <a:xfrm>
            <a:off x="6170495" y="1904078"/>
            <a:ext cx="5885046" cy="1795607"/>
          </a:xfrm>
          <a:prstGeom prst="rect">
            <a:avLst/>
          </a:prstGeom>
          <a:noFill/>
          <a:ln>
            <a:noFill/>
          </a:ln>
        </p:spPr>
        <p:txBody>
          <a:bodyPr spcFirstLastPara="1" wrap="square" lIns="121900" tIns="121900" rIns="121900" bIns="121900" anchor="t" anchorCtr="0">
            <a:noAutofit/>
          </a:bodyPr>
          <a:lstStyle/>
          <a:p>
            <a:r>
              <a:rPr lang="en" sz="1400" dirty="0">
                <a:latin typeface="Courier New" panose="02070309020205020404" pitchFamily="49" charset="0"/>
                <a:ea typeface="Inconsolata"/>
                <a:cs typeface="Courier New" panose="02070309020205020404" pitchFamily="49" charset="0"/>
                <a:sym typeface="Inconsolata"/>
              </a:rPr>
              <a:t>30: iload_2           // Load sum</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31: aload   6         // Load s</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33: </a:t>
            </a:r>
            <a:r>
              <a:rPr lang="en" sz="1400" dirty="0">
                <a:highlight>
                  <a:srgbClr val="FFFF00"/>
                </a:highlight>
                <a:latin typeface="Courier New" panose="02070309020205020404" pitchFamily="49" charset="0"/>
                <a:ea typeface="Inconsolata"/>
                <a:cs typeface="Courier New" panose="02070309020205020404" pitchFamily="49" charset="0"/>
                <a:sym typeface="Inconsolata"/>
              </a:rPr>
              <a:t>invokevirtual</a:t>
            </a:r>
            <a:r>
              <a:rPr lang="en" sz="1400" dirty="0">
                <a:latin typeface="Courier New" panose="02070309020205020404" pitchFamily="49" charset="0"/>
                <a:ea typeface="Inconsolata"/>
                <a:cs typeface="Courier New" panose="02070309020205020404" pitchFamily="49" charset="0"/>
                <a:sym typeface="Inconsolata"/>
              </a:rPr>
              <a:t> #3  // Method Student.getGrade:()I</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36: iadd              // sum += result</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37: istore_2          // Store sum</a:t>
            </a:r>
            <a:endParaRPr sz="1400" dirty="0">
              <a:latin typeface="Courier New" panose="02070309020205020404" pitchFamily="49" charset="0"/>
              <a:ea typeface="Inconsolata"/>
              <a:cs typeface="Courier New" panose="02070309020205020404" pitchFamily="49" charset="0"/>
              <a:sym typeface="Inconsolata"/>
            </a:endParaRPr>
          </a:p>
          <a:p>
            <a:endParaRPr sz="1400" dirty="0">
              <a:latin typeface="Courier New" panose="02070309020205020404" pitchFamily="49" charset="0"/>
              <a:ea typeface="Inconsolata"/>
              <a:cs typeface="Courier New" panose="02070309020205020404" pitchFamily="49" charset="0"/>
              <a:sym typeface="Inconsolata"/>
            </a:endParaRPr>
          </a:p>
        </p:txBody>
      </p:sp>
      <p:sp>
        <p:nvSpPr>
          <p:cNvPr id="4" name="Google Shape;254;p39">
            <a:extLst>
              <a:ext uri="{FF2B5EF4-FFF2-40B4-BE49-F238E27FC236}">
                <a16:creationId xmlns:a16="http://schemas.microsoft.com/office/drawing/2014/main" id="{F09B2D61-D053-455B-B13D-A9026E26A28E}"/>
              </a:ext>
            </a:extLst>
          </p:cNvPr>
          <p:cNvSpPr txBox="1"/>
          <p:nvPr/>
        </p:nvSpPr>
        <p:spPr>
          <a:xfrm>
            <a:off x="6281615" y="3499739"/>
            <a:ext cx="5384000" cy="2344000"/>
          </a:xfrm>
          <a:prstGeom prst="rect">
            <a:avLst/>
          </a:prstGeom>
          <a:noFill/>
          <a:ln>
            <a:noFill/>
          </a:ln>
        </p:spPr>
        <p:txBody>
          <a:bodyPr spcFirstLastPara="1" wrap="square" lIns="121900" tIns="121900" rIns="121900" bIns="121900" anchor="t" anchorCtr="0">
            <a:noAutofit/>
          </a:bodyPr>
          <a:lstStyle/>
          <a:p>
            <a:pPr marL="609585" indent="-423323">
              <a:buSzPts val="1400"/>
              <a:buFont typeface="Proxima Nova"/>
              <a:buChar char="●"/>
            </a:pPr>
            <a:r>
              <a:rPr lang="en" sz="2400" dirty="0">
                <a:latin typeface="Proxima Nova"/>
                <a:ea typeface="Proxima Nova"/>
                <a:cs typeface="Proxima Nova"/>
                <a:sym typeface="Proxima Nova"/>
              </a:rPr>
              <a:t>The compiler does not know which method to call at runtime</a:t>
            </a:r>
            <a:endParaRPr sz="2400" dirty="0">
              <a:latin typeface="Proxima Nova"/>
              <a:ea typeface="Proxima Nova"/>
              <a:cs typeface="Proxima Nova"/>
              <a:sym typeface="Proxima Nova"/>
            </a:endParaRPr>
          </a:p>
          <a:p>
            <a:pPr marL="609585" indent="-423323">
              <a:buSzPts val="1400"/>
              <a:buFont typeface="Proxima Nova"/>
              <a:buChar char="●"/>
            </a:pPr>
            <a:r>
              <a:rPr lang="en" sz="2400" dirty="0">
                <a:latin typeface="Proxima Nova"/>
                <a:ea typeface="Proxima Nova"/>
                <a:cs typeface="Proxima Nova"/>
                <a:sym typeface="Proxima Nova"/>
              </a:rPr>
              <a:t>invokevirtual looks at the receiver to choose the most appropriate method</a:t>
            </a:r>
            <a:endParaRPr sz="2400" dirty="0">
              <a:latin typeface="Proxima Nova"/>
              <a:ea typeface="Proxima Nova"/>
              <a:cs typeface="Proxima Nova"/>
              <a:sym typeface="Proxima Nova"/>
            </a:endParaRPr>
          </a:p>
        </p:txBody>
      </p:sp>
    </p:spTree>
    <p:extLst>
      <p:ext uri="{BB962C8B-B14F-4D97-AF65-F5344CB8AC3E}">
        <p14:creationId xmlns:p14="http://schemas.microsoft.com/office/powerpoint/2010/main" val="289550910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invokeinterface</a:t>
            </a:r>
            <a:endParaRPr/>
          </a:p>
        </p:txBody>
      </p:sp>
      <p:sp>
        <p:nvSpPr>
          <p:cNvPr id="260" name="Google Shape;260;p40"/>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33387">
              <a:buSzPts val="2700"/>
            </a:pPr>
            <a:r>
              <a:rPr lang="en" sz="3600" dirty="0"/>
              <a:t>Used when the receiver is an interface</a:t>
            </a:r>
            <a:endParaRPr sz="3600" dirty="0"/>
          </a:p>
          <a:p>
            <a:pPr marL="609585" indent="-533387">
              <a:buSzPts val="2700"/>
            </a:pPr>
            <a:r>
              <a:rPr lang="en" sz="3600" dirty="0"/>
              <a:t>Very similar to invokevirtual</a:t>
            </a:r>
            <a:endParaRPr sz="3600" dirty="0"/>
          </a:p>
          <a:p>
            <a:pPr marL="1219170" lvl="1" indent="-533387">
              <a:spcBef>
                <a:spcPts val="0"/>
              </a:spcBef>
              <a:buSzPts val="2700"/>
            </a:pPr>
            <a:r>
              <a:rPr lang="en" sz="3600" dirty="0"/>
              <a:t>(for now)</a:t>
            </a:r>
            <a:endParaRPr sz="3600" dirty="0"/>
          </a:p>
          <a:p>
            <a:pPr marL="1219170" indent="0">
              <a:buNone/>
            </a:pPr>
            <a:endParaRPr sz="3600" dirty="0"/>
          </a:p>
          <a:p>
            <a:pPr marL="609585" indent="-533387">
              <a:buSzPts val="2700"/>
            </a:pPr>
            <a:endParaRPr sz="3600" dirty="0"/>
          </a:p>
        </p:txBody>
      </p:sp>
      <p:sp>
        <p:nvSpPr>
          <p:cNvPr id="261" name="Google Shape;261;p4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157</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800" dirty="0"/>
              <a:t>invokevirtual vs invokeinterface</a:t>
            </a:r>
            <a:endParaRPr sz="4800" dirty="0"/>
          </a:p>
        </p:txBody>
      </p:sp>
      <p:sp>
        <p:nvSpPr>
          <p:cNvPr id="281" name="Google Shape;281;p43"/>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They do the same</a:t>
            </a:r>
            <a:endParaRPr dirty="0"/>
          </a:p>
          <a:p>
            <a:pPr marL="1219170" lvl="1" indent="-457189">
              <a:spcBef>
                <a:spcPts val="0"/>
              </a:spcBef>
              <a:buSzPts val="1800"/>
            </a:pPr>
            <a:r>
              <a:rPr lang="en" b="1" dirty="0"/>
              <a:t>invokevirtual</a:t>
            </a:r>
            <a:r>
              <a:rPr lang="en" dirty="0"/>
              <a:t> is used for methods defined by classes or abstract classes, uses vtables</a:t>
            </a:r>
            <a:endParaRPr dirty="0"/>
          </a:p>
          <a:p>
            <a:pPr marL="1219170" lvl="1" indent="-457189">
              <a:spcBef>
                <a:spcPts val="0"/>
              </a:spcBef>
              <a:buSzPts val="1800"/>
            </a:pPr>
            <a:r>
              <a:rPr lang="en" b="1" dirty="0"/>
              <a:t>invokeinterface</a:t>
            </a:r>
            <a:r>
              <a:rPr lang="en" dirty="0"/>
              <a:t> is used for methods defined by interfaces, uses itables</a:t>
            </a:r>
            <a:endParaRPr dirty="0"/>
          </a:p>
        </p:txBody>
      </p:sp>
      <p:sp>
        <p:nvSpPr>
          <p:cNvPr id="282" name="Google Shape;282;p4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158</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800" dirty="0"/>
              <a:t>invokevirtual vs invokeinterface</a:t>
            </a:r>
            <a:endParaRPr sz="4800" dirty="0"/>
          </a:p>
        </p:txBody>
      </p:sp>
      <p:sp>
        <p:nvSpPr>
          <p:cNvPr id="289" name="Google Shape;289;p4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159</a:t>
            </a:fld>
            <a:endParaRPr/>
          </a:p>
        </p:txBody>
      </p:sp>
      <p:sp>
        <p:nvSpPr>
          <p:cNvPr id="290" name="Google Shape;290;p44"/>
          <p:cNvSpPr txBox="1"/>
          <p:nvPr/>
        </p:nvSpPr>
        <p:spPr>
          <a:xfrm>
            <a:off x="415600" y="1291833"/>
            <a:ext cx="6218582" cy="5020400"/>
          </a:xfrm>
          <a:prstGeom prst="rect">
            <a:avLst/>
          </a:prstGeom>
          <a:noFill/>
          <a:ln>
            <a:noFill/>
          </a:ln>
        </p:spPr>
        <p:txBody>
          <a:bodyPr spcFirstLastPara="1" wrap="square" lIns="121900" tIns="121900" rIns="121900" bIns="121900" anchor="t" anchorCtr="0">
            <a:noAutofit/>
          </a:bodyPr>
          <a:lstStyle/>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interface</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I</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m();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implements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I</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m() {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extends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m() {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B b =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B();</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 a = b;</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I i = b;</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b.</a:t>
            </a:r>
            <a:r>
              <a:rPr lang="en" sz="2000" dirty="0">
                <a:solidFill>
                  <a:srgbClr val="0000CC"/>
                </a:solidFill>
                <a:latin typeface="Courier New" panose="02070309020205020404" pitchFamily="49" charset="0"/>
                <a:ea typeface="Inconsolata"/>
                <a:cs typeface="Courier New" panose="02070309020205020404" pitchFamily="49" charset="0"/>
                <a:sym typeface="Inconsolata"/>
              </a:rPr>
              <a:t>m</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dirty="0">
                <a:solidFill>
                  <a:srgbClr val="888888"/>
                </a:solidFill>
                <a:latin typeface="Courier New" panose="02070309020205020404" pitchFamily="49" charset="0"/>
                <a:ea typeface="Inconsolata"/>
                <a:cs typeface="Courier New" panose="02070309020205020404" pitchFamily="49" charset="0"/>
                <a:sym typeface="Inconsolata"/>
              </a:rPr>
              <a:t>// 1</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a:t>
            </a:r>
            <a:r>
              <a:rPr lang="en" sz="2000" dirty="0">
                <a:solidFill>
                  <a:srgbClr val="0000CC"/>
                </a:solidFill>
                <a:latin typeface="Courier New" panose="02070309020205020404" pitchFamily="49" charset="0"/>
                <a:ea typeface="Inconsolata"/>
                <a:cs typeface="Courier New" panose="02070309020205020404" pitchFamily="49" charset="0"/>
                <a:sym typeface="Inconsolata"/>
              </a:rPr>
              <a:t>m</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dirty="0">
                <a:solidFill>
                  <a:srgbClr val="888888"/>
                </a:solidFill>
                <a:latin typeface="Courier New" panose="02070309020205020404" pitchFamily="49" charset="0"/>
                <a:ea typeface="Inconsolata"/>
                <a:cs typeface="Courier New" panose="02070309020205020404" pitchFamily="49" charset="0"/>
                <a:sym typeface="Inconsolata"/>
              </a:rPr>
              <a:t>// 2</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000" dirty="0">
                <a:solidFill>
                  <a:srgbClr val="333333"/>
                </a:solidFill>
                <a:latin typeface="Courier New" panose="02070309020205020404" pitchFamily="49" charset="0"/>
                <a:ea typeface="Inconsolata"/>
                <a:cs typeface="Courier New" panose="02070309020205020404" pitchFamily="49" charset="0"/>
                <a:sym typeface="Inconsolata"/>
              </a:rPr>
              <a:t>i.</a:t>
            </a:r>
            <a:r>
              <a:rPr lang="en" sz="2000" dirty="0">
                <a:solidFill>
                  <a:srgbClr val="0000CC"/>
                </a:solidFill>
                <a:latin typeface="Courier New" panose="02070309020205020404" pitchFamily="49" charset="0"/>
                <a:ea typeface="Inconsolata"/>
                <a:cs typeface="Courier New" panose="02070309020205020404" pitchFamily="49" charset="0"/>
                <a:sym typeface="Inconsolata"/>
              </a:rPr>
              <a:t>m</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dirty="0">
                <a:solidFill>
                  <a:srgbClr val="888888"/>
                </a:solidFill>
                <a:latin typeface="Courier New" panose="02070309020205020404" pitchFamily="49" charset="0"/>
                <a:ea typeface="Inconsolata"/>
                <a:cs typeface="Courier New" panose="02070309020205020404" pitchFamily="49" charset="0"/>
                <a:sym typeface="Inconsolata"/>
              </a:rPr>
              <a:t>// 3</a:t>
            </a:r>
            <a:endParaRPr sz="2000" dirty="0">
              <a:solidFill>
                <a:srgbClr val="888888"/>
              </a:solidFill>
              <a:latin typeface="Courier New" panose="02070309020205020404" pitchFamily="49" charset="0"/>
              <a:ea typeface="Inconsolata"/>
              <a:cs typeface="Courier New" panose="02070309020205020404" pitchFamily="49" charset="0"/>
              <a:sym typeface="Inconsolata"/>
            </a:endParaRPr>
          </a:p>
        </p:txBody>
      </p:sp>
      <p:sp>
        <p:nvSpPr>
          <p:cNvPr id="2" name="Rectangle: Rounded Corners 1">
            <a:extLst>
              <a:ext uri="{FF2B5EF4-FFF2-40B4-BE49-F238E27FC236}">
                <a16:creationId xmlns:a16="http://schemas.microsoft.com/office/drawing/2014/main" id="{2C42E6ED-5479-42C9-BFBA-26D2600F8B4B}"/>
              </a:ext>
            </a:extLst>
          </p:cNvPr>
          <p:cNvSpPr/>
          <p:nvPr/>
        </p:nvSpPr>
        <p:spPr>
          <a:xfrm>
            <a:off x="6527056" y="2440951"/>
            <a:ext cx="4361573" cy="3037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800" dirty="0">
                <a:solidFill>
                  <a:sysClr val="windowText" lastClr="000000"/>
                </a:solidFill>
              </a:rPr>
              <a:t>Which one is true?</a:t>
            </a:r>
          </a:p>
          <a:p>
            <a:pPr marL="0" indent="0">
              <a:buNone/>
            </a:pPr>
            <a:endParaRPr lang="en-GB" sz="1800" dirty="0">
              <a:solidFill>
                <a:sysClr val="windowText" lastClr="000000"/>
              </a:solidFill>
            </a:endParaRPr>
          </a:p>
          <a:p>
            <a:pPr marL="609585" indent="-550320">
              <a:buSzPts val="2900"/>
              <a:buAutoNum type="alphaLcParenR"/>
            </a:pPr>
            <a:r>
              <a:rPr lang="en-GB" sz="1800" dirty="0">
                <a:solidFill>
                  <a:sysClr val="windowText" lastClr="000000"/>
                </a:solidFill>
              </a:rPr>
              <a:t>All must use </a:t>
            </a:r>
            <a:r>
              <a:rPr lang="en-GB" sz="1800" dirty="0" err="1">
                <a:solidFill>
                  <a:sysClr val="windowText" lastClr="000000"/>
                </a:solidFill>
              </a:rPr>
              <a:t>invokeinterface</a:t>
            </a:r>
            <a:endParaRPr lang="en-GB" sz="1800" dirty="0">
              <a:solidFill>
                <a:sysClr val="windowText" lastClr="000000"/>
              </a:solidFill>
            </a:endParaRPr>
          </a:p>
          <a:p>
            <a:pPr marL="609585" indent="-550320">
              <a:buSzPts val="2900"/>
              <a:buAutoNum type="alphaLcParenR"/>
            </a:pPr>
            <a:r>
              <a:rPr lang="en-GB" sz="1800" dirty="0">
                <a:solidFill>
                  <a:sysClr val="windowText" lastClr="000000"/>
                </a:solidFill>
              </a:rPr>
              <a:t>All can use </a:t>
            </a:r>
            <a:r>
              <a:rPr lang="en-GB" sz="1800" dirty="0" err="1">
                <a:solidFill>
                  <a:sysClr val="windowText" lastClr="000000"/>
                </a:solidFill>
              </a:rPr>
              <a:t>invokevirtual</a:t>
            </a:r>
            <a:endParaRPr lang="en-GB" sz="1800" dirty="0">
              <a:solidFill>
                <a:sysClr val="windowText" lastClr="000000"/>
              </a:solidFill>
            </a:endParaRPr>
          </a:p>
          <a:p>
            <a:pPr marL="609585" indent="-550320">
              <a:buSzPts val="2900"/>
              <a:buAutoNum type="alphaLcParenR"/>
            </a:pPr>
            <a:r>
              <a:rPr lang="en-GB" sz="1800" dirty="0">
                <a:solidFill>
                  <a:sysClr val="windowText" lastClr="000000"/>
                </a:solidFill>
              </a:rPr>
              <a:t>Only 1 can use </a:t>
            </a:r>
            <a:r>
              <a:rPr lang="en-GB" sz="1800" dirty="0" err="1">
                <a:solidFill>
                  <a:sysClr val="windowText" lastClr="000000"/>
                </a:solidFill>
              </a:rPr>
              <a:t>invokevirtual</a:t>
            </a:r>
            <a:endParaRPr lang="en-GB" sz="1800" dirty="0">
              <a:solidFill>
                <a:sysClr val="windowText" lastClr="000000"/>
              </a:solidFill>
            </a:endParaRPr>
          </a:p>
          <a:p>
            <a:pPr marL="609585" indent="-550320">
              <a:buSzPts val="2900"/>
              <a:buAutoNum type="alphaLcParenR"/>
            </a:pPr>
            <a:r>
              <a:rPr lang="en-GB" sz="1800" dirty="0">
                <a:solidFill>
                  <a:sysClr val="windowText" lastClr="000000"/>
                </a:solidFill>
              </a:rPr>
              <a:t>Only 3 must use </a:t>
            </a:r>
            <a:r>
              <a:rPr lang="en-GB" sz="1800" dirty="0" err="1">
                <a:solidFill>
                  <a:sysClr val="windowText" lastClr="000000"/>
                </a:solidFill>
              </a:rPr>
              <a:t>invokeinterface</a:t>
            </a:r>
            <a:endParaRPr lang="en-GB" sz="1800" dirty="0">
              <a:solidFill>
                <a:sysClr val="windowText" lastClr="000000"/>
              </a:solidFill>
            </a:endParaRPr>
          </a:p>
        </p:txBody>
      </p:sp>
      <p:pic>
        <p:nvPicPr>
          <p:cNvPr id="4" name="Picture 3" descr="A picture containing drawing&#10;&#10;Description automatically generated">
            <a:extLst>
              <a:ext uri="{FF2B5EF4-FFF2-40B4-BE49-F238E27FC236}">
                <a16:creationId xmlns:a16="http://schemas.microsoft.com/office/drawing/2014/main" id="{9B5FB0E0-3B53-0AD7-A69B-9E78876A8B8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00294" y="4723741"/>
            <a:ext cx="1269564" cy="1269564"/>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14CF677B-5298-CF8A-B373-EFD3BE0A19FD}"/>
                  </a:ext>
                </a:extLst>
              </p14:cNvPr>
              <p14:cNvContentPartPr/>
              <p14:nvPr/>
            </p14:nvContentPartPr>
            <p14:xfrm>
              <a:off x="302760" y="1925280"/>
              <a:ext cx="5063400" cy="2809080"/>
            </p14:xfrm>
          </p:contentPart>
        </mc:Choice>
        <mc:Fallback>
          <p:pic>
            <p:nvPicPr>
              <p:cNvPr id="5" name="Ink 4">
                <a:extLst>
                  <a:ext uri="{FF2B5EF4-FFF2-40B4-BE49-F238E27FC236}">
                    <a16:creationId xmlns:a16="http://schemas.microsoft.com/office/drawing/2014/main" id="{14CF677B-5298-CF8A-B373-EFD3BE0A19FD}"/>
                  </a:ext>
                </a:extLst>
              </p:cNvPr>
              <p:cNvPicPr/>
              <p:nvPr/>
            </p:nvPicPr>
            <p:blipFill>
              <a:blip r:embed="rId6"/>
              <a:stretch>
                <a:fillRect/>
              </a:stretch>
            </p:blipFill>
            <p:spPr>
              <a:xfrm>
                <a:off x="293400" y="1915920"/>
                <a:ext cx="5082120" cy="2827800"/>
              </a:xfrm>
              <a:prstGeom prst="rect">
                <a:avLst/>
              </a:prstGeom>
            </p:spPr>
          </p:pic>
        </mc:Fallback>
      </mc:AlternateContent>
    </p:spTree>
    <p:extLst>
      <p:ext uri="{BB962C8B-B14F-4D97-AF65-F5344CB8AC3E}">
        <p14:creationId xmlns:p14="http://schemas.microsoft.com/office/powerpoint/2010/main" val="1629707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Object layout in Java</a:t>
            </a:r>
            <a:endParaRPr sz="6600" dirty="0"/>
          </a:p>
        </p:txBody>
      </p:sp>
      <p:sp>
        <p:nvSpPr>
          <p:cNvPr id="370" name="Google Shape;370;p5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16</a:t>
            </a:fld>
            <a:endParaRPr/>
          </a:p>
        </p:txBody>
      </p:sp>
      <p:sp>
        <p:nvSpPr>
          <p:cNvPr id="371" name="Google Shape;371;p54"/>
          <p:cNvSpPr txBox="1"/>
          <p:nvPr/>
        </p:nvSpPr>
        <p:spPr>
          <a:xfrm>
            <a:off x="415600" y="1326800"/>
            <a:ext cx="3942400" cy="5128000"/>
          </a:xfrm>
          <a:prstGeom prst="rect">
            <a:avLst/>
          </a:prstGeom>
          <a:noFill/>
          <a:ln>
            <a:noFill/>
          </a:ln>
        </p:spPr>
        <p:txBody>
          <a:bodyPr spcFirstLastPara="1" wrap="square" lIns="121900" tIns="121900" rIns="121900" bIns="121900" anchor="t" anchorCtr="0">
            <a:noAutofit/>
          </a:bodyPr>
          <a:lstStyle/>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72" name="Google Shape;372;p54"/>
          <p:cNvSpPr txBox="1"/>
          <p:nvPr/>
        </p:nvSpPr>
        <p:spPr>
          <a:xfrm>
            <a:off x="9057433" y="2973905"/>
            <a:ext cx="2852857"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400" dirty="0">
                <a:solidFill>
                  <a:srgbClr val="333333"/>
                </a:solidFill>
                <a:latin typeface="Courier New" panose="02070309020205020404" pitchFamily="49" charset="0"/>
                <a:ea typeface="Inconsolata"/>
                <a:cs typeface="Courier New" panose="02070309020205020404" pitchFamily="49" charset="0"/>
                <a:sym typeface="Inconsolata"/>
              </a:rPr>
              <a:t>A a =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new</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374" name="Google Shape;374;p54"/>
          <p:cNvSpPr/>
          <p:nvPr/>
        </p:nvSpPr>
        <p:spPr>
          <a:xfrm>
            <a:off x="10074389" y="1935867"/>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dirty="0">
                <a:solidFill>
                  <a:srgbClr val="0066BB"/>
                </a:solidFill>
                <a:latin typeface="Inconsolata"/>
                <a:ea typeface="Inconsolata"/>
                <a:cs typeface="Inconsolata"/>
                <a:sym typeface="Inconsolata"/>
              </a:rPr>
              <a:t>field1</a:t>
            </a:r>
            <a:endParaRPr sz="2400" dirty="0"/>
          </a:p>
        </p:txBody>
      </p:sp>
      <p:sp>
        <p:nvSpPr>
          <p:cNvPr id="375" name="Google Shape;375;p54"/>
          <p:cNvSpPr/>
          <p:nvPr/>
        </p:nvSpPr>
        <p:spPr>
          <a:xfrm>
            <a:off x="6327384" y="14107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a:solidFill>
                  <a:srgbClr val="999999"/>
                </a:solidFill>
              </a:rPr>
              <a:t>metadata</a:t>
            </a:r>
            <a:endParaRPr sz="2000" b="1">
              <a:solidFill>
                <a:srgbClr val="999999"/>
              </a:solidFill>
            </a:endParaRPr>
          </a:p>
        </p:txBody>
      </p:sp>
      <p:sp>
        <p:nvSpPr>
          <p:cNvPr id="376" name="Google Shape;376;p54"/>
          <p:cNvSpPr/>
          <p:nvPr/>
        </p:nvSpPr>
        <p:spPr>
          <a:xfrm>
            <a:off x="6327384" y="21455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A.m1</a:t>
            </a:r>
            <a:endParaRPr sz="2400"/>
          </a:p>
        </p:txBody>
      </p:sp>
      <p:sp>
        <p:nvSpPr>
          <p:cNvPr id="377" name="Google Shape;377;p54"/>
          <p:cNvSpPr/>
          <p:nvPr/>
        </p:nvSpPr>
        <p:spPr>
          <a:xfrm>
            <a:off x="6327384" y="288032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A.m2</a:t>
            </a:r>
            <a:endParaRPr sz="2400"/>
          </a:p>
        </p:txBody>
      </p:sp>
      <p:cxnSp>
        <p:nvCxnSpPr>
          <p:cNvPr id="378" name="Google Shape;378;p54"/>
          <p:cNvCxnSpPr>
            <a:cxnSpLocks/>
            <a:stCxn id="375" idx="1"/>
          </p:cNvCxnSpPr>
          <p:nvPr/>
        </p:nvCxnSpPr>
        <p:spPr>
          <a:xfrm flipH="1" flipV="1">
            <a:off x="2192264" y="1649300"/>
            <a:ext cx="4135120" cy="128824"/>
          </a:xfrm>
          <a:prstGeom prst="straightConnector1">
            <a:avLst/>
          </a:prstGeom>
          <a:noFill/>
          <a:ln w="28575" cap="flat" cmpd="sng">
            <a:solidFill>
              <a:schemeClr val="dk2"/>
            </a:solidFill>
            <a:prstDash val="solid"/>
            <a:round/>
            <a:headEnd type="none" w="med" len="med"/>
            <a:tailEnd type="triangle" w="med" len="med"/>
          </a:ln>
        </p:spPr>
      </p:cxnSp>
      <p:sp>
        <p:nvSpPr>
          <p:cNvPr id="379" name="Google Shape;379;p54"/>
          <p:cNvSpPr/>
          <p:nvPr/>
        </p:nvSpPr>
        <p:spPr>
          <a:xfrm>
            <a:off x="8372400" y="1935867"/>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a:solidFill>
                  <a:schemeClr val="accent4"/>
                </a:solidFill>
              </a:rPr>
              <a:t>metadata</a:t>
            </a:r>
            <a:endParaRPr sz="2667" b="1">
              <a:latin typeface="Inconsolata"/>
              <a:ea typeface="Inconsolata"/>
              <a:cs typeface="Inconsolata"/>
              <a:sym typeface="Inconsolata"/>
            </a:endParaRPr>
          </a:p>
        </p:txBody>
      </p:sp>
      <p:cxnSp>
        <p:nvCxnSpPr>
          <p:cNvPr id="380" name="Google Shape;380;p54"/>
          <p:cNvCxnSpPr>
            <a:cxnSpLocks/>
          </p:cNvCxnSpPr>
          <p:nvPr/>
        </p:nvCxnSpPr>
        <p:spPr>
          <a:xfrm rot="10800000">
            <a:off x="7648184" y="1425186"/>
            <a:ext cx="1484338" cy="720339"/>
          </a:xfrm>
          <a:prstGeom prst="curvedConnector3">
            <a:avLst>
              <a:gd name="adj1" fmla="val 50000"/>
            </a:avLst>
          </a:prstGeom>
          <a:noFill/>
          <a:ln w="28575" cap="flat" cmpd="sng">
            <a:solidFill>
              <a:schemeClr val="dk2"/>
            </a:solidFill>
            <a:prstDash val="solid"/>
            <a:round/>
            <a:headEnd type="none" w="med" len="med"/>
            <a:tailEnd type="triangle" w="med" len="med"/>
          </a:ln>
        </p:spPr>
      </p:cxnSp>
      <p:cxnSp>
        <p:nvCxnSpPr>
          <p:cNvPr id="373" name="Google Shape;373;p54"/>
          <p:cNvCxnSpPr>
            <a:cxnSpLocks/>
            <a:stCxn id="372" idx="1"/>
          </p:cNvCxnSpPr>
          <p:nvPr/>
        </p:nvCxnSpPr>
        <p:spPr>
          <a:xfrm flipH="1" flipV="1">
            <a:off x="8372400" y="2670667"/>
            <a:ext cx="685033" cy="670638"/>
          </a:xfrm>
          <a:prstGeom prst="straightConnector1">
            <a:avLst/>
          </a:prstGeom>
          <a:noFill/>
          <a:ln w="28575" cap="flat" cmpd="sng">
            <a:solidFill>
              <a:schemeClr val="dk2"/>
            </a:solidFill>
            <a:prstDash val="solid"/>
            <a:round/>
            <a:headEnd type="none" w="med" len="med"/>
            <a:tailEnd type="triangle" w="med" len="med"/>
          </a:ln>
        </p:spPr>
      </p:cxnSp>
      <p:sp>
        <p:nvSpPr>
          <p:cNvPr id="7" name="Rectangle: Rounded Corners 6">
            <a:extLst>
              <a:ext uri="{FF2B5EF4-FFF2-40B4-BE49-F238E27FC236}">
                <a16:creationId xmlns:a16="http://schemas.microsoft.com/office/drawing/2014/main" id="{42CC5F86-9992-464A-95E1-78EBB69C5E22}"/>
              </a:ext>
            </a:extLst>
          </p:cNvPr>
          <p:cNvSpPr/>
          <p:nvPr/>
        </p:nvSpPr>
        <p:spPr>
          <a:xfrm>
            <a:off x="1805844" y="4093757"/>
            <a:ext cx="7219552" cy="181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800" dirty="0">
                <a:solidFill>
                  <a:sysClr val="windowText" lastClr="000000"/>
                </a:solidFill>
              </a:rPr>
              <a:t>Can we write a Java program that accesses the metadata?</a:t>
            </a:r>
          </a:p>
          <a:p>
            <a:pPr marL="609585" indent="-499521">
              <a:spcBef>
                <a:spcPts val="1333"/>
              </a:spcBef>
              <a:buSzPts val="2300"/>
              <a:buAutoNum type="alphaLcParenR"/>
            </a:pPr>
            <a:r>
              <a:rPr lang="en-GB" sz="1800" dirty="0">
                <a:solidFill>
                  <a:sysClr val="windowText" lastClr="000000"/>
                </a:solidFill>
              </a:rPr>
              <a:t>No, it’s internal to the compiler/virtual machine</a:t>
            </a:r>
          </a:p>
          <a:p>
            <a:pPr marL="609585" indent="-499521">
              <a:buSzPts val="2300"/>
              <a:buAutoNum type="alphaLcParenR"/>
            </a:pPr>
            <a:r>
              <a:rPr lang="en-GB" sz="1800" dirty="0">
                <a:solidFill>
                  <a:sysClr val="windowText" lastClr="000000"/>
                </a:solidFill>
              </a:rPr>
              <a:t>Yes, but only indirectly by using dynamic binding and </a:t>
            </a:r>
            <a:r>
              <a:rPr lang="en-GB" sz="1800" dirty="0" err="1">
                <a:solidFill>
                  <a:sysClr val="windowText" lastClr="000000"/>
                </a:solidFill>
              </a:rPr>
              <a:t>downcasts</a:t>
            </a:r>
            <a:endParaRPr lang="en-GB" sz="1800" dirty="0">
              <a:solidFill>
                <a:sysClr val="windowText" lastClr="000000"/>
              </a:solidFill>
            </a:endParaRPr>
          </a:p>
          <a:p>
            <a:pPr marL="609585" indent="-499521">
              <a:buSzPts val="2300"/>
              <a:buAutoNum type="alphaLcParenR"/>
            </a:pPr>
            <a:r>
              <a:rPr lang="en-GB" sz="1800" dirty="0">
                <a:solidFill>
                  <a:sysClr val="windowText" lastClr="000000"/>
                </a:solidFill>
              </a:rPr>
              <a:t>Yes, we can access it directly</a:t>
            </a:r>
          </a:p>
          <a:p>
            <a:pPr marL="609585" indent="-499521">
              <a:buSzPts val="2300"/>
              <a:buAutoNum type="alphaLcParenR"/>
            </a:pPr>
            <a:r>
              <a:rPr lang="en-GB" sz="1800" dirty="0">
                <a:solidFill>
                  <a:sysClr val="windowText" lastClr="000000"/>
                </a:solidFill>
              </a:rPr>
              <a:t>Yes, we can access and modify it</a:t>
            </a:r>
          </a:p>
        </p:txBody>
      </p:sp>
      <p:sp>
        <p:nvSpPr>
          <p:cNvPr id="2" name="Google Shape;508;p60">
            <a:extLst>
              <a:ext uri="{FF2B5EF4-FFF2-40B4-BE49-F238E27FC236}">
                <a16:creationId xmlns:a16="http://schemas.microsoft.com/office/drawing/2014/main" id="{C81926F8-C33C-4F56-B7F3-40F459EF274C}"/>
              </a:ext>
            </a:extLst>
          </p:cNvPr>
          <p:cNvSpPr/>
          <p:nvPr/>
        </p:nvSpPr>
        <p:spPr>
          <a:xfrm>
            <a:off x="5302553" y="5048197"/>
            <a:ext cx="3942400" cy="601337"/>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    Reflection</a:t>
            </a:r>
            <a:endParaRPr sz="2000"/>
          </a:p>
        </p:txBody>
      </p:sp>
      <p:sp>
        <p:nvSpPr>
          <p:cNvPr id="3" name="Google Shape;509;p60">
            <a:extLst>
              <a:ext uri="{FF2B5EF4-FFF2-40B4-BE49-F238E27FC236}">
                <a16:creationId xmlns:a16="http://schemas.microsoft.com/office/drawing/2014/main" id="{F75AEC38-6027-4E03-94D9-4D815E0D1D91}"/>
              </a:ext>
            </a:extLst>
          </p:cNvPr>
          <p:cNvSpPr/>
          <p:nvPr/>
        </p:nvSpPr>
        <p:spPr>
          <a:xfrm>
            <a:off x="5629047" y="5344815"/>
            <a:ext cx="4589200" cy="549807"/>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dirty="0"/>
              <a:t>    Intercession (not supported in Java)</a:t>
            </a:r>
            <a:endParaRPr sz="2000" dirty="0"/>
          </a:p>
        </p:txBody>
      </p:sp>
      <p:pic>
        <p:nvPicPr>
          <p:cNvPr id="4" name="Google Shape;510;p60">
            <a:extLst>
              <a:ext uri="{FF2B5EF4-FFF2-40B4-BE49-F238E27FC236}">
                <a16:creationId xmlns:a16="http://schemas.microsoft.com/office/drawing/2014/main" id="{71C390E0-DEFE-4A98-A21B-5C9F8FA1E495}"/>
              </a:ext>
            </a:extLst>
          </p:cNvPr>
          <p:cNvPicPr preferRelativeResize="0"/>
          <p:nvPr/>
        </p:nvPicPr>
        <p:blipFill>
          <a:blip r:embed="rId3">
            <a:alphaModFix/>
          </a:blip>
          <a:stretch>
            <a:fillRect/>
          </a:stretch>
        </p:blipFill>
        <p:spPr>
          <a:xfrm>
            <a:off x="8390353" y="4301569"/>
            <a:ext cx="816432" cy="816432"/>
          </a:xfrm>
          <a:prstGeom prst="rect">
            <a:avLst/>
          </a:prstGeom>
          <a:noFill/>
          <a:ln>
            <a:noFill/>
          </a:ln>
        </p:spPr>
      </p:pic>
    </p:spTree>
    <p:extLst>
      <p:ext uri="{BB962C8B-B14F-4D97-AF65-F5344CB8AC3E}">
        <p14:creationId xmlns:p14="http://schemas.microsoft.com/office/powerpoint/2010/main" val="5632759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160</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57484280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AE0E-F808-42B0-AF68-710B847ADD08}"/>
              </a:ext>
            </a:extLst>
          </p:cNvPr>
          <p:cNvSpPr>
            <a:spLocks noGrp="1"/>
          </p:cNvSpPr>
          <p:nvPr>
            <p:ph type="title"/>
          </p:nvPr>
        </p:nvSpPr>
        <p:spPr/>
        <p:txBody>
          <a:bodyPr/>
          <a:lstStyle/>
          <a:p>
            <a:r>
              <a:rPr lang="en-US" dirty="0"/>
              <a:t>Casting</a:t>
            </a:r>
          </a:p>
        </p:txBody>
      </p:sp>
      <p:sp>
        <p:nvSpPr>
          <p:cNvPr id="3" name="Content Placeholder 2">
            <a:extLst>
              <a:ext uri="{FF2B5EF4-FFF2-40B4-BE49-F238E27FC236}">
                <a16:creationId xmlns:a16="http://schemas.microsoft.com/office/drawing/2014/main" id="{ACDAAE32-91C4-4CC8-9BCD-13BBD3DEC734}"/>
              </a:ext>
            </a:extLst>
          </p:cNvPr>
          <p:cNvSpPr>
            <a:spLocks noGrp="1"/>
          </p:cNvSpPr>
          <p:nvPr>
            <p:ph idx="1"/>
          </p:nvPr>
        </p:nvSpPr>
        <p:spPr/>
        <p:txBody>
          <a:bodyPr/>
          <a:lstStyle/>
          <a:p>
            <a:r>
              <a:rPr lang="en-US" dirty="0" err="1">
                <a:latin typeface="Courier New" panose="02070309020205020404" pitchFamily="49" charset="0"/>
                <a:cs typeface="Courier New" panose="02070309020205020404" pitchFamily="49" charset="0"/>
              </a:rPr>
              <a:t>checkcast</a:t>
            </a:r>
            <a:r>
              <a:rPr lang="en-US" dirty="0">
                <a:latin typeface="Courier New" panose="02070309020205020404" pitchFamily="49" charset="0"/>
                <a:cs typeface="Courier New" panose="02070309020205020404" pitchFamily="49" charset="0"/>
              </a:rPr>
              <a:t> &lt;class&gt;</a:t>
            </a:r>
          </a:p>
          <a:p>
            <a:pPr lvl="1"/>
            <a:r>
              <a:rPr lang="en-US" dirty="0"/>
              <a:t>Takes a reference from one type from the stack</a:t>
            </a:r>
          </a:p>
          <a:p>
            <a:pPr lvl="1"/>
            <a:r>
              <a:rPr lang="en-US" dirty="0"/>
              <a:t>Puts a reference to type &lt;class&gt; back</a:t>
            </a:r>
          </a:p>
        </p:txBody>
      </p:sp>
      <p:sp>
        <p:nvSpPr>
          <p:cNvPr id="5" name="Slide Number Placeholder 4">
            <a:extLst>
              <a:ext uri="{FF2B5EF4-FFF2-40B4-BE49-F238E27FC236}">
                <a16:creationId xmlns:a16="http://schemas.microsoft.com/office/drawing/2014/main" id="{99DA16B3-240A-4069-99BA-E7780B34E0DD}"/>
              </a:ext>
            </a:extLst>
          </p:cNvPr>
          <p:cNvSpPr>
            <a:spLocks noGrp="1"/>
          </p:cNvSpPr>
          <p:nvPr>
            <p:ph type="sldNum" sz="quarter" idx="12"/>
          </p:nvPr>
        </p:nvSpPr>
        <p:spPr/>
        <p:txBody>
          <a:bodyPr/>
          <a:lstStyle/>
          <a:p>
            <a:fld id="{83AD8ACD-29C2-4661-8CCF-56AFB7336F5C}" type="slidenum">
              <a:rPr lang="en-US" smtClean="0"/>
              <a:pPr/>
              <a:t>161</a:t>
            </a:fld>
            <a:endParaRPr lang="en-US" dirty="0"/>
          </a:p>
        </p:txBody>
      </p:sp>
      <p:sp>
        <p:nvSpPr>
          <p:cNvPr id="6" name="Google Shape;656;p82">
            <a:extLst>
              <a:ext uri="{FF2B5EF4-FFF2-40B4-BE49-F238E27FC236}">
                <a16:creationId xmlns:a16="http://schemas.microsoft.com/office/drawing/2014/main" id="{0B708B56-E08B-4E1F-A77A-4DC27E7131E9}"/>
              </a:ext>
            </a:extLst>
          </p:cNvPr>
          <p:cNvSpPr txBox="1"/>
          <p:nvPr/>
        </p:nvSpPr>
        <p:spPr>
          <a:xfrm>
            <a:off x="1908566" y="3051350"/>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sp>
        <p:nvSpPr>
          <p:cNvPr id="7" name="Google Shape;655;p82">
            <a:extLst>
              <a:ext uri="{FF2B5EF4-FFF2-40B4-BE49-F238E27FC236}">
                <a16:creationId xmlns:a16="http://schemas.microsoft.com/office/drawing/2014/main" id="{8AD129F3-3B78-46D5-A51F-5B7548CD8D6D}"/>
              </a:ext>
            </a:extLst>
          </p:cNvPr>
          <p:cNvSpPr/>
          <p:nvPr/>
        </p:nvSpPr>
        <p:spPr>
          <a:xfrm>
            <a:off x="1832957" y="3647350"/>
            <a:ext cx="2299059"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Object: “Hello”</a:t>
            </a:r>
            <a:endParaRPr sz="2400" dirty="0"/>
          </a:p>
        </p:txBody>
      </p:sp>
      <p:sp>
        <p:nvSpPr>
          <p:cNvPr id="9" name="Google Shape;656;p82">
            <a:extLst>
              <a:ext uri="{FF2B5EF4-FFF2-40B4-BE49-F238E27FC236}">
                <a16:creationId xmlns:a16="http://schemas.microsoft.com/office/drawing/2014/main" id="{EA7D2893-A255-4DA6-AEC6-91F01EDFFD74}"/>
              </a:ext>
            </a:extLst>
          </p:cNvPr>
          <p:cNvSpPr txBox="1"/>
          <p:nvPr/>
        </p:nvSpPr>
        <p:spPr>
          <a:xfrm>
            <a:off x="8871270" y="3051350"/>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sp>
        <p:nvSpPr>
          <p:cNvPr id="10" name="Google Shape;655;p82">
            <a:extLst>
              <a:ext uri="{FF2B5EF4-FFF2-40B4-BE49-F238E27FC236}">
                <a16:creationId xmlns:a16="http://schemas.microsoft.com/office/drawing/2014/main" id="{3BD7C9F0-70CA-449A-A40E-48B15CAB24EE}"/>
              </a:ext>
            </a:extLst>
          </p:cNvPr>
          <p:cNvSpPr/>
          <p:nvPr/>
        </p:nvSpPr>
        <p:spPr>
          <a:xfrm>
            <a:off x="8795661" y="3647350"/>
            <a:ext cx="2299059"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String: “Hello”</a:t>
            </a:r>
            <a:endParaRPr sz="2400" dirty="0"/>
          </a:p>
        </p:txBody>
      </p:sp>
      <p:cxnSp>
        <p:nvCxnSpPr>
          <p:cNvPr id="12" name="Straight Arrow Connector 11">
            <a:extLst>
              <a:ext uri="{FF2B5EF4-FFF2-40B4-BE49-F238E27FC236}">
                <a16:creationId xmlns:a16="http://schemas.microsoft.com/office/drawing/2014/main" id="{4699C5D5-96DA-45D3-BAFA-BDD8CA167734}"/>
              </a:ext>
            </a:extLst>
          </p:cNvPr>
          <p:cNvCxnSpPr>
            <a:stCxn id="7" idx="3"/>
            <a:endCxn id="10" idx="1"/>
          </p:cNvCxnSpPr>
          <p:nvPr/>
        </p:nvCxnSpPr>
        <p:spPr>
          <a:xfrm>
            <a:off x="4132016" y="3902750"/>
            <a:ext cx="4663645"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A81400-1B40-4E37-B681-40BC4E87B3DE}"/>
              </a:ext>
            </a:extLst>
          </p:cNvPr>
          <p:cNvSpPr txBox="1"/>
          <p:nvPr/>
        </p:nvSpPr>
        <p:spPr>
          <a:xfrm>
            <a:off x="4598108" y="3436004"/>
            <a:ext cx="3807071" cy="369332"/>
          </a:xfrm>
          <a:prstGeom prst="rect">
            <a:avLst/>
          </a:prstGeom>
          <a:noFill/>
        </p:spPr>
        <p:txBody>
          <a:bodyPr wrap="square">
            <a:spAutoFit/>
          </a:bodyPr>
          <a:lstStyle/>
          <a:p>
            <a:r>
              <a:rPr lang="en-US" dirty="0" err="1">
                <a:latin typeface="Courier New" panose="02070309020205020404" pitchFamily="49" charset="0"/>
                <a:cs typeface="Courier New" panose="02070309020205020404" pitchFamily="49" charset="0"/>
              </a:rPr>
              <a:t>checkcast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java.lang.String</a:t>
            </a:r>
            <a:endParaRPr lang="en-US" dirty="0">
              <a:latin typeface="Courier New" panose="02070309020205020404" pitchFamily="49" charset="0"/>
              <a:cs typeface="Courier New" panose="02070309020205020404" pitchFamily="49" charset="0"/>
            </a:endParaRPr>
          </a:p>
        </p:txBody>
      </p:sp>
      <p:sp>
        <p:nvSpPr>
          <p:cNvPr id="16" name="TextBox 15">
            <a:extLst>
              <a:ext uri="{FF2B5EF4-FFF2-40B4-BE49-F238E27FC236}">
                <a16:creationId xmlns:a16="http://schemas.microsoft.com/office/drawing/2014/main" id="{36CB35A0-FCD3-4001-95DF-4D7BBEC8482A}"/>
              </a:ext>
            </a:extLst>
          </p:cNvPr>
          <p:cNvSpPr txBox="1"/>
          <p:nvPr/>
        </p:nvSpPr>
        <p:spPr>
          <a:xfrm>
            <a:off x="1781140" y="4255564"/>
            <a:ext cx="2402692" cy="923330"/>
          </a:xfrm>
          <a:prstGeom prst="rect">
            <a:avLst/>
          </a:prstGeom>
          <a:noFill/>
        </p:spPr>
        <p:txBody>
          <a:bodyPr wrap="square" rtlCol="0">
            <a:spAutoFit/>
          </a:bodyPr>
          <a:lstStyle/>
          <a:p>
            <a:pPr algn="ctr"/>
            <a:r>
              <a:rPr lang="en-US" dirty="0"/>
              <a:t>Can only use this reference as </a:t>
            </a:r>
            <a:r>
              <a:rPr lang="en-US" dirty="0" err="1"/>
              <a:t>java.lang.Object</a:t>
            </a:r>
            <a:endParaRPr lang="en-US" dirty="0"/>
          </a:p>
        </p:txBody>
      </p:sp>
      <p:sp>
        <p:nvSpPr>
          <p:cNvPr id="18" name="TextBox 17">
            <a:extLst>
              <a:ext uri="{FF2B5EF4-FFF2-40B4-BE49-F238E27FC236}">
                <a16:creationId xmlns:a16="http://schemas.microsoft.com/office/drawing/2014/main" id="{06A19FA7-9AEB-4D9B-9BAD-343A2593B591}"/>
              </a:ext>
            </a:extLst>
          </p:cNvPr>
          <p:cNvSpPr txBox="1"/>
          <p:nvPr/>
        </p:nvSpPr>
        <p:spPr>
          <a:xfrm>
            <a:off x="8691524" y="4255564"/>
            <a:ext cx="2402692" cy="646331"/>
          </a:xfrm>
          <a:prstGeom prst="rect">
            <a:avLst/>
          </a:prstGeom>
          <a:noFill/>
        </p:spPr>
        <p:txBody>
          <a:bodyPr wrap="square" rtlCol="0">
            <a:spAutoFit/>
          </a:bodyPr>
          <a:lstStyle/>
          <a:p>
            <a:pPr algn="ctr"/>
            <a:r>
              <a:rPr lang="en-US" dirty="0"/>
              <a:t>Can use this reference as </a:t>
            </a:r>
            <a:r>
              <a:rPr lang="en-US" dirty="0" err="1"/>
              <a:t>java.lang.String</a:t>
            </a:r>
            <a:r>
              <a:rPr lang="en-US" dirty="0"/>
              <a:t> now</a:t>
            </a:r>
          </a:p>
        </p:txBody>
      </p:sp>
    </p:spTree>
    <p:extLst>
      <p:ext uri="{BB962C8B-B14F-4D97-AF65-F5344CB8AC3E}">
        <p14:creationId xmlns:p14="http://schemas.microsoft.com/office/powerpoint/2010/main" val="30007777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AE0E-F808-42B0-AF68-710B847ADD08}"/>
              </a:ext>
            </a:extLst>
          </p:cNvPr>
          <p:cNvSpPr>
            <a:spLocks noGrp="1"/>
          </p:cNvSpPr>
          <p:nvPr>
            <p:ph type="title"/>
          </p:nvPr>
        </p:nvSpPr>
        <p:spPr/>
        <p:txBody>
          <a:bodyPr/>
          <a:lstStyle/>
          <a:p>
            <a:r>
              <a:rPr lang="en-US" dirty="0"/>
              <a:t>Casting</a:t>
            </a:r>
          </a:p>
        </p:txBody>
      </p:sp>
      <p:sp>
        <p:nvSpPr>
          <p:cNvPr id="3" name="Content Placeholder 2">
            <a:extLst>
              <a:ext uri="{FF2B5EF4-FFF2-40B4-BE49-F238E27FC236}">
                <a16:creationId xmlns:a16="http://schemas.microsoft.com/office/drawing/2014/main" id="{ACDAAE32-91C4-4CC8-9BCD-13BBD3DEC734}"/>
              </a:ext>
            </a:extLst>
          </p:cNvPr>
          <p:cNvSpPr>
            <a:spLocks noGrp="1"/>
          </p:cNvSpPr>
          <p:nvPr>
            <p:ph idx="1"/>
          </p:nvPr>
        </p:nvSpPr>
        <p:spPr/>
        <p:txBody>
          <a:bodyPr/>
          <a:lstStyle/>
          <a:p>
            <a:r>
              <a:rPr lang="en-US" dirty="0" err="1">
                <a:latin typeface="Courier New" panose="02070309020205020404" pitchFamily="49" charset="0"/>
                <a:cs typeface="Courier New" panose="02070309020205020404" pitchFamily="49" charset="0"/>
              </a:rPr>
              <a:t>checkcast</a:t>
            </a:r>
            <a:r>
              <a:rPr lang="en-US" dirty="0">
                <a:latin typeface="Courier New" panose="02070309020205020404" pitchFamily="49" charset="0"/>
                <a:cs typeface="Courier New" panose="02070309020205020404" pitchFamily="49" charset="0"/>
              </a:rPr>
              <a:t> &lt;class&gt;</a:t>
            </a:r>
          </a:p>
          <a:p>
            <a:pPr lvl="1"/>
            <a:r>
              <a:rPr lang="en-US" dirty="0"/>
              <a:t>Takes a reference from one type from the stack</a:t>
            </a:r>
          </a:p>
          <a:p>
            <a:pPr lvl="1"/>
            <a:r>
              <a:rPr lang="en-US" dirty="0"/>
              <a:t>Puts a reference to type &lt;class&gt; back</a:t>
            </a:r>
          </a:p>
        </p:txBody>
      </p:sp>
      <p:sp>
        <p:nvSpPr>
          <p:cNvPr id="5" name="Slide Number Placeholder 4">
            <a:extLst>
              <a:ext uri="{FF2B5EF4-FFF2-40B4-BE49-F238E27FC236}">
                <a16:creationId xmlns:a16="http://schemas.microsoft.com/office/drawing/2014/main" id="{99DA16B3-240A-4069-99BA-E7780B34E0DD}"/>
              </a:ext>
            </a:extLst>
          </p:cNvPr>
          <p:cNvSpPr>
            <a:spLocks noGrp="1"/>
          </p:cNvSpPr>
          <p:nvPr>
            <p:ph type="sldNum" sz="quarter" idx="12"/>
          </p:nvPr>
        </p:nvSpPr>
        <p:spPr/>
        <p:txBody>
          <a:bodyPr/>
          <a:lstStyle/>
          <a:p>
            <a:fld id="{83AD8ACD-29C2-4661-8CCF-56AFB7336F5C}" type="slidenum">
              <a:rPr lang="en-US" smtClean="0"/>
              <a:pPr/>
              <a:t>162</a:t>
            </a:fld>
            <a:endParaRPr lang="en-US" dirty="0"/>
          </a:p>
        </p:txBody>
      </p:sp>
      <p:sp>
        <p:nvSpPr>
          <p:cNvPr id="6" name="Google Shape;656;p82">
            <a:extLst>
              <a:ext uri="{FF2B5EF4-FFF2-40B4-BE49-F238E27FC236}">
                <a16:creationId xmlns:a16="http://schemas.microsoft.com/office/drawing/2014/main" id="{0B708B56-E08B-4E1F-A77A-4DC27E7131E9}"/>
              </a:ext>
            </a:extLst>
          </p:cNvPr>
          <p:cNvSpPr txBox="1"/>
          <p:nvPr/>
        </p:nvSpPr>
        <p:spPr>
          <a:xfrm>
            <a:off x="1908566" y="3051350"/>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sp>
        <p:nvSpPr>
          <p:cNvPr id="7" name="Google Shape;655;p82">
            <a:extLst>
              <a:ext uri="{FF2B5EF4-FFF2-40B4-BE49-F238E27FC236}">
                <a16:creationId xmlns:a16="http://schemas.microsoft.com/office/drawing/2014/main" id="{8AD129F3-3B78-46D5-A51F-5B7548CD8D6D}"/>
              </a:ext>
            </a:extLst>
          </p:cNvPr>
          <p:cNvSpPr/>
          <p:nvPr/>
        </p:nvSpPr>
        <p:spPr>
          <a:xfrm>
            <a:off x="1832957" y="3647350"/>
            <a:ext cx="2299059"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Object</a:t>
            </a:r>
            <a:endParaRPr sz="2400" dirty="0"/>
          </a:p>
        </p:txBody>
      </p:sp>
      <p:sp>
        <p:nvSpPr>
          <p:cNvPr id="9" name="Google Shape;656;p82">
            <a:extLst>
              <a:ext uri="{FF2B5EF4-FFF2-40B4-BE49-F238E27FC236}">
                <a16:creationId xmlns:a16="http://schemas.microsoft.com/office/drawing/2014/main" id="{EA7D2893-A255-4DA6-AEC6-91F01EDFFD74}"/>
              </a:ext>
            </a:extLst>
          </p:cNvPr>
          <p:cNvSpPr txBox="1"/>
          <p:nvPr/>
        </p:nvSpPr>
        <p:spPr>
          <a:xfrm>
            <a:off x="8871270" y="3051350"/>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sp>
        <p:nvSpPr>
          <p:cNvPr id="10" name="Google Shape;655;p82">
            <a:extLst>
              <a:ext uri="{FF2B5EF4-FFF2-40B4-BE49-F238E27FC236}">
                <a16:creationId xmlns:a16="http://schemas.microsoft.com/office/drawing/2014/main" id="{3BD7C9F0-70CA-449A-A40E-48B15CAB24EE}"/>
              </a:ext>
            </a:extLst>
          </p:cNvPr>
          <p:cNvSpPr/>
          <p:nvPr/>
        </p:nvSpPr>
        <p:spPr>
          <a:xfrm>
            <a:off x="8795661" y="3647350"/>
            <a:ext cx="2299059"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A</a:t>
            </a:r>
            <a:endParaRPr sz="2400" dirty="0"/>
          </a:p>
        </p:txBody>
      </p:sp>
      <p:cxnSp>
        <p:nvCxnSpPr>
          <p:cNvPr id="12" name="Straight Arrow Connector 11">
            <a:extLst>
              <a:ext uri="{FF2B5EF4-FFF2-40B4-BE49-F238E27FC236}">
                <a16:creationId xmlns:a16="http://schemas.microsoft.com/office/drawing/2014/main" id="{4699C5D5-96DA-45D3-BAFA-BDD8CA167734}"/>
              </a:ext>
            </a:extLst>
          </p:cNvPr>
          <p:cNvCxnSpPr>
            <a:stCxn id="7" idx="3"/>
            <a:endCxn id="10" idx="1"/>
          </p:cNvCxnSpPr>
          <p:nvPr/>
        </p:nvCxnSpPr>
        <p:spPr>
          <a:xfrm>
            <a:off x="4132016" y="3902750"/>
            <a:ext cx="4663645"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A81400-1B40-4E37-B681-40BC4E87B3DE}"/>
              </a:ext>
            </a:extLst>
          </p:cNvPr>
          <p:cNvSpPr txBox="1"/>
          <p:nvPr/>
        </p:nvSpPr>
        <p:spPr>
          <a:xfrm>
            <a:off x="5055305" y="3436004"/>
            <a:ext cx="3807071" cy="369332"/>
          </a:xfrm>
          <a:prstGeom prst="rect">
            <a:avLst/>
          </a:prstGeom>
          <a:noFill/>
        </p:spPr>
        <p:txBody>
          <a:bodyPr wrap="square">
            <a:spAutoFit/>
          </a:bodyPr>
          <a:lstStyle/>
          <a:p>
            <a:r>
              <a:rPr lang="en-US" dirty="0" err="1">
                <a:latin typeface="Courier New" panose="02070309020205020404" pitchFamily="49" charset="0"/>
                <a:cs typeface="Courier New" panose="02070309020205020404" pitchFamily="49" charset="0"/>
              </a:rPr>
              <a:t>checkcast</a:t>
            </a:r>
            <a:r>
              <a:rPr lang="en-US" dirty="0">
                <a:latin typeface="Courier New" panose="02070309020205020404" pitchFamily="49" charset="0"/>
                <a:cs typeface="Courier New" panose="02070309020205020404" pitchFamily="49" charset="0"/>
              </a:rPr>
              <a:t> A</a:t>
            </a:r>
          </a:p>
        </p:txBody>
      </p:sp>
      <p:sp>
        <p:nvSpPr>
          <p:cNvPr id="16" name="TextBox 15">
            <a:extLst>
              <a:ext uri="{FF2B5EF4-FFF2-40B4-BE49-F238E27FC236}">
                <a16:creationId xmlns:a16="http://schemas.microsoft.com/office/drawing/2014/main" id="{36CB35A0-FCD3-4001-95DF-4D7BBEC8482A}"/>
              </a:ext>
            </a:extLst>
          </p:cNvPr>
          <p:cNvSpPr txBox="1"/>
          <p:nvPr/>
        </p:nvSpPr>
        <p:spPr>
          <a:xfrm>
            <a:off x="1781140" y="4255564"/>
            <a:ext cx="2402692" cy="923330"/>
          </a:xfrm>
          <a:prstGeom prst="rect">
            <a:avLst/>
          </a:prstGeom>
          <a:noFill/>
        </p:spPr>
        <p:txBody>
          <a:bodyPr wrap="square" rtlCol="0">
            <a:spAutoFit/>
          </a:bodyPr>
          <a:lstStyle/>
          <a:p>
            <a:pPr algn="ctr"/>
            <a:r>
              <a:rPr lang="en-US" dirty="0"/>
              <a:t>Can only use this reference as </a:t>
            </a:r>
            <a:r>
              <a:rPr lang="en-US" dirty="0" err="1"/>
              <a:t>java.lang.Object</a:t>
            </a:r>
            <a:endParaRPr lang="en-US" dirty="0"/>
          </a:p>
        </p:txBody>
      </p:sp>
      <p:sp>
        <p:nvSpPr>
          <p:cNvPr id="18" name="TextBox 17">
            <a:extLst>
              <a:ext uri="{FF2B5EF4-FFF2-40B4-BE49-F238E27FC236}">
                <a16:creationId xmlns:a16="http://schemas.microsoft.com/office/drawing/2014/main" id="{06A19FA7-9AEB-4D9B-9BAD-343A2593B591}"/>
              </a:ext>
            </a:extLst>
          </p:cNvPr>
          <p:cNvSpPr txBox="1"/>
          <p:nvPr/>
        </p:nvSpPr>
        <p:spPr>
          <a:xfrm>
            <a:off x="8691524" y="4255564"/>
            <a:ext cx="2402692" cy="646331"/>
          </a:xfrm>
          <a:prstGeom prst="rect">
            <a:avLst/>
          </a:prstGeom>
          <a:noFill/>
        </p:spPr>
        <p:txBody>
          <a:bodyPr wrap="square" rtlCol="0">
            <a:spAutoFit/>
          </a:bodyPr>
          <a:lstStyle/>
          <a:p>
            <a:pPr algn="ctr"/>
            <a:r>
              <a:rPr lang="en-US" dirty="0"/>
              <a:t>Can use this reference as A now</a:t>
            </a:r>
          </a:p>
        </p:txBody>
      </p:sp>
      <p:sp>
        <p:nvSpPr>
          <p:cNvPr id="4" name="Google Shape;589;p74">
            <a:extLst>
              <a:ext uri="{FF2B5EF4-FFF2-40B4-BE49-F238E27FC236}">
                <a16:creationId xmlns:a16="http://schemas.microsoft.com/office/drawing/2014/main" id="{58E7AF78-D938-BB8E-19CC-9D1CF01848B1}"/>
              </a:ext>
            </a:extLst>
          </p:cNvPr>
          <p:cNvSpPr/>
          <p:nvPr/>
        </p:nvSpPr>
        <p:spPr>
          <a:xfrm>
            <a:off x="4467863" y="4649153"/>
            <a:ext cx="1493666" cy="1685659"/>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A(…)</a:t>
            </a:r>
            <a:endParaRPr sz="2400" dirty="0"/>
          </a:p>
        </p:txBody>
      </p:sp>
      <p:cxnSp>
        <p:nvCxnSpPr>
          <p:cNvPr id="11" name="Straight Arrow Connector 10">
            <a:extLst>
              <a:ext uri="{FF2B5EF4-FFF2-40B4-BE49-F238E27FC236}">
                <a16:creationId xmlns:a16="http://schemas.microsoft.com/office/drawing/2014/main" id="{9D595F50-5843-D9A7-C591-303F2508FFB9}"/>
              </a:ext>
            </a:extLst>
          </p:cNvPr>
          <p:cNvCxnSpPr/>
          <p:nvPr/>
        </p:nvCxnSpPr>
        <p:spPr>
          <a:xfrm>
            <a:off x="3859306" y="4158150"/>
            <a:ext cx="1017494" cy="1252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7B863CD-96CE-8FF1-F01F-68321593AECE}"/>
              </a:ext>
            </a:extLst>
          </p:cNvPr>
          <p:cNvCxnSpPr>
            <a:cxnSpLocks/>
          </p:cNvCxnSpPr>
          <p:nvPr/>
        </p:nvCxnSpPr>
        <p:spPr>
          <a:xfrm flipH="1">
            <a:off x="5522259" y="4158150"/>
            <a:ext cx="3273402" cy="1252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04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0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Types of Bytecodes</a:t>
            </a:r>
            <a:endParaRPr/>
          </a:p>
        </p:txBody>
      </p:sp>
      <p:sp>
        <p:nvSpPr>
          <p:cNvPr id="976" name="Google Shape;976;p106"/>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41853">
              <a:buSzPts val="2800"/>
              <a:buFont typeface="Wingdings" panose="05000000000000000000" pitchFamily="2" charset="2"/>
              <a:buChar char="ü"/>
            </a:pPr>
            <a:r>
              <a:rPr lang="en" sz="2800" dirty="0"/>
              <a:t>Constants</a:t>
            </a:r>
            <a:endParaRPr sz="2800" dirty="0"/>
          </a:p>
          <a:p>
            <a:pPr marL="609585" indent="-541853">
              <a:buSzPts val="2800"/>
              <a:buFont typeface="Wingdings" panose="05000000000000000000" pitchFamily="2" charset="2"/>
              <a:buChar char="ü"/>
            </a:pPr>
            <a:r>
              <a:rPr lang="en" sz="2800" dirty="0"/>
              <a:t>Arithmetic/Logic</a:t>
            </a:r>
            <a:endParaRPr sz="2800" dirty="0"/>
          </a:p>
          <a:p>
            <a:pPr marL="609585" indent="-541853">
              <a:buSzPts val="2800"/>
              <a:buFont typeface="Wingdings" panose="05000000000000000000" pitchFamily="2" charset="2"/>
              <a:buChar char="ü"/>
            </a:pPr>
            <a:r>
              <a:rPr lang="en" sz="2800" dirty="0"/>
              <a:t>Control</a:t>
            </a:r>
            <a:endParaRPr sz="2800" dirty="0"/>
          </a:p>
          <a:p>
            <a:pPr marL="609585" indent="-541853">
              <a:buSzPts val="2800"/>
              <a:buFont typeface="Wingdings" panose="05000000000000000000" pitchFamily="2" charset="2"/>
              <a:buChar char="ü"/>
            </a:pPr>
            <a:r>
              <a:rPr lang="en" sz="2800" dirty="0"/>
              <a:t>Local variables</a:t>
            </a:r>
            <a:endParaRPr sz="2800" dirty="0"/>
          </a:p>
          <a:p>
            <a:pPr marL="609585" indent="-541853">
              <a:buSzPts val="2800"/>
            </a:pPr>
            <a:r>
              <a:rPr lang="en" sz="2800" dirty="0"/>
              <a:t>Fields (getfield, getstatic, putfield, putstatic)</a:t>
            </a:r>
            <a:endParaRPr sz="2800" dirty="0"/>
          </a:p>
          <a:p>
            <a:pPr marL="609585" indent="-541853">
              <a:buSzPts val="2800"/>
              <a:buFont typeface="Wingdings" panose="05000000000000000000" pitchFamily="2" charset="2"/>
              <a:buChar char="ü"/>
            </a:pPr>
            <a:r>
              <a:rPr lang="en" sz="2800" dirty="0"/>
              <a:t>Methods</a:t>
            </a:r>
            <a:endParaRPr sz="2800" dirty="0"/>
          </a:p>
          <a:p>
            <a:pPr marL="609585" indent="-541853">
              <a:buSzPts val="2800"/>
              <a:buFont typeface="Wingdings" panose="05000000000000000000" pitchFamily="2" charset="2"/>
              <a:buChar char="ü"/>
            </a:pPr>
            <a:r>
              <a:rPr lang="en" sz="2800" dirty="0"/>
              <a:t>Type coercion/casting</a:t>
            </a:r>
            <a:endParaRPr sz="2800" dirty="0"/>
          </a:p>
          <a:p>
            <a:pPr marL="609585" indent="-541853">
              <a:buSzPts val="2800"/>
            </a:pPr>
            <a:r>
              <a:rPr lang="en" sz="2800" dirty="0"/>
              <a:t>Try-catch-finally</a:t>
            </a:r>
            <a:endParaRPr sz="2800" dirty="0"/>
          </a:p>
          <a:p>
            <a:pPr marL="609585" indent="-541853">
              <a:buSzPts val="2800"/>
            </a:pPr>
            <a:r>
              <a:rPr lang="en" sz="2800" dirty="0"/>
              <a:t>Misc</a:t>
            </a:r>
            <a:endParaRPr sz="2800" dirty="0"/>
          </a:p>
        </p:txBody>
      </p:sp>
      <p:sp>
        <p:nvSpPr>
          <p:cNvPr id="977" name="Google Shape;977;p10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163</a:t>
            </a:fld>
            <a:endParaRPr/>
          </a:p>
        </p:txBody>
      </p:sp>
    </p:spTree>
    <p:extLst>
      <p:ext uri="{BB962C8B-B14F-4D97-AF65-F5344CB8AC3E}">
        <p14:creationId xmlns:p14="http://schemas.microsoft.com/office/powerpoint/2010/main" val="36445818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Java Bytecode Libraries</a:t>
            </a:r>
            <a:endParaRPr sz="6600" dirty="0"/>
          </a:p>
        </p:txBody>
      </p:sp>
      <p:sp>
        <p:nvSpPr>
          <p:cNvPr id="311" name="Google Shape;311;p47"/>
          <p:cNvSpPr txBox="1">
            <a:spLocks noGrp="1"/>
          </p:cNvSpPr>
          <p:nvPr>
            <p:ph idx="1"/>
          </p:nvPr>
        </p:nvSpPr>
        <p:spPr>
          <a:xfrm>
            <a:off x="1097280" y="1679588"/>
            <a:ext cx="10058400" cy="4189505"/>
          </a:xfrm>
          <a:prstGeom prst="rect">
            <a:avLst/>
          </a:prstGeom>
        </p:spPr>
        <p:txBody>
          <a:bodyPr spcFirstLastPara="1" vert="horz" wrap="square" lIns="121900" tIns="121900" rIns="121900" bIns="121900" rtlCol="0" anchor="t" anchorCtr="0">
            <a:noAutofit/>
          </a:bodyPr>
          <a:lstStyle/>
          <a:p>
            <a:pPr marL="609585" indent="-558786"/>
            <a:r>
              <a:rPr lang="en" dirty="0"/>
              <a:t>ASM</a:t>
            </a:r>
            <a:endParaRPr dirty="0"/>
          </a:p>
          <a:p>
            <a:pPr marL="1219170" lvl="1" indent="-507987">
              <a:spcBef>
                <a:spcPts val="0"/>
              </a:spcBef>
            </a:pPr>
            <a:r>
              <a:rPr lang="en" u="sng" dirty="0">
                <a:solidFill>
                  <a:schemeClr val="hlink"/>
                </a:solidFill>
                <a:hlinkClick r:id="rId3"/>
              </a:rPr>
              <a:t>https://asm.ow2.io</a:t>
            </a:r>
            <a:endParaRPr dirty="0"/>
          </a:p>
          <a:p>
            <a:pPr marL="609585" indent="0">
              <a:buNone/>
            </a:pPr>
            <a:endParaRPr dirty="0"/>
          </a:p>
          <a:p>
            <a:pPr marL="609585" indent="-558786"/>
            <a:r>
              <a:rPr lang="en" dirty="0"/>
              <a:t>Javassist</a:t>
            </a:r>
            <a:endParaRPr dirty="0"/>
          </a:p>
          <a:p>
            <a:pPr marL="1219170" lvl="1" indent="-507987">
              <a:spcBef>
                <a:spcPts val="0"/>
              </a:spcBef>
            </a:pPr>
            <a:r>
              <a:rPr lang="en" u="sng" dirty="0">
                <a:solidFill>
                  <a:schemeClr val="hlink"/>
                </a:solidFill>
                <a:hlinkClick r:id="rId4"/>
              </a:rPr>
              <a:t>https://www.javassist.org/</a:t>
            </a:r>
            <a:endParaRPr dirty="0"/>
          </a:p>
          <a:p>
            <a:pPr marL="609585" indent="0">
              <a:buNone/>
            </a:pPr>
            <a:endParaRPr dirty="0"/>
          </a:p>
          <a:p>
            <a:pPr marL="609585" indent="-558786"/>
            <a:r>
              <a:rPr lang="en" dirty="0"/>
              <a:t>BCEL (deprecated/stale)</a:t>
            </a:r>
            <a:endParaRPr dirty="0"/>
          </a:p>
          <a:p>
            <a:pPr marL="1219170" lvl="1" indent="-507987">
              <a:spcBef>
                <a:spcPts val="0"/>
              </a:spcBef>
            </a:pPr>
            <a:r>
              <a:rPr lang="en" u="sng" dirty="0">
                <a:solidFill>
                  <a:schemeClr val="hlink"/>
                </a:solidFill>
                <a:hlinkClick r:id="rId5"/>
              </a:rPr>
              <a:t>https://commons.apache.org/proper/commons-bcel/</a:t>
            </a:r>
            <a:endParaRPr dirty="0"/>
          </a:p>
        </p:txBody>
      </p:sp>
      <p:sp>
        <p:nvSpPr>
          <p:cNvPr id="312" name="Google Shape;312;p4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164</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165</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652284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a:t>Inheriting Fields in Java</a:t>
            </a:r>
            <a:endParaRPr/>
          </a:p>
          <a:p>
            <a:endParaRPr/>
          </a:p>
        </p:txBody>
      </p:sp>
      <p:sp>
        <p:nvSpPr>
          <p:cNvPr id="517" name="Google Shape;517;p6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17</a:t>
            </a:fld>
            <a:endParaRPr/>
          </a:p>
        </p:txBody>
      </p:sp>
      <p:sp>
        <p:nvSpPr>
          <p:cNvPr id="518" name="Google Shape;518;p61"/>
          <p:cNvSpPr txBox="1"/>
          <p:nvPr/>
        </p:nvSpPr>
        <p:spPr>
          <a:xfrm>
            <a:off x="415600" y="1326800"/>
            <a:ext cx="4573428" cy="5128000"/>
          </a:xfrm>
          <a:prstGeom prst="rect">
            <a:avLst/>
          </a:prstGeom>
          <a:noFill/>
          <a:ln>
            <a:noFill/>
          </a:ln>
        </p:spPr>
        <p:txBody>
          <a:bodyPr spcFirstLastPara="1" wrap="square" lIns="121900" tIns="121900" rIns="121900" bIns="121900" anchor="t" anchorCtr="0">
            <a:noAutofit/>
          </a:bodyPr>
          <a:lstStyle/>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extends A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field2;</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m3</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19" name="Google Shape;519;p61"/>
          <p:cNvSpPr txBox="1"/>
          <p:nvPr/>
        </p:nvSpPr>
        <p:spPr>
          <a:xfrm>
            <a:off x="9195022" y="1198485"/>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Inconsolata"/>
                <a:ea typeface="Inconsolata"/>
                <a:cs typeface="Inconsolata"/>
                <a:sym typeface="Inconsolata"/>
              </a:rPr>
              <a:t>A a = </a:t>
            </a:r>
            <a:r>
              <a:rPr lang="en" sz="2800" b="1" dirty="0">
                <a:solidFill>
                  <a:srgbClr val="008800"/>
                </a:solidFill>
                <a:latin typeface="Inconsolata"/>
                <a:ea typeface="Inconsolata"/>
                <a:cs typeface="Inconsolata"/>
                <a:sym typeface="Inconsolata"/>
              </a:rPr>
              <a:t>new</a:t>
            </a:r>
            <a:r>
              <a:rPr lang="en" sz="2800" dirty="0">
                <a:solidFill>
                  <a:srgbClr val="333333"/>
                </a:solidFill>
                <a:latin typeface="Inconsolata"/>
                <a:ea typeface="Inconsolata"/>
                <a:cs typeface="Inconsolata"/>
                <a:sym typeface="Inconsolata"/>
              </a:rPr>
              <a:t> A();</a:t>
            </a:r>
            <a:endParaRPr sz="2800" dirty="0">
              <a:solidFill>
                <a:srgbClr val="333333"/>
              </a:solidFill>
              <a:latin typeface="Inconsolata"/>
              <a:ea typeface="Inconsolata"/>
              <a:cs typeface="Inconsolata"/>
              <a:sym typeface="Inconsolata"/>
            </a:endParaRPr>
          </a:p>
        </p:txBody>
      </p:sp>
      <p:sp>
        <p:nvSpPr>
          <p:cNvPr id="521" name="Google Shape;521;p61"/>
          <p:cNvSpPr/>
          <p:nvPr/>
        </p:nvSpPr>
        <p:spPr>
          <a:xfrm>
            <a:off x="9063356"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sp>
        <p:nvSpPr>
          <p:cNvPr id="522" name="Google Shape;522;p61"/>
          <p:cNvSpPr/>
          <p:nvPr/>
        </p:nvSpPr>
        <p:spPr>
          <a:xfrm>
            <a:off x="10074378" y="2511819"/>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sp>
        <p:nvSpPr>
          <p:cNvPr id="523" name="Google Shape;523;p61"/>
          <p:cNvSpPr/>
          <p:nvPr/>
        </p:nvSpPr>
        <p:spPr>
          <a:xfrm>
            <a:off x="10605356"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field2</a:t>
            </a:r>
            <a:endParaRPr sz="2400"/>
          </a:p>
        </p:txBody>
      </p:sp>
      <p:cxnSp>
        <p:nvCxnSpPr>
          <p:cNvPr id="524" name="Google Shape;524;p61"/>
          <p:cNvCxnSpPr/>
          <p:nvPr/>
        </p:nvCxnSpPr>
        <p:spPr>
          <a:xfrm flipH="1">
            <a:off x="8381222" y="1763419"/>
            <a:ext cx="1354800" cy="748000"/>
          </a:xfrm>
          <a:prstGeom prst="straightConnector1">
            <a:avLst/>
          </a:prstGeom>
          <a:noFill/>
          <a:ln w="28575" cap="flat" cmpd="sng">
            <a:solidFill>
              <a:schemeClr val="dk2"/>
            </a:solidFill>
            <a:prstDash val="solid"/>
            <a:round/>
            <a:headEnd type="none" w="med" len="med"/>
            <a:tailEnd type="triangle" w="med" len="med"/>
          </a:ln>
        </p:spPr>
      </p:cxnSp>
      <p:sp>
        <p:nvSpPr>
          <p:cNvPr id="526" name="Google Shape;526;p61"/>
          <p:cNvSpPr/>
          <p:nvPr/>
        </p:nvSpPr>
        <p:spPr>
          <a:xfrm>
            <a:off x="8372389" y="2511819"/>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dirty="0">
                <a:solidFill>
                  <a:srgbClr val="999999"/>
                </a:solidFill>
                <a:latin typeface="Inconsolata"/>
                <a:ea typeface="Inconsolata"/>
                <a:cs typeface="Inconsolata"/>
                <a:sym typeface="Inconsolata"/>
              </a:rPr>
              <a:t>metadata</a:t>
            </a:r>
            <a:endParaRPr sz="1400" dirty="0">
              <a:solidFill>
                <a:srgbClr val="999999"/>
              </a:solidFill>
            </a:endParaRPr>
          </a:p>
        </p:txBody>
      </p:sp>
      <p:sp>
        <p:nvSpPr>
          <p:cNvPr id="527" name="Google Shape;527;p61"/>
          <p:cNvSpPr/>
          <p:nvPr/>
        </p:nvSpPr>
        <p:spPr>
          <a:xfrm>
            <a:off x="7521533"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chemeClr val="accent4"/>
                </a:solidFill>
                <a:latin typeface="Inconsolata"/>
                <a:ea typeface="Inconsolata"/>
                <a:cs typeface="Inconsolata"/>
                <a:sym typeface="Inconsolata"/>
              </a:rPr>
              <a:t>metadata</a:t>
            </a:r>
            <a:endParaRPr sz="1400" dirty="0"/>
          </a:p>
        </p:txBody>
      </p:sp>
      <p:sp>
        <p:nvSpPr>
          <p:cNvPr id="15" name="Google Shape;520;p61">
            <a:extLst>
              <a:ext uri="{FF2B5EF4-FFF2-40B4-BE49-F238E27FC236}">
                <a16:creationId xmlns:a16="http://schemas.microsoft.com/office/drawing/2014/main" id="{DE9E3F2C-9D40-4143-92F8-12D2018DC03E}"/>
              </a:ext>
            </a:extLst>
          </p:cNvPr>
          <p:cNvSpPr txBox="1"/>
          <p:nvPr/>
        </p:nvSpPr>
        <p:spPr>
          <a:xfrm>
            <a:off x="9570660" y="3926318"/>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Inconsolata"/>
                <a:ea typeface="Inconsolata"/>
                <a:cs typeface="Inconsolata"/>
                <a:sym typeface="Inconsolata"/>
              </a:rPr>
              <a:t>B b = </a:t>
            </a:r>
            <a:r>
              <a:rPr lang="en" sz="2800" b="1" dirty="0">
                <a:solidFill>
                  <a:srgbClr val="008800"/>
                </a:solidFill>
                <a:latin typeface="Inconsolata"/>
                <a:ea typeface="Inconsolata"/>
                <a:cs typeface="Inconsolata"/>
                <a:sym typeface="Inconsolata"/>
              </a:rPr>
              <a:t>new</a:t>
            </a:r>
            <a:r>
              <a:rPr lang="en" sz="2800" dirty="0">
                <a:solidFill>
                  <a:srgbClr val="333333"/>
                </a:solidFill>
                <a:latin typeface="Inconsolata"/>
                <a:ea typeface="Inconsolata"/>
                <a:cs typeface="Inconsolata"/>
                <a:sym typeface="Inconsolata"/>
              </a:rPr>
              <a:t> B();</a:t>
            </a:r>
            <a:endParaRPr sz="2800" dirty="0">
              <a:solidFill>
                <a:srgbClr val="333333"/>
              </a:solidFill>
              <a:latin typeface="Inconsolata"/>
              <a:ea typeface="Inconsolata"/>
              <a:cs typeface="Inconsolata"/>
              <a:sym typeface="Inconsolata"/>
            </a:endParaRPr>
          </a:p>
        </p:txBody>
      </p:sp>
      <p:cxnSp>
        <p:nvCxnSpPr>
          <p:cNvPr id="16" name="Google Shape;525;p61">
            <a:extLst>
              <a:ext uri="{FF2B5EF4-FFF2-40B4-BE49-F238E27FC236}">
                <a16:creationId xmlns:a16="http://schemas.microsoft.com/office/drawing/2014/main" id="{3BE2CDFD-DFC0-4E3B-BFD6-7C14C4CA019C}"/>
              </a:ext>
            </a:extLst>
          </p:cNvPr>
          <p:cNvCxnSpPr>
            <a:cxnSpLocks/>
          </p:cNvCxnSpPr>
          <p:nvPr/>
        </p:nvCxnSpPr>
        <p:spPr>
          <a:xfrm flipH="1">
            <a:off x="7543000" y="4278765"/>
            <a:ext cx="2142000" cy="641135"/>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133"/>
              <a:t>Inheriting Fields in Java</a:t>
            </a:r>
            <a:endParaRPr/>
          </a:p>
          <a:p>
            <a:endParaRPr/>
          </a:p>
        </p:txBody>
      </p:sp>
      <p:sp>
        <p:nvSpPr>
          <p:cNvPr id="517" name="Google Shape;517;p6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18</a:t>
            </a:fld>
            <a:endParaRPr/>
          </a:p>
        </p:txBody>
      </p:sp>
      <p:sp>
        <p:nvSpPr>
          <p:cNvPr id="518" name="Google Shape;518;p61"/>
          <p:cNvSpPr txBox="1"/>
          <p:nvPr/>
        </p:nvSpPr>
        <p:spPr>
          <a:xfrm>
            <a:off x="415600" y="1326800"/>
            <a:ext cx="4573428" cy="5128000"/>
          </a:xfrm>
          <a:prstGeom prst="rect">
            <a:avLst/>
          </a:prstGeom>
          <a:noFill/>
          <a:ln>
            <a:noFill/>
          </a:ln>
        </p:spPr>
        <p:txBody>
          <a:bodyPr spcFirstLastPara="1" wrap="square" lIns="121900" tIns="121900" rIns="121900" bIns="121900" anchor="t" anchorCtr="0">
            <a:noAutofit/>
          </a:bodyPr>
          <a:lstStyle/>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extends A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field2;</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m3</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19" name="Google Shape;519;p61"/>
          <p:cNvSpPr txBox="1"/>
          <p:nvPr/>
        </p:nvSpPr>
        <p:spPr>
          <a:xfrm>
            <a:off x="9195022" y="1198485"/>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Inconsolata"/>
                <a:ea typeface="Inconsolata"/>
                <a:cs typeface="Inconsolata"/>
                <a:sym typeface="Inconsolata"/>
              </a:rPr>
              <a:t>A a = </a:t>
            </a:r>
            <a:r>
              <a:rPr lang="en" sz="2800" b="1" dirty="0">
                <a:solidFill>
                  <a:srgbClr val="008800"/>
                </a:solidFill>
                <a:latin typeface="Inconsolata"/>
                <a:ea typeface="Inconsolata"/>
                <a:cs typeface="Inconsolata"/>
                <a:sym typeface="Inconsolata"/>
              </a:rPr>
              <a:t>new</a:t>
            </a:r>
            <a:r>
              <a:rPr lang="en" sz="2800" dirty="0">
                <a:solidFill>
                  <a:srgbClr val="333333"/>
                </a:solidFill>
                <a:latin typeface="Inconsolata"/>
                <a:ea typeface="Inconsolata"/>
                <a:cs typeface="Inconsolata"/>
                <a:sym typeface="Inconsolata"/>
              </a:rPr>
              <a:t> A();</a:t>
            </a:r>
            <a:endParaRPr sz="2800" dirty="0">
              <a:solidFill>
                <a:srgbClr val="333333"/>
              </a:solidFill>
              <a:latin typeface="Inconsolata"/>
              <a:ea typeface="Inconsolata"/>
              <a:cs typeface="Inconsolata"/>
              <a:sym typeface="Inconsolata"/>
            </a:endParaRPr>
          </a:p>
        </p:txBody>
      </p:sp>
      <p:sp>
        <p:nvSpPr>
          <p:cNvPr id="520" name="Google Shape;520;p61"/>
          <p:cNvSpPr txBox="1"/>
          <p:nvPr/>
        </p:nvSpPr>
        <p:spPr>
          <a:xfrm>
            <a:off x="9570660" y="3926318"/>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Inconsolata"/>
                <a:ea typeface="Inconsolata"/>
                <a:cs typeface="Inconsolata"/>
                <a:sym typeface="Inconsolata"/>
              </a:rPr>
              <a:t>B b = </a:t>
            </a:r>
            <a:r>
              <a:rPr lang="en" sz="2800" b="1" dirty="0">
                <a:solidFill>
                  <a:srgbClr val="008800"/>
                </a:solidFill>
                <a:latin typeface="Inconsolata"/>
                <a:ea typeface="Inconsolata"/>
                <a:cs typeface="Inconsolata"/>
                <a:sym typeface="Inconsolata"/>
              </a:rPr>
              <a:t>new</a:t>
            </a:r>
            <a:r>
              <a:rPr lang="en" sz="2800" dirty="0">
                <a:solidFill>
                  <a:srgbClr val="333333"/>
                </a:solidFill>
                <a:latin typeface="Inconsolata"/>
                <a:ea typeface="Inconsolata"/>
                <a:cs typeface="Inconsolata"/>
                <a:sym typeface="Inconsolata"/>
              </a:rPr>
              <a:t> B();</a:t>
            </a:r>
            <a:endParaRPr sz="2800" dirty="0">
              <a:solidFill>
                <a:srgbClr val="333333"/>
              </a:solidFill>
              <a:latin typeface="Inconsolata"/>
              <a:ea typeface="Inconsolata"/>
              <a:cs typeface="Inconsolata"/>
              <a:sym typeface="Inconsolata"/>
            </a:endParaRPr>
          </a:p>
        </p:txBody>
      </p:sp>
      <p:sp>
        <p:nvSpPr>
          <p:cNvPr id="521" name="Google Shape;521;p61"/>
          <p:cNvSpPr/>
          <p:nvPr/>
        </p:nvSpPr>
        <p:spPr>
          <a:xfrm>
            <a:off x="9063356"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sp>
        <p:nvSpPr>
          <p:cNvPr id="522" name="Google Shape;522;p61"/>
          <p:cNvSpPr/>
          <p:nvPr/>
        </p:nvSpPr>
        <p:spPr>
          <a:xfrm>
            <a:off x="10074378" y="2511819"/>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sp>
        <p:nvSpPr>
          <p:cNvPr id="523" name="Google Shape;523;p61"/>
          <p:cNvSpPr/>
          <p:nvPr/>
        </p:nvSpPr>
        <p:spPr>
          <a:xfrm>
            <a:off x="10605356"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field2</a:t>
            </a:r>
            <a:endParaRPr sz="2400"/>
          </a:p>
        </p:txBody>
      </p:sp>
      <p:cxnSp>
        <p:nvCxnSpPr>
          <p:cNvPr id="524" name="Google Shape;524;p61"/>
          <p:cNvCxnSpPr/>
          <p:nvPr/>
        </p:nvCxnSpPr>
        <p:spPr>
          <a:xfrm flipH="1">
            <a:off x="8381222" y="1763419"/>
            <a:ext cx="1354800" cy="748000"/>
          </a:xfrm>
          <a:prstGeom prst="straightConnector1">
            <a:avLst/>
          </a:prstGeom>
          <a:noFill/>
          <a:ln w="28575" cap="flat" cmpd="sng">
            <a:solidFill>
              <a:schemeClr val="dk2"/>
            </a:solidFill>
            <a:prstDash val="solid"/>
            <a:round/>
            <a:headEnd type="none" w="med" len="med"/>
            <a:tailEnd type="triangle" w="med" len="med"/>
          </a:ln>
        </p:spPr>
      </p:cxnSp>
      <p:cxnSp>
        <p:nvCxnSpPr>
          <p:cNvPr id="525" name="Google Shape;525;p61"/>
          <p:cNvCxnSpPr>
            <a:cxnSpLocks/>
          </p:cNvCxnSpPr>
          <p:nvPr/>
        </p:nvCxnSpPr>
        <p:spPr>
          <a:xfrm flipH="1">
            <a:off x="7543000" y="4278765"/>
            <a:ext cx="2142000" cy="641135"/>
          </a:xfrm>
          <a:prstGeom prst="straightConnector1">
            <a:avLst/>
          </a:prstGeom>
          <a:noFill/>
          <a:ln w="28575" cap="flat" cmpd="sng">
            <a:solidFill>
              <a:schemeClr val="dk2"/>
            </a:solidFill>
            <a:prstDash val="solid"/>
            <a:round/>
            <a:headEnd type="none" w="med" len="med"/>
            <a:tailEnd type="triangle" w="med" len="med"/>
          </a:ln>
        </p:spPr>
      </p:cxnSp>
      <p:sp>
        <p:nvSpPr>
          <p:cNvPr id="526" name="Google Shape;526;p61"/>
          <p:cNvSpPr/>
          <p:nvPr/>
        </p:nvSpPr>
        <p:spPr>
          <a:xfrm>
            <a:off x="8372389" y="2511819"/>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dirty="0">
                <a:solidFill>
                  <a:srgbClr val="999999"/>
                </a:solidFill>
                <a:latin typeface="Inconsolata"/>
                <a:ea typeface="Inconsolata"/>
                <a:cs typeface="Inconsolata"/>
                <a:sym typeface="Inconsolata"/>
              </a:rPr>
              <a:t>metadata</a:t>
            </a:r>
            <a:endParaRPr sz="1400" dirty="0">
              <a:solidFill>
                <a:srgbClr val="999999"/>
              </a:solidFill>
            </a:endParaRPr>
          </a:p>
        </p:txBody>
      </p:sp>
      <p:sp>
        <p:nvSpPr>
          <p:cNvPr id="527" name="Google Shape;527;p61"/>
          <p:cNvSpPr/>
          <p:nvPr/>
        </p:nvSpPr>
        <p:spPr>
          <a:xfrm>
            <a:off x="7521533"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chemeClr val="accent4"/>
                </a:solidFill>
                <a:latin typeface="Inconsolata"/>
                <a:ea typeface="Inconsolata"/>
                <a:cs typeface="Inconsolata"/>
                <a:sym typeface="Inconsolata"/>
              </a:rPr>
              <a:t>metadata</a:t>
            </a:r>
            <a:endParaRPr sz="1400" dirty="0"/>
          </a:p>
        </p:txBody>
      </p:sp>
      <p:sp>
        <p:nvSpPr>
          <p:cNvPr id="2" name="Google Shape;541;p62">
            <a:extLst>
              <a:ext uri="{FF2B5EF4-FFF2-40B4-BE49-F238E27FC236}">
                <a16:creationId xmlns:a16="http://schemas.microsoft.com/office/drawing/2014/main" id="{48F8039B-4AD7-410D-8D88-611320EA97BA}"/>
              </a:ext>
            </a:extLst>
          </p:cNvPr>
          <p:cNvSpPr txBox="1"/>
          <p:nvPr/>
        </p:nvSpPr>
        <p:spPr>
          <a:xfrm>
            <a:off x="5543000" y="1725010"/>
            <a:ext cx="4000000" cy="1612800"/>
          </a:xfrm>
          <a:prstGeom prst="rect">
            <a:avLst/>
          </a:prstGeom>
          <a:noFill/>
          <a:ln>
            <a:noFill/>
          </a:ln>
        </p:spPr>
        <p:txBody>
          <a:bodyPr spcFirstLastPara="1" wrap="square" lIns="121900" tIns="121900" rIns="121900" bIns="121900" anchor="t" anchorCtr="0">
            <a:noAutofit/>
          </a:bodyPr>
          <a:lstStyle/>
          <a:p>
            <a:pPr>
              <a:lnSpc>
                <a:spcPct val="110795"/>
              </a:lnSpc>
            </a:pPr>
            <a:r>
              <a:rPr lang="en" sz="2267" dirty="0">
                <a:solidFill>
                  <a:srgbClr val="333333"/>
                </a:solidFill>
                <a:latin typeface="Inconsolata"/>
                <a:ea typeface="Inconsolata"/>
                <a:cs typeface="Inconsolata"/>
                <a:sym typeface="Inconsolata"/>
              </a:rPr>
              <a:t>a.field1 </a:t>
            </a:r>
            <a:r>
              <a:rPr lang="en" sz="2267" dirty="0">
                <a:solidFill>
                  <a:srgbClr val="888888"/>
                </a:solidFill>
                <a:latin typeface="Inconsolata"/>
                <a:ea typeface="Inconsolata"/>
                <a:cs typeface="Inconsolata"/>
                <a:sym typeface="Inconsolata"/>
              </a:rPr>
              <a:t>// *(a + offset1)</a:t>
            </a:r>
            <a:endParaRPr sz="3200" dirty="0">
              <a:solidFill>
                <a:srgbClr val="333333"/>
              </a:solidFill>
              <a:latin typeface="Inconsolata"/>
              <a:ea typeface="Inconsolata"/>
              <a:cs typeface="Inconsolata"/>
              <a:sym typeface="Inconsolata"/>
            </a:endParaRPr>
          </a:p>
        </p:txBody>
      </p:sp>
      <p:sp>
        <p:nvSpPr>
          <p:cNvPr id="3" name="Google Shape;542;p62">
            <a:extLst>
              <a:ext uri="{FF2B5EF4-FFF2-40B4-BE49-F238E27FC236}">
                <a16:creationId xmlns:a16="http://schemas.microsoft.com/office/drawing/2014/main" id="{634784B1-0D97-49A0-86EA-341CF4089BC8}"/>
              </a:ext>
            </a:extLst>
          </p:cNvPr>
          <p:cNvSpPr txBox="1"/>
          <p:nvPr/>
        </p:nvSpPr>
        <p:spPr>
          <a:xfrm>
            <a:off x="5548144" y="3602035"/>
            <a:ext cx="4000000" cy="1612800"/>
          </a:xfrm>
          <a:prstGeom prst="rect">
            <a:avLst/>
          </a:prstGeom>
          <a:noFill/>
          <a:ln>
            <a:noFill/>
          </a:ln>
        </p:spPr>
        <p:txBody>
          <a:bodyPr spcFirstLastPara="1" wrap="square" lIns="121900" tIns="121900" rIns="121900" bIns="121900" anchor="t" anchorCtr="0">
            <a:noAutofit/>
          </a:bodyPr>
          <a:lstStyle/>
          <a:p>
            <a:pPr>
              <a:lnSpc>
                <a:spcPct val="110795"/>
              </a:lnSpc>
            </a:pPr>
            <a:r>
              <a:rPr lang="en" sz="2267" dirty="0">
                <a:solidFill>
                  <a:srgbClr val="333333"/>
                </a:solidFill>
                <a:latin typeface="Inconsolata"/>
                <a:ea typeface="Inconsolata"/>
                <a:cs typeface="Inconsolata"/>
                <a:sym typeface="Inconsolata"/>
              </a:rPr>
              <a:t>b.field1 </a:t>
            </a:r>
            <a:r>
              <a:rPr lang="en" sz="2267" dirty="0">
                <a:solidFill>
                  <a:srgbClr val="888888"/>
                </a:solidFill>
                <a:latin typeface="Inconsolata"/>
                <a:ea typeface="Inconsolata"/>
                <a:cs typeface="Inconsolata"/>
                <a:sym typeface="Inconsolata"/>
              </a:rPr>
              <a:t>// *(b + offset1)</a:t>
            </a:r>
            <a:endParaRPr sz="2267" dirty="0">
              <a:solidFill>
                <a:srgbClr val="333333"/>
              </a:solidFill>
              <a:latin typeface="Inconsolata"/>
              <a:ea typeface="Inconsolata"/>
              <a:cs typeface="Inconsolata"/>
              <a:sym typeface="Inconsolata"/>
            </a:endParaRPr>
          </a:p>
          <a:p>
            <a:pPr>
              <a:lnSpc>
                <a:spcPct val="110795"/>
              </a:lnSpc>
            </a:pPr>
            <a:r>
              <a:rPr lang="en" sz="2267" dirty="0">
                <a:solidFill>
                  <a:srgbClr val="333333"/>
                </a:solidFill>
                <a:latin typeface="Inconsolata"/>
                <a:ea typeface="Inconsolata"/>
                <a:cs typeface="Inconsolata"/>
                <a:sym typeface="Inconsolata"/>
              </a:rPr>
              <a:t>b.field2 </a:t>
            </a:r>
            <a:r>
              <a:rPr lang="en" sz="2267" dirty="0">
                <a:solidFill>
                  <a:srgbClr val="888888"/>
                </a:solidFill>
                <a:latin typeface="Inconsolata"/>
                <a:ea typeface="Inconsolata"/>
                <a:cs typeface="Inconsolata"/>
                <a:sym typeface="Inconsolata"/>
              </a:rPr>
              <a:t>// *(b + offset2)</a:t>
            </a:r>
            <a:endParaRPr sz="3200" dirty="0">
              <a:solidFill>
                <a:srgbClr val="333333"/>
              </a:solidFill>
              <a:latin typeface="Inconsolata"/>
              <a:ea typeface="Inconsolata"/>
              <a:cs typeface="Inconsolata"/>
              <a:sym typeface="Inconsolata"/>
            </a:endParaRPr>
          </a:p>
        </p:txBody>
      </p:sp>
      <p:sp>
        <p:nvSpPr>
          <p:cNvPr id="4" name="Google Shape;552;p62">
            <a:extLst>
              <a:ext uri="{FF2B5EF4-FFF2-40B4-BE49-F238E27FC236}">
                <a16:creationId xmlns:a16="http://schemas.microsoft.com/office/drawing/2014/main" id="{BBB240EA-F9CE-41FC-8F6B-DA8EE296D3D3}"/>
              </a:ext>
            </a:extLst>
          </p:cNvPr>
          <p:cNvSpPr txBox="1"/>
          <p:nvPr/>
        </p:nvSpPr>
        <p:spPr>
          <a:xfrm>
            <a:off x="4184299" y="2306833"/>
            <a:ext cx="3858555" cy="1000000"/>
          </a:xfrm>
          <a:prstGeom prst="rect">
            <a:avLst/>
          </a:prstGeom>
          <a:solidFill>
            <a:schemeClr val="lt2"/>
          </a:solidFill>
          <a:ln>
            <a:noFill/>
          </a:ln>
        </p:spPr>
        <p:txBody>
          <a:bodyPr spcFirstLastPara="1" wrap="square" lIns="121900" tIns="121900" rIns="121900" bIns="121900" anchor="t" anchorCtr="0">
            <a:noAutofit/>
          </a:bodyPr>
          <a:lstStyle/>
          <a:p>
            <a:pPr marL="609585" indent="-423323">
              <a:buSzPts val="1400"/>
              <a:buFont typeface="Proxima Nova"/>
              <a:buChar char="●"/>
            </a:pPr>
            <a:r>
              <a:rPr lang="en" b="1" dirty="0">
                <a:latin typeface="Proxima Nova"/>
                <a:ea typeface="Proxima Nova"/>
                <a:cs typeface="Proxima Nova"/>
                <a:sym typeface="Proxima Nova"/>
              </a:rPr>
              <a:t>Same field = Same offset</a:t>
            </a:r>
            <a:endParaRPr b="1" dirty="0">
              <a:latin typeface="Proxima Nova"/>
              <a:ea typeface="Proxima Nova"/>
              <a:cs typeface="Proxima Nova"/>
              <a:sym typeface="Proxima Nova"/>
            </a:endParaRPr>
          </a:p>
          <a:p>
            <a:pPr marL="609585" indent="-423323">
              <a:buSzPts val="1400"/>
              <a:buFont typeface="Proxima Nova"/>
              <a:buChar char="●"/>
            </a:pPr>
            <a:r>
              <a:rPr lang="en" b="1" dirty="0">
                <a:latin typeface="Proxima Nova"/>
                <a:ea typeface="Proxima Nova"/>
                <a:cs typeface="Proxima Nova"/>
                <a:sym typeface="Proxima Nova"/>
              </a:rPr>
              <a:t>Regardless of class</a:t>
            </a:r>
            <a:endParaRPr b="1" dirty="0">
              <a:latin typeface="Proxima Nova"/>
              <a:ea typeface="Proxima Nova"/>
              <a:cs typeface="Proxima Nova"/>
              <a:sym typeface="Proxima Nova"/>
            </a:endParaRPr>
          </a:p>
        </p:txBody>
      </p:sp>
      <p:sp>
        <p:nvSpPr>
          <p:cNvPr id="20" name="Google Shape;532;p62">
            <a:extLst>
              <a:ext uri="{FF2B5EF4-FFF2-40B4-BE49-F238E27FC236}">
                <a16:creationId xmlns:a16="http://schemas.microsoft.com/office/drawing/2014/main" id="{4B8C3441-910B-4E01-B663-D1E49E39E529}"/>
              </a:ext>
            </a:extLst>
          </p:cNvPr>
          <p:cNvSpPr txBox="1"/>
          <p:nvPr/>
        </p:nvSpPr>
        <p:spPr>
          <a:xfrm>
            <a:off x="7581733" y="5722867"/>
            <a:ext cx="1842000" cy="6856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offset1</a:t>
            </a:r>
            <a:endParaRPr sz="2400">
              <a:latin typeface="Proxima Nova"/>
              <a:ea typeface="Proxima Nova"/>
              <a:cs typeface="Proxima Nova"/>
              <a:sym typeface="Proxima Nova"/>
            </a:endParaRPr>
          </a:p>
        </p:txBody>
      </p:sp>
      <p:cxnSp>
        <p:nvCxnSpPr>
          <p:cNvPr id="21" name="Google Shape;543;p62">
            <a:extLst>
              <a:ext uri="{FF2B5EF4-FFF2-40B4-BE49-F238E27FC236}">
                <a16:creationId xmlns:a16="http://schemas.microsoft.com/office/drawing/2014/main" id="{1F310AB6-E58F-40AE-9FE4-650E2C44B681}"/>
              </a:ext>
            </a:extLst>
          </p:cNvPr>
          <p:cNvCxnSpPr/>
          <p:nvPr/>
        </p:nvCxnSpPr>
        <p:spPr>
          <a:xfrm>
            <a:off x="7521533" y="5817451"/>
            <a:ext cx="1438800" cy="0"/>
          </a:xfrm>
          <a:prstGeom prst="straightConnector1">
            <a:avLst/>
          </a:prstGeom>
          <a:noFill/>
          <a:ln w="9525" cap="flat" cmpd="sng">
            <a:solidFill>
              <a:schemeClr val="dk2"/>
            </a:solidFill>
            <a:prstDash val="solid"/>
            <a:round/>
            <a:headEnd type="none" w="med" len="med"/>
            <a:tailEnd type="triangle" w="med" len="med"/>
          </a:ln>
        </p:spPr>
      </p:cxnSp>
      <p:sp>
        <p:nvSpPr>
          <p:cNvPr id="22" name="Google Shape;544;p62">
            <a:extLst>
              <a:ext uri="{FF2B5EF4-FFF2-40B4-BE49-F238E27FC236}">
                <a16:creationId xmlns:a16="http://schemas.microsoft.com/office/drawing/2014/main" id="{861CDDED-6DAB-45A9-8F84-24821F2F83BC}"/>
              </a:ext>
            </a:extLst>
          </p:cNvPr>
          <p:cNvSpPr txBox="1"/>
          <p:nvPr/>
        </p:nvSpPr>
        <p:spPr>
          <a:xfrm>
            <a:off x="7581733" y="6115667"/>
            <a:ext cx="1613200" cy="6856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offset2</a:t>
            </a:r>
            <a:endParaRPr sz="2400">
              <a:latin typeface="Proxima Nova"/>
              <a:ea typeface="Proxima Nova"/>
              <a:cs typeface="Proxima Nova"/>
              <a:sym typeface="Proxima Nova"/>
            </a:endParaRPr>
          </a:p>
        </p:txBody>
      </p:sp>
      <p:cxnSp>
        <p:nvCxnSpPr>
          <p:cNvPr id="23" name="Google Shape;545;p62">
            <a:extLst>
              <a:ext uri="{FF2B5EF4-FFF2-40B4-BE49-F238E27FC236}">
                <a16:creationId xmlns:a16="http://schemas.microsoft.com/office/drawing/2014/main" id="{441FDF18-6AF8-4102-84D8-044517E25449}"/>
              </a:ext>
            </a:extLst>
          </p:cNvPr>
          <p:cNvCxnSpPr/>
          <p:nvPr/>
        </p:nvCxnSpPr>
        <p:spPr>
          <a:xfrm>
            <a:off x="7521333" y="6210067"/>
            <a:ext cx="3098000" cy="0"/>
          </a:xfrm>
          <a:prstGeom prst="straightConnector1">
            <a:avLst/>
          </a:prstGeom>
          <a:noFill/>
          <a:ln w="9525" cap="flat" cmpd="sng">
            <a:solidFill>
              <a:schemeClr val="dk2"/>
            </a:solidFill>
            <a:prstDash val="solid"/>
            <a:round/>
            <a:headEnd type="none" w="med" len="med"/>
            <a:tailEnd type="triangle" w="med" len="med"/>
          </a:ln>
        </p:spPr>
      </p:cxnSp>
      <p:sp>
        <p:nvSpPr>
          <p:cNvPr id="24" name="Google Shape;550;p62">
            <a:extLst>
              <a:ext uri="{FF2B5EF4-FFF2-40B4-BE49-F238E27FC236}">
                <a16:creationId xmlns:a16="http://schemas.microsoft.com/office/drawing/2014/main" id="{F664783E-4845-4B04-9A64-05F1950370CB}"/>
              </a:ext>
            </a:extLst>
          </p:cNvPr>
          <p:cNvSpPr txBox="1"/>
          <p:nvPr/>
        </p:nvSpPr>
        <p:spPr>
          <a:xfrm>
            <a:off x="8434772" y="3200550"/>
            <a:ext cx="1842000" cy="685600"/>
          </a:xfrm>
          <a:prstGeom prst="rect">
            <a:avLst/>
          </a:prstGeom>
          <a:noFill/>
          <a:ln>
            <a:noFill/>
          </a:ln>
        </p:spPr>
        <p:txBody>
          <a:bodyPr spcFirstLastPara="1" wrap="square" lIns="121900" tIns="121900" rIns="121900" bIns="121900" anchor="t" anchorCtr="0">
            <a:noAutofit/>
          </a:bodyPr>
          <a:lstStyle/>
          <a:p>
            <a:r>
              <a:rPr lang="en" sz="2400" dirty="0">
                <a:latin typeface="Proxima Nova"/>
                <a:ea typeface="Proxima Nova"/>
                <a:cs typeface="Proxima Nova"/>
                <a:sym typeface="Proxima Nova"/>
              </a:rPr>
              <a:t>offset1</a:t>
            </a:r>
            <a:endParaRPr sz="2400" dirty="0">
              <a:latin typeface="Proxima Nova"/>
              <a:ea typeface="Proxima Nova"/>
              <a:cs typeface="Proxima Nova"/>
              <a:sym typeface="Proxima Nova"/>
            </a:endParaRPr>
          </a:p>
        </p:txBody>
      </p:sp>
      <p:cxnSp>
        <p:nvCxnSpPr>
          <p:cNvPr id="25" name="Google Shape;551;p62">
            <a:extLst>
              <a:ext uri="{FF2B5EF4-FFF2-40B4-BE49-F238E27FC236}">
                <a16:creationId xmlns:a16="http://schemas.microsoft.com/office/drawing/2014/main" id="{DEA0745D-9916-471F-A61A-C51541C64BD1}"/>
              </a:ext>
            </a:extLst>
          </p:cNvPr>
          <p:cNvCxnSpPr/>
          <p:nvPr/>
        </p:nvCxnSpPr>
        <p:spPr>
          <a:xfrm>
            <a:off x="8374572" y="3295134"/>
            <a:ext cx="1722400" cy="5200"/>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688493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000" dirty="0"/>
              <a:t>Inheriting Methods in Java</a:t>
            </a:r>
            <a:endParaRPr sz="7200" dirty="0"/>
          </a:p>
          <a:p>
            <a:endParaRPr sz="7200" dirty="0"/>
          </a:p>
        </p:txBody>
      </p:sp>
      <p:sp>
        <p:nvSpPr>
          <p:cNvPr id="517" name="Google Shape;517;p6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19</a:t>
            </a:fld>
            <a:endParaRPr/>
          </a:p>
        </p:txBody>
      </p:sp>
      <p:sp>
        <p:nvSpPr>
          <p:cNvPr id="518" name="Google Shape;518;p61"/>
          <p:cNvSpPr txBox="1"/>
          <p:nvPr/>
        </p:nvSpPr>
        <p:spPr>
          <a:xfrm>
            <a:off x="415600" y="1326800"/>
            <a:ext cx="4573428" cy="5128000"/>
          </a:xfrm>
          <a:prstGeom prst="rect">
            <a:avLst/>
          </a:prstGeom>
          <a:noFill/>
          <a:ln>
            <a:noFill/>
          </a:ln>
        </p:spPr>
        <p:txBody>
          <a:bodyPr spcFirstLastPara="1" wrap="square" lIns="121900" tIns="121900" rIns="121900" bIns="121900" anchor="t" anchorCtr="0">
            <a:noAutofit/>
          </a:bodyPr>
          <a:lstStyle/>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extends A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field2;</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m3</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19" name="Google Shape;519;p61"/>
          <p:cNvSpPr txBox="1"/>
          <p:nvPr/>
        </p:nvSpPr>
        <p:spPr>
          <a:xfrm>
            <a:off x="9195022" y="1198485"/>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Inconsolata"/>
                <a:ea typeface="Inconsolata"/>
                <a:cs typeface="Inconsolata"/>
                <a:sym typeface="Inconsolata"/>
              </a:rPr>
              <a:t>A a = </a:t>
            </a:r>
            <a:r>
              <a:rPr lang="en" sz="2800" b="1" dirty="0">
                <a:solidFill>
                  <a:srgbClr val="008800"/>
                </a:solidFill>
                <a:latin typeface="Inconsolata"/>
                <a:ea typeface="Inconsolata"/>
                <a:cs typeface="Inconsolata"/>
                <a:sym typeface="Inconsolata"/>
              </a:rPr>
              <a:t>new</a:t>
            </a:r>
            <a:r>
              <a:rPr lang="en" sz="2800" dirty="0">
                <a:solidFill>
                  <a:srgbClr val="333333"/>
                </a:solidFill>
                <a:latin typeface="Inconsolata"/>
                <a:ea typeface="Inconsolata"/>
                <a:cs typeface="Inconsolata"/>
                <a:sym typeface="Inconsolata"/>
              </a:rPr>
              <a:t> A();</a:t>
            </a:r>
            <a:endParaRPr sz="2800" dirty="0">
              <a:solidFill>
                <a:srgbClr val="333333"/>
              </a:solidFill>
              <a:latin typeface="Inconsolata"/>
              <a:ea typeface="Inconsolata"/>
              <a:cs typeface="Inconsolata"/>
              <a:sym typeface="Inconsolata"/>
            </a:endParaRPr>
          </a:p>
        </p:txBody>
      </p:sp>
      <p:sp>
        <p:nvSpPr>
          <p:cNvPr id="521" name="Google Shape;521;p61"/>
          <p:cNvSpPr/>
          <p:nvPr/>
        </p:nvSpPr>
        <p:spPr>
          <a:xfrm>
            <a:off x="9063356"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sp>
        <p:nvSpPr>
          <p:cNvPr id="522" name="Google Shape;522;p61"/>
          <p:cNvSpPr/>
          <p:nvPr/>
        </p:nvSpPr>
        <p:spPr>
          <a:xfrm>
            <a:off x="10074378" y="2511819"/>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sp>
        <p:nvSpPr>
          <p:cNvPr id="523" name="Google Shape;523;p61"/>
          <p:cNvSpPr/>
          <p:nvPr/>
        </p:nvSpPr>
        <p:spPr>
          <a:xfrm>
            <a:off x="10605356"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field2</a:t>
            </a:r>
            <a:endParaRPr sz="2400"/>
          </a:p>
        </p:txBody>
      </p:sp>
      <p:cxnSp>
        <p:nvCxnSpPr>
          <p:cNvPr id="524" name="Google Shape;524;p61"/>
          <p:cNvCxnSpPr/>
          <p:nvPr/>
        </p:nvCxnSpPr>
        <p:spPr>
          <a:xfrm flipH="1">
            <a:off x="8381222" y="1763419"/>
            <a:ext cx="1354800" cy="748000"/>
          </a:xfrm>
          <a:prstGeom prst="straightConnector1">
            <a:avLst/>
          </a:prstGeom>
          <a:noFill/>
          <a:ln w="28575" cap="flat" cmpd="sng">
            <a:solidFill>
              <a:schemeClr val="dk2"/>
            </a:solidFill>
            <a:prstDash val="solid"/>
            <a:round/>
            <a:headEnd type="none" w="med" len="med"/>
            <a:tailEnd type="triangle" w="med" len="med"/>
          </a:ln>
        </p:spPr>
      </p:cxnSp>
      <p:sp>
        <p:nvSpPr>
          <p:cNvPr id="526" name="Google Shape;526;p61"/>
          <p:cNvSpPr/>
          <p:nvPr/>
        </p:nvSpPr>
        <p:spPr>
          <a:xfrm>
            <a:off x="8372389" y="2511819"/>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dirty="0">
                <a:solidFill>
                  <a:srgbClr val="999999"/>
                </a:solidFill>
                <a:latin typeface="Inconsolata"/>
                <a:ea typeface="Inconsolata"/>
                <a:cs typeface="Inconsolata"/>
                <a:sym typeface="Inconsolata"/>
              </a:rPr>
              <a:t>metadata</a:t>
            </a:r>
            <a:endParaRPr sz="1400" dirty="0">
              <a:solidFill>
                <a:srgbClr val="999999"/>
              </a:solidFill>
            </a:endParaRPr>
          </a:p>
        </p:txBody>
      </p:sp>
      <p:sp>
        <p:nvSpPr>
          <p:cNvPr id="527" name="Google Shape;527;p61"/>
          <p:cNvSpPr/>
          <p:nvPr/>
        </p:nvSpPr>
        <p:spPr>
          <a:xfrm>
            <a:off x="7521533"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chemeClr val="accent4"/>
                </a:solidFill>
                <a:latin typeface="Inconsolata"/>
                <a:ea typeface="Inconsolata"/>
                <a:cs typeface="Inconsolata"/>
                <a:sym typeface="Inconsolata"/>
              </a:rPr>
              <a:t>metadata</a:t>
            </a:r>
            <a:endParaRPr sz="1400" dirty="0"/>
          </a:p>
        </p:txBody>
      </p:sp>
      <p:sp>
        <p:nvSpPr>
          <p:cNvPr id="15" name="Google Shape;520;p61">
            <a:extLst>
              <a:ext uri="{FF2B5EF4-FFF2-40B4-BE49-F238E27FC236}">
                <a16:creationId xmlns:a16="http://schemas.microsoft.com/office/drawing/2014/main" id="{DE9E3F2C-9D40-4143-92F8-12D2018DC03E}"/>
              </a:ext>
            </a:extLst>
          </p:cNvPr>
          <p:cNvSpPr txBox="1"/>
          <p:nvPr/>
        </p:nvSpPr>
        <p:spPr>
          <a:xfrm>
            <a:off x="9570660" y="3926318"/>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Inconsolata"/>
                <a:ea typeface="Inconsolata"/>
                <a:cs typeface="Inconsolata"/>
                <a:sym typeface="Inconsolata"/>
              </a:rPr>
              <a:t>B b = </a:t>
            </a:r>
            <a:r>
              <a:rPr lang="en" sz="2800" b="1" dirty="0">
                <a:solidFill>
                  <a:srgbClr val="008800"/>
                </a:solidFill>
                <a:latin typeface="Inconsolata"/>
                <a:ea typeface="Inconsolata"/>
                <a:cs typeface="Inconsolata"/>
                <a:sym typeface="Inconsolata"/>
              </a:rPr>
              <a:t>new</a:t>
            </a:r>
            <a:r>
              <a:rPr lang="en" sz="2800" dirty="0">
                <a:solidFill>
                  <a:srgbClr val="333333"/>
                </a:solidFill>
                <a:latin typeface="Inconsolata"/>
                <a:ea typeface="Inconsolata"/>
                <a:cs typeface="Inconsolata"/>
                <a:sym typeface="Inconsolata"/>
              </a:rPr>
              <a:t> B();</a:t>
            </a:r>
            <a:endParaRPr sz="2800" dirty="0">
              <a:solidFill>
                <a:srgbClr val="333333"/>
              </a:solidFill>
              <a:latin typeface="Inconsolata"/>
              <a:ea typeface="Inconsolata"/>
              <a:cs typeface="Inconsolata"/>
              <a:sym typeface="Inconsolata"/>
            </a:endParaRPr>
          </a:p>
        </p:txBody>
      </p:sp>
      <p:cxnSp>
        <p:nvCxnSpPr>
          <p:cNvPr id="16" name="Google Shape;525;p61">
            <a:extLst>
              <a:ext uri="{FF2B5EF4-FFF2-40B4-BE49-F238E27FC236}">
                <a16:creationId xmlns:a16="http://schemas.microsoft.com/office/drawing/2014/main" id="{3BE2CDFD-DFC0-4E3B-BFD6-7C14C4CA019C}"/>
              </a:ext>
            </a:extLst>
          </p:cNvPr>
          <p:cNvCxnSpPr>
            <a:cxnSpLocks/>
          </p:cNvCxnSpPr>
          <p:nvPr/>
        </p:nvCxnSpPr>
        <p:spPr>
          <a:xfrm flipH="1">
            <a:off x="7543000" y="4278765"/>
            <a:ext cx="2142000" cy="641135"/>
          </a:xfrm>
          <a:prstGeom prst="straightConnector1">
            <a:avLst/>
          </a:prstGeom>
          <a:noFill/>
          <a:ln w="28575" cap="flat" cmpd="sng">
            <a:solidFill>
              <a:schemeClr val="dk2"/>
            </a:solidFill>
            <a:prstDash val="solid"/>
            <a:round/>
            <a:headEnd type="none" w="med" len="med"/>
            <a:tailEnd type="triangle" w="med" len="med"/>
          </a:ln>
        </p:spPr>
      </p:cxnSp>
      <p:sp>
        <p:nvSpPr>
          <p:cNvPr id="2" name="Rectangle: Rounded Corners 1">
            <a:extLst>
              <a:ext uri="{FF2B5EF4-FFF2-40B4-BE49-F238E27FC236}">
                <a16:creationId xmlns:a16="http://schemas.microsoft.com/office/drawing/2014/main" id="{C09A2692-F636-4221-8CDD-DB68D75D2850}"/>
              </a:ext>
            </a:extLst>
          </p:cNvPr>
          <p:cNvSpPr/>
          <p:nvPr/>
        </p:nvSpPr>
        <p:spPr>
          <a:xfrm>
            <a:off x="3839766" y="2420954"/>
            <a:ext cx="4573428" cy="1739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Does Java traverse the hierarchy to call inherited methods? (as in A4)</a:t>
            </a:r>
          </a:p>
          <a:p>
            <a:pPr marL="342900" indent="-342900">
              <a:buAutoNum type="alphaLcParenR"/>
            </a:pPr>
            <a:r>
              <a:rPr lang="en-US" dirty="0">
                <a:solidFill>
                  <a:sysClr val="windowText" lastClr="000000"/>
                </a:solidFill>
              </a:rPr>
              <a:t>Yes, there is no other way</a:t>
            </a:r>
          </a:p>
          <a:p>
            <a:pPr marL="342900" indent="-342900">
              <a:buAutoNum type="alphaLcParenR"/>
            </a:pPr>
            <a:r>
              <a:rPr lang="en-US" dirty="0">
                <a:solidFill>
                  <a:sysClr val="windowText" lastClr="000000"/>
                </a:solidFill>
              </a:rPr>
              <a:t>Only the first time</a:t>
            </a:r>
          </a:p>
          <a:p>
            <a:pPr marL="342900" indent="-342900">
              <a:buAutoNum type="alphaLcParenR"/>
            </a:pPr>
            <a:r>
              <a:rPr lang="en-US" dirty="0">
                <a:solidFill>
                  <a:sysClr val="windowText" lastClr="000000"/>
                </a:solidFill>
              </a:rPr>
              <a:t>No, there’s a better way</a:t>
            </a:r>
          </a:p>
          <a:p>
            <a:pPr marL="342900" indent="-342900" algn="ctr">
              <a:buAutoNum type="alphaLcParenR"/>
            </a:pPr>
            <a:endParaRPr lang="en-US" dirty="0">
              <a:solidFill>
                <a:sysClr val="windowText" lastClr="000000"/>
              </a:solidFill>
            </a:endParaRPr>
          </a:p>
        </p:txBody>
      </p:sp>
      <p:pic>
        <p:nvPicPr>
          <p:cNvPr id="4" name="Picture 3" descr="A picture containing drawing&#10;&#10;Description automatically generated">
            <a:extLst>
              <a:ext uri="{FF2B5EF4-FFF2-40B4-BE49-F238E27FC236}">
                <a16:creationId xmlns:a16="http://schemas.microsoft.com/office/drawing/2014/main" id="{3CD2C339-4DB6-B762-CF1A-4B3EF69E00B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44751" y="5201165"/>
            <a:ext cx="1269564" cy="1269564"/>
          </a:xfrm>
          <a:prstGeom prst="rect">
            <a:avLst/>
          </a:prstGeom>
        </p:spPr>
      </p:pic>
    </p:spTree>
    <p:extLst>
      <p:ext uri="{BB962C8B-B14F-4D97-AF65-F5344CB8AC3E}">
        <p14:creationId xmlns:p14="http://schemas.microsoft.com/office/powerpoint/2010/main" val="10323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2</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09534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3"/>
          <p:cNvSpPr/>
          <p:nvPr/>
        </p:nvSpPr>
        <p:spPr>
          <a:xfrm>
            <a:off x="5225167" y="57199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8" name="Google Shape;558;p6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200"/>
              <a:t>Inheriting methods in Java</a:t>
            </a:r>
            <a:endParaRPr sz="5200"/>
          </a:p>
          <a:p>
            <a:endParaRPr/>
          </a:p>
        </p:txBody>
      </p:sp>
      <p:sp>
        <p:nvSpPr>
          <p:cNvPr id="559" name="Google Shape;559;p6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20</a:t>
            </a:fld>
            <a:endParaRPr/>
          </a:p>
        </p:txBody>
      </p:sp>
      <p:sp>
        <p:nvSpPr>
          <p:cNvPr id="560" name="Google Shape;560;p63"/>
          <p:cNvSpPr txBox="1"/>
          <p:nvPr/>
        </p:nvSpPr>
        <p:spPr>
          <a:xfrm>
            <a:off x="415600" y="1326800"/>
            <a:ext cx="4772116" cy="5128000"/>
          </a:xfrm>
          <a:prstGeom prst="rect">
            <a:avLst/>
          </a:prstGeom>
          <a:noFill/>
          <a:ln>
            <a:noFill/>
          </a:ln>
        </p:spPr>
        <p:txBody>
          <a:bodyPr spcFirstLastPara="1" wrap="square" lIns="121900" tIns="121900" rIns="121900" bIns="121900" anchor="t" anchorCtr="0">
            <a:noAutofit/>
          </a:bodyPr>
          <a:lstStyle/>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extends A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field2;</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m3</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61" name="Google Shape;561;p63"/>
          <p:cNvSpPr/>
          <p:nvPr/>
        </p:nvSpPr>
        <p:spPr>
          <a:xfrm>
            <a:off x="6289933" y="1720017"/>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2" name="Google Shape;562;p63"/>
          <p:cNvSpPr/>
          <p:nvPr/>
        </p:nvSpPr>
        <p:spPr>
          <a:xfrm>
            <a:off x="6289933" y="2454817"/>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3" name="Google Shape;563;p63"/>
          <p:cNvSpPr/>
          <p:nvPr/>
        </p:nvSpPr>
        <p:spPr>
          <a:xfrm>
            <a:off x="5225167" y="35534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rgbClr val="999999"/>
                </a:solidFill>
              </a:rPr>
              <a:t>metadata</a:t>
            </a:r>
            <a:endParaRPr sz="2000" b="1" dirty="0">
              <a:solidFill>
                <a:srgbClr val="999999"/>
              </a:solidFill>
            </a:endParaRPr>
          </a:p>
        </p:txBody>
      </p:sp>
      <p:sp>
        <p:nvSpPr>
          <p:cNvPr id="564" name="Google Shape;564;p63"/>
          <p:cNvSpPr/>
          <p:nvPr/>
        </p:nvSpPr>
        <p:spPr>
          <a:xfrm>
            <a:off x="5225167" y="42882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5" name="Google Shape;565;p63"/>
          <p:cNvSpPr/>
          <p:nvPr/>
        </p:nvSpPr>
        <p:spPr>
          <a:xfrm>
            <a:off x="5225167" y="5023084"/>
            <a:ext cx="1326800" cy="7348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566" name="Google Shape;566;p63"/>
          <p:cNvCxnSpPr/>
          <p:nvPr/>
        </p:nvCxnSpPr>
        <p:spPr>
          <a:xfrm flipH="1">
            <a:off x="3408767" y="2010867"/>
            <a:ext cx="3143200" cy="584800"/>
          </a:xfrm>
          <a:prstGeom prst="straightConnector1">
            <a:avLst/>
          </a:prstGeom>
          <a:noFill/>
          <a:ln w="28575" cap="flat" cmpd="sng">
            <a:solidFill>
              <a:schemeClr val="dk2"/>
            </a:solidFill>
            <a:prstDash val="solid"/>
            <a:round/>
            <a:headEnd type="none" w="med" len="med"/>
            <a:tailEnd type="triangle" w="med" len="med"/>
          </a:ln>
        </p:spPr>
      </p:cxnSp>
      <p:cxnSp>
        <p:nvCxnSpPr>
          <p:cNvPr id="567" name="Google Shape;567;p63"/>
          <p:cNvCxnSpPr/>
          <p:nvPr/>
        </p:nvCxnSpPr>
        <p:spPr>
          <a:xfrm flipH="1">
            <a:off x="3439367" y="2766067"/>
            <a:ext cx="3122800" cy="207200"/>
          </a:xfrm>
          <a:prstGeom prst="straightConnector1">
            <a:avLst/>
          </a:prstGeom>
          <a:noFill/>
          <a:ln w="28575" cap="flat" cmpd="sng">
            <a:solidFill>
              <a:schemeClr val="dk2"/>
            </a:solidFill>
            <a:prstDash val="solid"/>
            <a:round/>
            <a:headEnd type="none" w="med" len="med"/>
            <a:tailEnd type="triangle" w="med" len="med"/>
          </a:ln>
        </p:spPr>
      </p:cxnSp>
      <p:cxnSp>
        <p:nvCxnSpPr>
          <p:cNvPr id="568" name="Google Shape;568;p63"/>
          <p:cNvCxnSpPr/>
          <p:nvPr/>
        </p:nvCxnSpPr>
        <p:spPr>
          <a:xfrm flipH="1">
            <a:off x="3398367" y="4643867"/>
            <a:ext cx="2439200" cy="217600"/>
          </a:xfrm>
          <a:prstGeom prst="straightConnector1">
            <a:avLst/>
          </a:prstGeom>
          <a:noFill/>
          <a:ln w="28575" cap="flat" cmpd="sng">
            <a:solidFill>
              <a:schemeClr val="dk2"/>
            </a:solidFill>
            <a:prstDash val="solid"/>
            <a:round/>
            <a:headEnd type="none" w="med" len="med"/>
            <a:tailEnd type="triangle" w="med" len="med"/>
          </a:ln>
        </p:spPr>
      </p:cxnSp>
      <p:cxnSp>
        <p:nvCxnSpPr>
          <p:cNvPr id="569" name="Google Shape;569;p63"/>
          <p:cNvCxnSpPr/>
          <p:nvPr/>
        </p:nvCxnSpPr>
        <p:spPr>
          <a:xfrm rot="10800000">
            <a:off x="3388167" y="3055067"/>
            <a:ext cx="2439200" cy="2344000"/>
          </a:xfrm>
          <a:prstGeom prst="straightConnector1">
            <a:avLst/>
          </a:prstGeom>
          <a:noFill/>
          <a:ln w="28575" cap="flat" cmpd="sng">
            <a:solidFill>
              <a:schemeClr val="dk2"/>
            </a:solidFill>
            <a:prstDash val="solid"/>
            <a:round/>
            <a:headEnd type="none" w="med" len="med"/>
            <a:tailEnd type="triangle" w="med" len="med"/>
          </a:ln>
        </p:spPr>
      </p:cxnSp>
      <p:cxnSp>
        <p:nvCxnSpPr>
          <p:cNvPr id="570" name="Google Shape;570;p63"/>
          <p:cNvCxnSpPr/>
          <p:nvPr/>
        </p:nvCxnSpPr>
        <p:spPr>
          <a:xfrm rot="10800000">
            <a:off x="3398400" y="5320600"/>
            <a:ext cx="2459600" cy="752000"/>
          </a:xfrm>
          <a:prstGeom prst="straightConnector1">
            <a:avLst/>
          </a:prstGeom>
          <a:noFill/>
          <a:ln w="28575" cap="flat" cmpd="sng">
            <a:solidFill>
              <a:schemeClr val="dk2"/>
            </a:solidFill>
            <a:prstDash val="solid"/>
            <a:round/>
            <a:headEnd type="none" w="med" len="med"/>
            <a:tailEnd type="triangle" w="med" len="med"/>
          </a:ln>
        </p:spPr>
      </p:cxnSp>
      <p:sp>
        <p:nvSpPr>
          <p:cNvPr id="572" name="Google Shape;572;p63"/>
          <p:cNvSpPr txBox="1"/>
          <p:nvPr/>
        </p:nvSpPr>
        <p:spPr>
          <a:xfrm>
            <a:off x="9153300" y="3429000"/>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a:solidFill>
                  <a:srgbClr val="333333"/>
                </a:solidFill>
                <a:latin typeface="Inconsolata"/>
                <a:ea typeface="Inconsolata"/>
                <a:cs typeface="Inconsolata"/>
                <a:sym typeface="Inconsolata"/>
              </a:rPr>
              <a:t>B b = </a:t>
            </a:r>
            <a:r>
              <a:rPr lang="en" sz="2800" b="1">
                <a:solidFill>
                  <a:srgbClr val="008800"/>
                </a:solidFill>
                <a:latin typeface="Inconsolata"/>
                <a:ea typeface="Inconsolata"/>
                <a:cs typeface="Inconsolata"/>
                <a:sym typeface="Inconsolata"/>
              </a:rPr>
              <a:t>new</a:t>
            </a:r>
            <a:r>
              <a:rPr lang="en" sz="2800">
                <a:solidFill>
                  <a:srgbClr val="333333"/>
                </a:solidFill>
                <a:latin typeface="Inconsolata"/>
                <a:ea typeface="Inconsolata"/>
                <a:cs typeface="Inconsolata"/>
                <a:sym typeface="Inconsolata"/>
              </a:rPr>
              <a:t> B();</a:t>
            </a:r>
            <a:endParaRPr sz="2800">
              <a:solidFill>
                <a:srgbClr val="333333"/>
              </a:solidFill>
              <a:latin typeface="Inconsolata"/>
              <a:ea typeface="Inconsolata"/>
              <a:cs typeface="Inconsolata"/>
              <a:sym typeface="Inconsolata"/>
            </a:endParaRPr>
          </a:p>
        </p:txBody>
      </p:sp>
      <p:sp>
        <p:nvSpPr>
          <p:cNvPr id="574" name="Google Shape;574;p63"/>
          <p:cNvSpPr/>
          <p:nvPr/>
        </p:nvSpPr>
        <p:spPr>
          <a:xfrm>
            <a:off x="9063356"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sp>
        <p:nvSpPr>
          <p:cNvPr id="576" name="Google Shape;576;p63"/>
          <p:cNvSpPr/>
          <p:nvPr/>
        </p:nvSpPr>
        <p:spPr>
          <a:xfrm>
            <a:off x="10605356"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field2</a:t>
            </a:r>
            <a:endParaRPr sz="2400"/>
          </a:p>
        </p:txBody>
      </p:sp>
      <p:cxnSp>
        <p:nvCxnSpPr>
          <p:cNvPr id="577" name="Google Shape;577;p63"/>
          <p:cNvCxnSpPr>
            <a:cxnSpLocks/>
          </p:cNvCxnSpPr>
          <p:nvPr/>
        </p:nvCxnSpPr>
        <p:spPr>
          <a:xfrm flipH="1">
            <a:off x="7572600" y="3990700"/>
            <a:ext cx="2112400" cy="938800"/>
          </a:xfrm>
          <a:prstGeom prst="straightConnector1">
            <a:avLst/>
          </a:prstGeom>
          <a:noFill/>
          <a:ln w="28575" cap="flat" cmpd="sng">
            <a:solidFill>
              <a:schemeClr val="dk2"/>
            </a:solidFill>
            <a:prstDash val="solid"/>
            <a:round/>
            <a:headEnd type="none" w="med" len="med"/>
            <a:tailEnd type="triangle" w="med" len="med"/>
          </a:ln>
        </p:spPr>
      </p:cxnSp>
      <p:sp>
        <p:nvSpPr>
          <p:cNvPr id="579" name="Google Shape;579;p63"/>
          <p:cNvSpPr/>
          <p:nvPr/>
        </p:nvSpPr>
        <p:spPr>
          <a:xfrm>
            <a:off x="7521533"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chemeClr val="accent4"/>
                </a:solidFill>
                <a:latin typeface="Inconsolata"/>
                <a:ea typeface="Inconsolata"/>
                <a:cs typeface="Inconsolata"/>
                <a:sym typeface="Inconsolata"/>
              </a:rPr>
              <a:t>metadata</a:t>
            </a:r>
            <a:endParaRPr sz="1400" dirty="0"/>
          </a:p>
        </p:txBody>
      </p:sp>
      <p:sp>
        <p:nvSpPr>
          <p:cNvPr id="580" name="Google Shape;580;p63"/>
          <p:cNvSpPr/>
          <p:nvPr/>
        </p:nvSpPr>
        <p:spPr>
          <a:xfrm>
            <a:off x="6289933" y="985217"/>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rgbClr val="999999"/>
                </a:solidFill>
              </a:rPr>
              <a:t>metadata</a:t>
            </a:r>
            <a:endParaRPr sz="2000" b="1" dirty="0">
              <a:solidFill>
                <a:srgbClr val="999999"/>
              </a:solidFill>
            </a:endParaRPr>
          </a:p>
        </p:txBody>
      </p:sp>
      <p:cxnSp>
        <p:nvCxnSpPr>
          <p:cNvPr id="581" name="Google Shape;581;p63"/>
          <p:cNvCxnSpPr>
            <a:cxnSpLocks/>
            <a:stCxn id="579" idx="0"/>
          </p:cNvCxnSpPr>
          <p:nvPr/>
        </p:nvCxnSpPr>
        <p:spPr>
          <a:xfrm rot="16200000" flipV="1">
            <a:off x="6752758" y="3402076"/>
            <a:ext cx="1369419" cy="1710132"/>
          </a:xfrm>
          <a:prstGeom prst="curvedConnector2">
            <a:avLst/>
          </a:prstGeom>
          <a:noFill/>
          <a:ln w="28575" cap="flat" cmpd="sng">
            <a:solidFill>
              <a:schemeClr val="dk2"/>
            </a:solidFill>
            <a:prstDash val="solid"/>
            <a:round/>
            <a:headEnd type="none" w="med" len="med"/>
            <a:tailEnd type="triangle" w="med" len="med"/>
          </a:ln>
        </p:spPr>
      </p:cxnSp>
      <p:cxnSp>
        <p:nvCxnSpPr>
          <p:cNvPr id="582" name="Google Shape;582;p63"/>
          <p:cNvCxnSpPr>
            <a:cxnSpLocks/>
            <a:stCxn id="32" idx="0"/>
          </p:cNvCxnSpPr>
          <p:nvPr/>
        </p:nvCxnSpPr>
        <p:spPr>
          <a:xfrm rot="16200000" flipV="1">
            <a:off x="7669595" y="958024"/>
            <a:ext cx="1500934" cy="1606655"/>
          </a:xfrm>
          <a:prstGeom prst="curvedConnector2">
            <a:avLst/>
          </a:prstGeom>
          <a:noFill/>
          <a:ln w="28575" cap="flat" cmpd="sng">
            <a:solidFill>
              <a:schemeClr val="dk2"/>
            </a:solidFill>
            <a:prstDash val="solid"/>
            <a:round/>
            <a:headEnd type="none" w="med" len="med"/>
            <a:tailEnd type="triangle" w="med" len="med"/>
          </a:ln>
        </p:spPr>
      </p:cxnSp>
      <p:sp>
        <p:nvSpPr>
          <p:cNvPr id="29" name="Google Shape;519;p61">
            <a:extLst>
              <a:ext uri="{FF2B5EF4-FFF2-40B4-BE49-F238E27FC236}">
                <a16:creationId xmlns:a16="http://schemas.microsoft.com/office/drawing/2014/main" id="{B4569828-914E-4545-A261-FD5C7E99567B}"/>
              </a:ext>
            </a:extLst>
          </p:cNvPr>
          <p:cNvSpPr txBox="1"/>
          <p:nvPr/>
        </p:nvSpPr>
        <p:spPr>
          <a:xfrm>
            <a:off x="9195022" y="1198485"/>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Inconsolata"/>
                <a:ea typeface="Inconsolata"/>
                <a:cs typeface="Inconsolata"/>
                <a:sym typeface="Inconsolata"/>
              </a:rPr>
              <a:t>A a = </a:t>
            </a:r>
            <a:r>
              <a:rPr lang="en" sz="2800" b="1" dirty="0">
                <a:solidFill>
                  <a:srgbClr val="008800"/>
                </a:solidFill>
                <a:latin typeface="Inconsolata"/>
                <a:ea typeface="Inconsolata"/>
                <a:cs typeface="Inconsolata"/>
                <a:sym typeface="Inconsolata"/>
              </a:rPr>
              <a:t>new</a:t>
            </a:r>
            <a:r>
              <a:rPr lang="en" sz="2800" dirty="0">
                <a:solidFill>
                  <a:srgbClr val="333333"/>
                </a:solidFill>
                <a:latin typeface="Inconsolata"/>
                <a:ea typeface="Inconsolata"/>
                <a:cs typeface="Inconsolata"/>
                <a:sym typeface="Inconsolata"/>
              </a:rPr>
              <a:t> A();</a:t>
            </a:r>
            <a:endParaRPr sz="2800" dirty="0">
              <a:solidFill>
                <a:srgbClr val="333333"/>
              </a:solidFill>
              <a:latin typeface="Inconsolata"/>
              <a:ea typeface="Inconsolata"/>
              <a:cs typeface="Inconsolata"/>
              <a:sym typeface="Inconsolata"/>
            </a:endParaRPr>
          </a:p>
        </p:txBody>
      </p:sp>
      <p:sp>
        <p:nvSpPr>
          <p:cNvPr id="30" name="Google Shape;522;p61">
            <a:extLst>
              <a:ext uri="{FF2B5EF4-FFF2-40B4-BE49-F238E27FC236}">
                <a16:creationId xmlns:a16="http://schemas.microsoft.com/office/drawing/2014/main" id="{F6138291-ED5E-4E53-9ABB-3567F0AF1B7D}"/>
              </a:ext>
            </a:extLst>
          </p:cNvPr>
          <p:cNvSpPr/>
          <p:nvPr/>
        </p:nvSpPr>
        <p:spPr>
          <a:xfrm>
            <a:off x="10074378" y="2511819"/>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cxnSp>
        <p:nvCxnSpPr>
          <p:cNvPr id="31" name="Google Shape;524;p61">
            <a:extLst>
              <a:ext uri="{FF2B5EF4-FFF2-40B4-BE49-F238E27FC236}">
                <a16:creationId xmlns:a16="http://schemas.microsoft.com/office/drawing/2014/main" id="{F1A8301D-538F-4A19-8F13-308B251F21B1}"/>
              </a:ext>
            </a:extLst>
          </p:cNvPr>
          <p:cNvCxnSpPr/>
          <p:nvPr/>
        </p:nvCxnSpPr>
        <p:spPr>
          <a:xfrm flipH="1">
            <a:off x="8381222" y="1763419"/>
            <a:ext cx="1354800" cy="748000"/>
          </a:xfrm>
          <a:prstGeom prst="straightConnector1">
            <a:avLst/>
          </a:prstGeom>
          <a:noFill/>
          <a:ln w="28575" cap="flat" cmpd="sng">
            <a:solidFill>
              <a:schemeClr val="dk2"/>
            </a:solidFill>
            <a:prstDash val="solid"/>
            <a:round/>
            <a:headEnd type="none" w="med" len="med"/>
            <a:tailEnd type="triangle" w="med" len="med"/>
          </a:ln>
        </p:spPr>
      </p:cxnSp>
      <p:sp>
        <p:nvSpPr>
          <p:cNvPr id="32" name="Google Shape;526;p61">
            <a:extLst>
              <a:ext uri="{FF2B5EF4-FFF2-40B4-BE49-F238E27FC236}">
                <a16:creationId xmlns:a16="http://schemas.microsoft.com/office/drawing/2014/main" id="{79FC7CB0-C4D5-4BB5-9E65-929C497ACBA2}"/>
              </a:ext>
            </a:extLst>
          </p:cNvPr>
          <p:cNvSpPr/>
          <p:nvPr/>
        </p:nvSpPr>
        <p:spPr>
          <a:xfrm>
            <a:off x="8372389" y="2511819"/>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dirty="0">
                <a:solidFill>
                  <a:srgbClr val="999999"/>
                </a:solidFill>
                <a:latin typeface="Inconsolata"/>
                <a:ea typeface="Inconsolata"/>
                <a:cs typeface="Inconsolata"/>
                <a:sym typeface="Inconsolata"/>
              </a:rPr>
              <a:t>metadata</a:t>
            </a:r>
            <a:endParaRPr sz="1400" dirty="0">
              <a:solidFill>
                <a:srgbClr val="99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p:bldP spid="563" grpId="0" animBg="1"/>
      <p:bldP spid="564" grpId="0" animBg="1"/>
      <p:bldP spid="565" grpId="0" animBg="1"/>
      <p:bldP spid="574" grpId="0" animBg="1"/>
      <p:bldP spid="576" grpId="0" animBg="1"/>
      <p:bldP spid="57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3"/>
          <p:cNvSpPr/>
          <p:nvPr/>
        </p:nvSpPr>
        <p:spPr>
          <a:xfrm>
            <a:off x="5225167" y="57199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8" name="Google Shape;558;p6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200"/>
              <a:t>Inheriting methods in Java</a:t>
            </a:r>
            <a:endParaRPr sz="5200"/>
          </a:p>
          <a:p>
            <a:endParaRPr/>
          </a:p>
        </p:txBody>
      </p:sp>
      <p:sp>
        <p:nvSpPr>
          <p:cNvPr id="559" name="Google Shape;559;p6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21</a:t>
            </a:fld>
            <a:endParaRPr/>
          </a:p>
        </p:txBody>
      </p:sp>
      <p:sp>
        <p:nvSpPr>
          <p:cNvPr id="561" name="Google Shape;561;p63"/>
          <p:cNvSpPr/>
          <p:nvPr/>
        </p:nvSpPr>
        <p:spPr>
          <a:xfrm>
            <a:off x="6289933" y="1720017"/>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2" name="Google Shape;562;p63"/>
          <p:cNvSpPr/>
          <p:nvPr/>
        </p:nvSpPr>
        <p:spPr>
          <a:xfrm>
            <a:off x="6289933" y="2454817"/>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3" name="Google Shape;563;p63"/>
          <p:cNvSpPr/>
          <p:nvPr/>
        </p:nvSpPr>
        <p:spPr>
          <a:xfrm>
            <a:off x="5225167" y="35534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rgbClr val="999999"/>
                </a:solidFill>
              </a:rPr>
              <a:t>metadata</a:t>
            </a:r>
            <a:endParaRPr sz="2000" b="1" dirty="0">
              <a:solidFill>
                <a:srgbClr val="999999"/>
              </a:solidFill>
            </a:endParaRPr>
          </a:p>
        </p:txBody>
      </p:sp>
      <p:sp>
        <p:nvSpPr>
          <p:cNvPr id="564" name="Google Shape;564;p63"/>
          <p:cNvSpPr/>
          <p:nvPr/>
        </p:nvSpPr>
        <p:spPr>
          <a:xfrm>
            <a:off x="5225167" y="42882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5" name="Google Shape;565;p63"/>
          <p:cNvSpPr/>
          <p:nvPr/>
        </p:nvSpPr>
        <p:spPr>
          <a:xfrm>
            <a:off x="5225167" y="5023084"/>
            <a:ext cx="1326800" cy="7348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2" name="Google Shape;572;p63"/>
          <p:cNvSpPr txBox="1"/>
          <p:nvPr/>
        </p:nvSpPr>
        <p:spPr>
          <a:xfrm>
            <a:off x="9153300" y="3429000"/>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a:solidFill>
                  <a:srgbClr val="333333"/>
                </a:solidFill>
                <a:latin typeface="Inconsolata"/>
                <a:ea typeface="Inconsolata"/>
                <a:cs typeface="Inconsolata"/>
                <a:sym typeface="Inconsolata"/>
              </a:rPr>
              <a:t>B b = </a:t>
            </a:r>
            <a:r>
              <a:rPr lang="en" sz="2800" b="1">
                <a:solidFill>
                  <a:srgbClr val="008800"/>
                </a:solidFill>
                <a:latin typeface="Inconsolata"/>
                <a:ea typeface="Inconsolata"/>
                <a:cs typeface="Inconsolata"/>
                <a:sym typeface="Inconsolata"/>
              </a:rPr>
              <a:t>new</a:t>
            </a:r>
            <a:r>
              <a:rPr lang="en" sz="2800">
                <a:solidFill>
                  <a:srgbClr val="333333"/>
                </a:solidFill>
                <a:latin typeface="Inconsolata"/>
                <a:ea typeface="Inconsolata"/>
                <a:cs typeface="Inconsolata"/>
                <a:sym typeface="Inconsolata"/>
              </a:rPr>
              <a:t> B();</a:t>
            </a:r>
            <a:endParaRPr sz="2800">
              <a:solidFill>
                <a:srgbClr val="333333"/>
              </a:solidFill>
              <a:latin typeface="Inconsolata"/>
              <a:ea typeface="Inconsolata"/>
              <a:cs typeface="Inconsolata"/>
              <a:sym typeface="Inconsolata"/>
            </a:endParaRPr>
          </a:p>
        </p:txBody>
      </p:sp>
      <p:sp>
        <p:nvSpPr>
          <p:cNvPr id="574" name="Google Shape;574;p63"/>
          <p:cNvSpPr/>
          <p:nvPr/>
        </p:nvSpPr>
        <p:spPr>
          <a:xfrm>
            <a:off x="9063356"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sp>
        <p:nvSpPr>
          <p:cNvPr id="576" name="Google Shape;576;p63"/>
          <p:cNvSpPr/>
          <p:nvPr/>
        </p:nvSpPr>
        <p:spPr>
          <a:xfrm>
            <a:off x="10605356"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field2</a:t>
            </a:r>
            <a:endParaRPr sz="2400"/>
          </a:p>
        </p:txBody>
      </p:sp>
      <p:cxnSp>
        <p:nvCxnSpPr>
          <p:cNvPr id="577" name="Google Shape;577;p63"/>
          <p:cNvCxnSpPr/>
          <p:nvPr/>
        </p:nvCxnSpPr>
        <p:spPr>
          <a:xfrm flipH="1">
            <a:off x="7572600" y="3990700"/>
            <a:ext cx="2112400" cy="938800"/>
          </a:xfrm>
          <a:prstGeom prst="straightConnector1">
            <a:avLst/>
          </a:prstGeom>
          <a:noFill/>
          <a:ln w="28575" cap="flat" cmpd="sng">
            <a:solidFill>
              <a:schemeClr val="dk2"/>
            </a:solidFill>
            <a:prstDash val="solid"/>
            <a:round/>
            <a:headEnd type="none" w="med" len="med"/>
            <a:tailEnd type="triangle" w="med" len="med"/>
          </a:ln>
        </p:spPr>
      </p:cxnSp>
      <p:sp>
        <p:nvSpPr>
          <p:cNvPr id="579" name="Google Shape;579;p63"/>
          <p:cNvSpPr/>
          <p:nvPr/>
        </p:nvSpPr>
        <p:spPr>
          <a:xfrm>
            <a:off x="7521533"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chemeClr val="accent4"/>
                </a:solidFill>
                <a:latin typeface="Inconsolata"/>
                <a:ea typeface="Inconsolata"/>
                <a:cs typeface="Inconsolata"/>
                <a:sym typeface="Inconsolata"/>
              </a:rPr>
              <a:t>metadata</a:t>
            </a:r>
            <a:endParaRPr sz="1400" dirty="0"/>
          </a:p>
        </p:txBody>
      </p:sp>
      <p:sp>
        <p:nvSpPr>
          <p:cNvPr id="580" name="Google Shape;580;p63"/>
          <p:cNvSpPr/>
          <p:nvPr/>
        </p:nvSpPr>
        <p:spPr>
          <a:xfrm>
            <a:off x="6289933" y="985217"/>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rgbClr val="999999"/>
                </a:solidFill>
              </a:rPr>
              <a:t>metadata</a:t>
            </a:r>
            <a:endParaRPr sz="2000" b="1" dirty="0">
              <a:solidFill>
                <a:srgbClr val="999999"/>
              </a:solidFill>
            </a:endParaRPr>
          </a:p>
        </p:txBody>
      </p:sp>
      <p:sp>
        <p:nvSpPr>
          <p:cNvPr id="29" name="Google Shape;519;p61">
            <a:extLst>
              <a:ext uri="{FF2B5EF4-FFF2-40B4-BE49-F238E27FC236}">
                <a16:creationId xmlns:a16="http://schemas.microsoft.com/office/drawing/2014/main" id="{B4569828-914E-4545-A261-FD5C7E99567B}"/>
              </a:ext>
            </a:extLst>
          </p:cNvPr>
          <p:cNvSpPr txBox="1"/>
          <p:nvPr/>
        </p:nvSpPr>
        <p:spPr>
          <a:xfrm>
            <a:off x="9195022" y="1198485"/>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Inconsolata"/>
                <a:ea typeface="Inconsolata"/>
                <a:cs typeface="Inconsolata"/>
                <a:sym typeface="Inconsolata"/>
              </a:rPr>
              <a:t>A a = </a:t>
            </a:r>
            <a:r>
              <a:rPr lang="en" sz="2800" b="1" dirty="0">
                <a:solidFill>
                  <a:srgbClr val="008800"/>
                </a:solidFill>
                <a:latin typeface="Inconsolata"/>
                <a:ea typeface="Inconsolata"/>
                <a:cs typeface="Inconsolata"/>
                <a:sym typeface="Inconsolata"/>
              </a:rPr>
              <a:t>new</a:t>
            </a:r>
            <a:r>
              <a:rPr lang="en" sz="2800" dirty="0">
                <a:solidFill>
                  <a:srgbClr val="333333"/>
                </a:solidFill>
                <a:latin typeface="Inconsolata"/>
                <a:ea typeface="Inconsolata"/>
                <a:cs typeface="Inconsolata"/>
                <a:sym typeface="Inconsolata"/>
              </a:rPr>
              <a:t> A();</a:t>
            </a:r>
            <a:endParaRPr sz="2800" dirty="0">
              <a:solidFill>
                <a:srgbClr val="333333"/>
              </a:solidFill>
              <a:latin typeface="Inconsolata"/>
              <a:ea typeface="Inconsolata"/>
              <a:cs typeface="Inconsolata"/>
              <a:sym typeface="Inconsolata"/>
            </a:endParaRPr>
          </a:p>
        </p:txBody>
      </p:sp>
      <p:sp>
        <p:nvSpPr>
          <p:cNvPr id="30" name="Google Shape;522;p61">
            <a:extLst>
              <a:ext uri="{FF2B5EF4-FFF2-40B4-BE49-F238E27FC236}">
                <a16:creationId xmlns:a16="http://schemas.microsoft.com/office/drawing/2014/main" id="{F6138291-ED5E-4E53-9ABB-3567F0AF1B7D}"/>
              </a:ext>
            </a:extLst>
          </p:cNvPr>
          <p:cNvSpPr/>
          <p:nvPr/>
        </p:nvSpPr>
        <p:spPr>
          <a:xfrm>
            <a:off x="10074378" y="2511819"/>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cxnSp>
        <p:nvCxnSpPr>
          <p:cNvPr id="31" name="Google Shape;524;p61">
            <a:extLst>
              <a:ext uri="{FF2B5EF4-FFF2-40B4-BE49-F238E27FC236}">
                <a16:creationId xmlns:a16="http://schemas.microsoft.com/office/drawing/2014/main" id="{F1A8301D-538F-4A19-8F13-308B251F21B1}"/>
              </a:ext>
            </a:extLst>
          </p:cNvPr>
          <p:cNvCxnSpPr/>
          <p:nvPr/>
        </p:nvCxnSpPr>
        <p:spPr>
          <a:xfrm flipH="1">
            <a:off x="8381222" y="1763419"/>
            <a:ext cx="1354800" cy="748000"/>
          </a:xfrm>
          <a:prstGeom prst="straightConnector1">
            <a:avLst/>
          </a:prstGeom>
          <a:noFill/>
          <a:ln w="28575" cap="flat" cmpd="sng">
            <a:solidFill>
              <a:schemeClr val="dk2"/>
            </a:solidFill>
            <a:prstDash val="solid"/>
            <a:round/>
            <a:headEnd type="none" w="med" len="med"/>
            <a:tailEnd type="triangle" w="med" len="med"/>
          </a:ln>
        </p:spPr>
      </p:cxnSp>
      <p:sp>
        <p:nvSpPr>
          <p:cNvPr id="32" name="Google Shape;526;p61">
            <a:extLst>
              <a:ext uri="{FF2B5EF4-FFF2-40B4-BE49-F238E27FC236}">
                <a16:creationId xmlns:a16="http://schemas.microsoft.com/office/drawing/2014/main" id="{79FC7CB0-C4D5-4BB5-9E65-929C497ACBA2}"/>
              </a:ext>
            </a:extLst>
          </p:cNvPr>
          <p:cNvSpPr/>
          <p:nvPr/>
        </p:nvSpPr>
        <p:spPr>
          <a:xfrm>
            <a:off x="8372389" y="2511819"/>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dirty="0">
                <a:solidFill>
                  <a:srgbClr val="999999"/>
                </a:solidFill>
                <a:latin typeface="Inconsolata"/>
                <a:ea typeface="Inconsolata"/>
                <a:cs typeface="Inconsolata"/>
                <a:sym typeface="Inconsolata"/>
              </a:rPr>
              <a:t>metadata</a:t>
            </a:r>
            <a:endParaRPr sz="1400" dirty="0">
              <a:solidFill>
                <a:srgbClr val="999999"/>
              </a:solidFill>
            </a:endParaRPr>
          </a:p>
        </p:txBody>
      </p:sp>
      <p:sp>
        <p:nvSpPr>
          <p:cNvPr id="4" name="Oval 3">
            <a:extLst>
              <a:ext uri="{FF2B5EF4-FFF2-40B4-BE49-F238E27FC236}">
                <a16:creationId xmlns:a16="http://schemas.microsoft.com/office/drawing/2014/main" id="{11E8DF2A-A3A2-48BE-A67A-A1FEFFF24FF3}"/>
              </a:ext>
            </a:extLst>
          </p:cNvPr>
          <p:cNvSpPr/>
          <p:nvPr/>
        </p:nvSpPr>
        <p:spPr>
          <a:xfrm>
            <a:off x="5710639" y="663865"/>
            <a:ext cx="2413726" cy="30760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3857CC4-DB3E-4A7E-8C61-00E7B3D23D6C}"/>
              </a:ext>
            </a:extLst>
          </p:cNvPr>
          <p:cNvSpPr/>
          <p:nvPr/>
        </p:nvSpPr>
        <p:spPr>
          <a:xfrm>
            <a:off x="4681704" y="3254513"/>
            <a:ext cx="2413726" cy="33490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AC0865-E93F-4779-889F-E96F20DC7E10}"/>
              </a:ext>
            </a:extLst>
          </p:cNvPr>
          <p:cNvSpPr txBox="1"/>
          <p:nvPr/>
        </p:nvSpPr>
        <p:spPr>
          <a:xfrm>
            <a:off x="1748264" y="2087417"/>
            <a:ext cx="3825892" cy="3416320"/>
          </a:xfrm>
          <a:prstGeom prst="rect">
            <a:avLst/>
          </a:prstGeom>
          <a:noFill/>
        </p:spPr>
        <p:txBody>
          <a:bodyPr wrap="square" rtlCol="0">
            <a:spAutoFit/>
          </a:bodyPr>
          <a:lstStyle/>
          <a:p>
            <a:r>
              <a:rPr lang="en-US" sz="5400" dirty="0"/>
              <a:t>Virtual Method Tables (</a:t>
            </a:r>
            <a:r>
              <a:rPr lang="en-US" sz="5400" dirty="0" err="1"/>
              <a:t>vtables</a:t>
            </a:r>
            <a:r>
              <a:rPr lang="en-US" sz="5400" dirty="0"/>
              <a:t>)</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6D53FA5-BBB0-48F1-88F9-F46FDF2F7F83}"/>
                  </a:ext>
                </a:extLst>
              </p14:cNvPr>
              <p14:cNvContentPartPr/>
              <p14:nvPr/>
            </p14:nvContentPartPr>
            <p14:xfrm>
              <a:off x="5600880" y="1914840"/>
              <a:ext cx="1819440" cy="4411080"/>
            </p14:xfrm>
          </p:contentPart>
        </mc:Choice>
        <mc:Fallback xmlns="">
          <p:pic>
            <p:nvPicPr>
              <p:cNvPr id="2" name="Ink 1">
                <a:extLst>
                  <a:ext uri="{FF2B5EF4-FFF2-40B4-BE49-F238E27FC236}">
                    <a16:creationId xmlns:a16="http://schemas.microsoft.com/office/drawing/2014/main" id="{D6D53FA5-BBB0-48F1-88F9-F46FDF2F7F83}"/>
                  </a:ext>
                </a:extLst>
              </p:cNvPr>
              <p:cNvPicPr/>
              <p:nvPr/>
            </p:nvPicPr>
            <p:blipFill>
              <a:blip r:embed="rId4"/>
              <a:stretch>
                <a:fillRect/>
              </a:stretch>
            </p:blipFill>
            <p:spPr>
              <a:xfrm>
                <a:off x="5591520" y="1905480"/>
                <a:ext cx="1838160" cy="4429800"/>
              </a:xfrm>
              <a:prstGeom prst="rect">
                <a:avLst/>
              </a:prstGeom>
            </p:spPr>
          </p:pic>
        </mc:Fallback>
      </mc:AlternateContent>
      <p:cxnSp>
        <p:nvCxnSpPr>
          <p:cNvPr id="3" name="Google Shape;581;p63">
            <a:extLst>
              <a:ext uri="{FF2B5EF4-FFF2-40B4-BE49-F238E27FC236}">
                <a16:creationId xmlns:a16="http://schemas.microsoft.com/office/drawing/2014/main" id="{4AE1BE96-F22E-819C-BBC7-9F3DB4DFA15F}"/>
              </a:ext>
            </a:extLst>
          </p:cNvPr>
          <p:cNvCxnSpPr>
            <a:cxnSpLocks/>
          </p:cNvCxnSpPr>
          <p:nvPr/>
        </p:nvCxnSpPr>
        <p:spPr>
          <a:xfrm rot="16200000" flipV="1">
            <a:off x="6752758" y="3402076"/>
            <a:ext cx="1369419" cy="1710132"/>
          </a:xfrm>
          <a:prstGeom prst="curvedConnector2">
            <a:avLst/>
          </a:prstGeom>
          <a:noFill/>
          <a:ln w="28575" cap="flat" cmpd="sng">
            <a:solidFill>
              <a:schemeClr val="dk2"/>
            </a:solidFill>
            <a:prstDash val="solid"/>
            <a:round/>
            <a:headEnd type="none" w="med" len="med"/>
            <a:tailEnd type="triangle" w="med" len="med"/>
          </a:ln>
        </p:spPr>
      </p:cxnSp>
      <p:cxnSp>
        <p:nvCxnSpPr>
          <p:cNvPr id="7" name="Google Shape;582;p63">
            <a:extLst>
              <a:ext uri="{FF2B5EF4-FFF2-40B4-BE49-F238E27FC236}">
                <a16:creationId xmlns:a16="http://schemas.microsoft.com/office/drawing/2014/main" id="{4DF4210A-A6E9-1E33-ED3F-26F22E49053A}"/>
              </a:ext>
            </a:extLst>
          </p:cNvPr>
          <p:cNvCxnSpPr>
            <a:cxnSpLocks/>
          </p:cNvCxnSpPr>
          <p:nvPr/>
        </p:nvCxnSpPr>
        <p:spPr>
          <a:xfrm rot="16200000" flipV="1">
            <a:off x="7669595" y="958024"/>
            <a:ext cx="1500934" cy="1606655"/>
          </a:xfrm>
          <a:prstGeom prst="curvedConnector2">
            <a:avLst/>
          </a:prstGeom>
          <a:noFill/>
          <a:ln w="28575" cap="flat" cmpd="sng">
            <a:solidFill>
              <a:schemeClr val="dk2"/>
            </a:solidFill>
            <a:prstDash val="solid"/>
            <a:round/>
            <a:headEnd type="none" w="med" len="med"/>
            <a:tailEnd type="triangle" w="med" len="med"/>
          </a:ln>
        </p:spPr>
      </p:cxn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117EB432-8977-1B43-A705-ADA81DFC0EC7}"/>
                  </a:ext>
                </a:extLst>
              </p14:cNvPr>
              <p14:cNvContentPartPr/>
              <p14:nvPr/>
            </p14:nvContentPartPr>
            <p14:xfrm>
              <a:off x="4572000" y="1146240"/>
              <a:ext cx="923760" cy="3106800"/>
            </p14:xfrm>
          </p:contentPart>
        </mc:Choice>
        <mc:Fallback xmlns="">
          <p:pic>
            <p:nvPicPr>
              <p:cNvPr id="8" name="Ink 7">
                <a:extLst>
                  <a:ext uri="{FF2B5EF4-FFF2-40B4-BE49-F238E27FC236}">
                    <a16:creationId xmlns:a16="http://schemas.microsoft.com/office/drawing/2014/main" id="{117EB432-8977-1B43-A705-ADA81DFC0EC7}"/>
                  </a:ext>
                </a:extLst>
              </p:cNvPr>
              <p:cNvPicPr/>
              <p:nvPr/>
            </p:nvPicPr>
            <p:blipFill>
              <a:blip r:embed="rId6"/>
              <a:stretch>
                <a:fillRect/>
              </a:stretch>
            </p:blipFill>
            <p:spPr>
              <a:xfrm>
                <a:off x="4562640" y="1136880"/>
                <a:ext cx="942480" cy="3125520"/>
              </a:xfrm>
              <a:prstGeom prst="rect">
                <a:avLst/>
              </a:prstGeom>
            </p:spPr>
          </p:pic>
        </mc:Fallback>
      </mc:AlternateContent>
    </p:spTree>
    <p:extLst>
      <p:ext uri="{BB962C8B-B14F-4D97-AF65-F5344CB8AC3E}">
        <p14:creationId xmlns:p14="http://schemas.microsoft.com/office/powerpoint/2010/main" val="230185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3"/>
          <p:cNvSpPr/>
          <p:nvPr/>
        </p:nvSpPr>
        <p:spPr>
          <a:xfrm>
            <a:off x="5225167" y="57199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8" name="Google Shape;558;p6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200"/>
              <a:t>Inheriting methods in Java</a:t>
            </a:r>
            <a:endParaRPr sz="5200"/>
          </a:p>
          <a:p>
            <a:endParaRPr/>
          </a:p>
        </p:txBody>
      </p:sp>
      <p:sp>
        <p:nvSpPr>
          <p:cNvPr id="559" name="Google Shape;559;p6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22</a:t>
            </a:fld>
            <a:endParaRPr/>
          </a:p>
        </p:txBody>
      </p:sp>
      <p:sp>
        <p:nvSpPr>
          <p:cNvPr id="560" name="Google Shape;560;p63"/>
          <p:cNvSpPr txBox="1"/>
          <p:nvPr/>
        </p:nvSpPr>
        <p:spPr>
          <a:xfrm>
            <a:off x="415600" y="1326800"/>
            <a:ext cx="4772116" cy="5128000"/>
          </a:xfrm>
          <a:prstGeom prst="rect">
            <a:avLst/>
          </a:prstGeom>
          <a:noFill/>
          <a:ln>
            <a:noFill/>
          </a:ln>
        </p:spPr>
        <p:txBody>
          <a:bodyPr spcFirstLastPara="1" wrap="square" lIns="121900" tIns="121900" rIns="121900" bIns="121900" anchor="t" anchorCtr="0">
            <a:noAutofit/>
          </a:bodyPr>
          <a:lstStyle/>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extends A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field2;</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933" b="1" dirty="0">
                <a:solidFill>
                  <a:srgbClr val="0066BB"/>
                </a:solidFill>
                <a:latin typeface="Courier New" panose="02070309020205020404" pitchFamily="49" charset="0"/>
                <a:ea typeface="Inconsolata"/>
                <a:cs typeface="Courier New" panose="02070309020205020404" pitchFamily="49" charset="0"/>
                <a:sym typeface="Inconsolata"/>
              </a:rPr>
              <a:t>m3</a:t>
            </a:r>
            <a:r>
              <a:rPr lang="en" sz="29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933" dirty="0">
                <a:solidFill>
                  <a:srgbClr val="333333"/>
                </a:solidFill>
                <a:latin typeface="Courier New" panose="02070309020205020404" pitchFamily="49" charset="0"/>
                <a:ea typeface="Inconsolata"/>
                <a:cs typeface="Courier New" panose="02070309020205020404" pitchFamily="49" charset="0"/>
                <a:sym typeface="Inconsolata"/>
              </a:rPr>
              <a:t>}</a:t>
            </a:r>
            <a:endParaRPr sz="29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561" name="Google Shape;561;p63"/>
          <p:cNvSpPr/>
          <p:nvPr/>
        </p:nvSpPr>
        <p:spPr>
          <a:xfrm>
            <a:off x="6289933" y="1720017"/>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2" name="Google Shape;562;p63"/>
          <p:cNvSpPr/>
          <p:nvPr/>
        </p:nvSpPr>
        <p:spPr>
          <a:xfrm>
            <a:off x="6289933" y="2454817"/>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3" name="Google Shape;563;p63"/>
          <p:cNvSpPr/>
          <p:nvPr/>
        </p:nvSpPr>
        <p:spPr>
          <a:xfrm>
            <a:off x="5225167" y="35534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rgbClr val="999999"/>
                </a:solidFill>
              </a:rPr>
              <a:t>metadata</a:t>
            </a:r>
            <a:endParaRPr sz="2000" b="1" dirty="0">
              <a:solidFill>
                <a:srgbClr val="999999"/>
              </a:solidFill>
            </a:endParaRPr>
          </a:p>
        </p:txBody>
      </p:sp>
      <p:sp>
        <p:nvSpPr>
          <p:cNvPr id="564" name="Google Shape;564;p63"/>
          <p:cNvSpPr/>
          <p:nvPr/>
        </p:nvSpPr>
        <p:spPr>
          <a:xfrm>
            <a:off x="5225167" y="42882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5" name="Google Shape;565;p63"/>
          <p:cNvSpPr/>
          <p:nvPr/>
        </p:nvSpPr>
        <p:spPr>
          <a:xfrm>
            <a:off x="5225167" y="5023084"/>
            <a:ext cx="1326800" cy="7348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566" name="Google Shape;566;p63"/>
          <p:cNvCxnSpPr/>
          <p:nvPr/>
        </p:nvCxnSpPr>
        <p:spPr>
          <a:xfrm flipH="1">
            <a:off x="3408767" y="2010867"/>
            <a:ext cx="3143200" cy="584800"/>
          </a:xfrm>
          <a:prstGeom prst="straightConnector1">
            <a:avLst/>
          </a:prstGeom>
          <a:noFill/>
          <a:ln w="28575" cap="flat" cmpd="sng">
            <a:solidFill>
              <a:schemeClr val="dk2"/>
            </a:solidFill>
            <a:prstDash val="solid"/>
            <a:round/>
            <a:headEnd type="none" w="med" len="med"/>
            <a:tailEnd type="triangle" w="med" len="med"/>
          </a:ln>
        </p:spPr>
      </p:cxnSp>
      <p:cxnSp>
        <p:nvCxnSpPr>
          <p:cNvPr id="567" name="Google Shape;567;p63"/>
          <p:cNvCxnSpPr/>
          <p:nvPr/>
        </p:nvCxnSpPr>
        <p:spPr>
          <a:xfrm flipH="1">
            <a:off x="3439367" y="2766067"/>
            <a:ext cx="3122800" cy="207200"/>
          </a:xfrm>
          <a:prstGeom prst="straightConnector1">
            <a:avLst/>
          </a:prstGeom>
          <a:noFill/>
          <a:ln w="28575" cap="flat" cmpd="sng">
            <a:solidFill>
              <a:schemeClr val="dk2"/>
            </a:solidFill>
            <a:prstDash val="solid"/>
            <a:round/>
            <a:headEnd type="none" w="med" len="med"/>
            <a:tailEnd type="triangle" w="med" len="med"/>
          </a:ln>
        </p:spPr>
      </p:cxnSp>
      <p:cxnSp>
        <p:nvCxnSpPr>
          <p:cNvPr id="568" name="Google Shape;568;p63"/>
          <p:cNvCxnSpPr/>
          <p:nvPr/>
        </p:nvCxnSpPr>
        <p:spPr>
          <a:xfrm flipH="1">
            <a:off x="3398367" y="4643867"/>
            <a:ext cx="2439200" cy="217600"/>
          </a:xfrm>
          <a:prstGeom prst="straightConnector1">
            <a:avLst/>
          </a:prstGeom>
          <a:noFill/>
          <a:ln w="28575" cap="flat" cmpd="sng">
            <a:solidFill>
              <a:schemeClr val="dk2"/>
            </a:solidFill>
            <a:prstDash val="solid"/>
            <a:round/>
            <a:headEnd type="none" w="med" len="med"/>
            <a:tailEnd type="triangle" w="med" len="med"/>
          </a:ln>
        </p:spPr>
      </p:cxnSp>
      <p:cxnSp>
        <p:nvCxnSpPr>
          <p:cNvPr id="569" name="Google Shape;569;p63"/>
          <p:cNvCxnSpPr/>
          <p:nvPr/>
        </p:nvCxnSpPr>
        <p:spPr>
          <a:xfrm rot="10800000">
            <a:off x="3388167" y="3055067"/>
            <a:ext cx="2439200" cy="2344000"/>
          </a:xfrm>
          <a:prstGeom prst="straightConnector1">
            <a:avLst/>
          </a:prstGeom>
          <a:noFill/>
          <a:ln w="28575" cap="flat" cmpd="sng">
            <a:solidFill>
              <a:schemeClr val="dk2"/>
            </a:solidFill>
            <a:prstDash val="solid"/>
            <a:round/>
            <a:headEnd type="none" w="med" len="med"/>
            <a:tailEnd type="triangle" w="med" len="med"/>
          </a:ln>
        </p:spPr>
      </p:cxnSp>
      <p:cxnSp>
        <p:nvCxnSpPr>
          <p:cNvPr id="570" name="Google Shape;570;p63"/>
          <p:cNvCxnSpPr/>
          <p:nvPr/>
        </p:nvCxnSpPr>
        <p:spPr>
          <a:xfrm rot="10800000">
            <a:off x="3398400" y="5320600"/>
            <a:ext cx="2459600" cy="752000"/>
          </a:xfrm>
          <a:prstGeom prst="straightConnector1">
            <a:avLst/>
          </a:prstGeom>
          <a:noFill/>
          <a:ln w="28575" cap="flat" cmpd="sng">
            <a:solidFill>
              <a:schemeClr val="dk2"/>
            </a:solidFill>
            <a:prstDash val="solid"/>
            <a:round/>
            <a:headEnd type="none" w="med" len="med"/>
            <a:tailEnd type="triangle" w="med" len="med"/>
          </a:ln>
        </p:spPr>
      </p:cxnSp>
      <p:sp>
        <p:nvSpPr>
          <p:cNvPr id="580" name="Google Shape;580;p63"/>
          <p:cNvSpPr/>
          <p:nvPr/>
        </p:nvSpPr>
        <p:spPr>
          <a:xfrm>
            <a:off x="6289933" y="985217"/>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rgbClr val="999999"/>
                </a:solidFill>
              </a:rPr>
              <a:t>metadata</a:t>
            </a:r>
            <a:endParaRPr sz="2000" b="1" dirty="0">
              <a:solidFill>
                <a:srgbClr val="999999"/>
              </a:solidFill>
            </a:endParaRPr>
          </a:p>
        </p:txBody>
      </p:sp>
      <p:sp>
        <p:nvSpPr>
          <p:cNvPr id="2" name="Google Shape;644;p66">
            <a:extLst>
              <a:ext uri="{FF2B5EF4-FFF2-40B4-BE49-F238E27FC236}">
                <a16:creationId xmlns:a16="http://schemas.microsoft.com/office/drawing/2014/main" id="{DB7699B0-A0BB-46AE-AB0C-E319EA2925B4}"/>
              </a:ext>
            </a:extLst>
          </p:cNvPr>
          <p:cNvSpPr txBox="1">
            <a:spLocks/>
          </p:cNvSpPr>
          <p:nvPr/>
        </p:nvSpPr>
        <p:spPr>
          <a:xfrm>
            <a:off x="8386316" y="2100955"/>
            <a:ext cx="3051300" cy="38460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0000"/>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u="none" kern="1200">
                <a:solidFill>
                  <a:srgbClr val="000000"/>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spcBef>
                <a:spcPts val="0"/>
              </a:spcBef>
              <a:buSzPts val="2600"/>
              <a:buFont typeface="Arial" panose="020B0604020202020204" pitchFamily="34" charset="0"/>
              <a:buChar char="●"/>
            </a:pPr>
            <a:r>
              <a:rPr lang="en-GB" sz="2600" dirty="0"/>
              <a:t>A virtual method table (</a:t>
            </a:r>
            <a:r>
              <a:rPr lang="en-GB" sz="2600" dirty="0" err="1"/>
              <a:t>vtable</a:t>
            </a:r>
            <a:r>
              <a:rPr lang="en-GB" sz="2600" dirty="0"/>
              <a:t>) is an array which </a:t>
            </a:r>
            <a:r>
              <a:rPr lang="en-GB" sz="2600" dirty="0" err="1"/>
              <a:t>i</a:t>
            </a:r>
            <a:r>
              <a:rPr lang="en-GB" sz="2600" i="1" dirty="0" err="1"/>
              <a:t>th</a:t>
            </a:r>
            <a:r>
              <a:rPr lang="en-GB" sz="2600" dirty="0"/>
              <a:t> entry points to the start of a class’s </a:t>
            </a:r>
            <a:r>
              <a:rPr lang="en-GB" sz="2600" dirty="0" err="1"/>
              <a:t>i</a:t>
            </a:r>
            <a:r>
              <a:rPr lang="en-GB" sz="2600" i="1" dirty="0" err="1"/>
              <a:t>th</a:t>
            </a:r>
            <a:r>
              <a:rPr lang="en-GB" sz="2600" dirty="0"/>
              <a:t> virtual method</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B4AE690-CEE4-410F-BC82-E6D284BF830D}"/>
                  </a:ext>
                </a:extLst>
              </p14:cNvPr>
              <p14:cNvContentPartPr/>
              <p14:nvPr/>
            </p14:nvContentPartPr>
            <p14:xfrm>
              <a:off x="5698800" y="1838520"/>
              <a:ext cx="1690920" cy="4427280"/>
            </p14:xfrm>
          </p:contentPart>
        </mc:Choice>
        <mc:Fallback xmlns="">
          <p:pic>
            <p:nvPicPr>
              <p:cNvPr id="3" name="Ink 2">
                <a:extLst>
                  <a:ext uri="{FF2B5EF4-FFF2-40B4-BE49-F238E27FC236}">
                    <a16:creationId xmlns:a16="http://schemas.microsoft.com/office/drawing/2014/main" id="{FB4AE690-CEE4-410F-BC82-E6D284BF830D}"/>
                  </a:ext>
                </a:extLst>
              </p:cNvPr>
              <p:cNvPicPr/>
              <p:nvPr/>
            </p:nvPicPr>
            <p:blipFill>
              <a:blip r:embed="rId4"/>
              <a:stretch>
                <a:fillRect/>
              </a:stretch>
            </p:blipFill>
            <p:spPr>
              <a:xfrm>
                <a:off x="5689440" y="1829160"/>
                <a:ext cx="1709640" cy="444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ABADFF3-409C-46DD-BCF8-CBC6C1959027}"/>
                  </a:ext>
                </a:extLst>
              </p14:cNvPr>
              <p14:cNvContentPartPr/>
              <p14:nvPr/>
            </p14:nvContentPartPr>
            <p14:xfrm>
              <a:off x="5217840" y="1058400"/>
              <a:ext cx="2704320" cy="3322800"/>
            </p14:xfrm>
          </p:contentPart>
        </mc:Choice>
        <mc:Fallback xmlns="">
          <p:pic>
            <p:nvPicPr>
              <p:cNvPr id="4" name="Ink 3">
                <a:extLst>
                  <a:ext uri="{FF2B5EF4-FFF2-40B4-BE49-F238E27FC236}">
                    <a16:creationId xmlns:a16="http://schemas.microsoft.com/office/drawing/2014/main" id="{DABADFF3-409C-46DD-BCF8-CBC6C1959027}"/>
                  </a:ext>
                </a:extLst>
              </p:cNvPr>
              <p:cNvPicPr/>
              <p:nvPr/>
            </p:nvPicPr>
            <p:blipFill>
              <a:blip r:embed="rId6"/>
              <a:stretch>
                <a:fillRect/>
              </a:stretch>
            </p:blipFill>
            <p:spPr>
              <a:xfrm>
                <a:off x="5208480" y="1049040"/>
                <a:ext cx="2723040" cy="3341520"/>
              </a:xfrm>
              <a:prstGeom prst="rect">
                <a:avLst/>
              </a:prstGeom>
            </p:spPr>
          </p:pic>
        </mc:Fallback>
      </mc:AlternateContent>
    </p:spTree>
    <p:extLst>
      <p:ext uri="{BB962C8B-B14F-4D97-AF65-F5344CB8AC3E}">
        <p14:creationId xmlns:p14="http://schemas.microsoft.com/office/powerpoint/2010/main" val="3330546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Selecting which virtual method to run</a:t>
            </a:r>
            <a:endParaRPr sz="4000" dirty="0"/>
          </a:p>
        </p:txBody>
      </p:sp>
      <p:sp>
        <p:nvSpPr>
          <p:cNvPr id="664" name="Google Shape;664;p67"/>
          <p:cNvSpPr txBox="1">
            <a:spLocks noGrp="1"/>
          </p:cNvSpPr>
          <p:nvPr>
            <p:ph idx="1"/>
          </p:nvPr>
        </p:nvSpPr>
        <p:spPr>
          <a:prstGeom prst="rect">
            <a:avLst/>
          </a:prstGeom>
          <a:ln>
            <a:noFill/>
          </a:ln>
        </p:spPr>
        <p:txBody>
          <a:bodyPr spcFirstLastPara="1" vert="horz" wrap="square" lIns="121900" tIns="121900" rIns="121900" bIns="121900" rtlCol="0" anchor="t" anchorCtr="0">
            <a:noAutofit/>
          </a:bodyPr>
          <a:lstStyle/>
          <a:p>
            <a:pPr marL="0" indent="0" algn="ctr">
              <a:buNone/>
            </a:pPr>
            <a:r>
              <a:rPr lang="en" b="1" dirty="0">
                <a:solidFill>
                  <a:srgbClr val="00B050"/>
                </a:solidFill>
                <a:latin typeface="Inconsolata"/>
                <a:ea typeface="Inconsolata"/>
                <a:cs typeface="Inconsolata"/>
                <a:sym typeface="Inconsolata"/>
              </a:rPr>
              <a:t>receiver</a:t>
            </a:r>
            <a:r>
              <a:rPr lang="en" dirty="0">
                <a:latin typeface="Inconsolata"/>
                <a:ea typeface="Inconsolata"/>
                <a:cs typeface="Inconsolata"/>
                <a:sym typeface="Inconsolata"/>
              </a:rPr>
              <a:t>.</a:t>
            </a:r>
            <a:r>
              <a:rPr lang="en" b="1" dirty="0">
                <a:solidFill>
                  <a:srgbClr val="FFC000"/>
                </a:solidFill>
                <a:latin typeface="Inconsolata"/>
                <a:ea typeface="Inconsolata"/>
                <a:cs typeface="Inconsolata"/>
                <a:sym typeface="Inconsolata"/>
              </a:rPr>
              <a:t>method</a:t>
            </a:r>
            <a:r>
              <a:rPr lang="en" dirty="0">
                <a:latin typeface="Inconsolata"/>
                <a:ea typeface="Inconsolata"/>
                <a:cs typeface="Inconsolata"/>
                <a:sym typeface="Inconsolata"/>
              </a:rPr>
              <a:t>(</a:t>
            </a:r>
            <a:r>
              <a:rPr lang="en" b="1" dirty="0">
                <a:solidFill>
                  <a:schemeClr val="accent5"/>
                </a:solidFill>
                <a:latin typeface="Inconsolata"/>
                <a:ea typeface="Inconsolata"/>
                <a:cs typeface="Inconsolata"/>
                <a:sym typeface="Inconsolata"/>
              </a:rPr>
              <a:t>arguments</a:t>
            </a:r>
            <a:r>
              <a:rPr lang="en" dirty="0">
                <a:latin typeface="Inconsolata"/>
                <a:ea typeface="Inconsolata"/>
                <a:cs typeface="Inconsolata"/>
                <a:sym typeface="Inconsolata"/>
              </a:rPr>
              <a:t>);</a:t>
            </a:r>
          </a:p>
          <a:p>
            <a:pPr marL="0" indent="0" algn="ctr">
              <a:buNone/>
            </a:pPr>
            <a:endParaRPr dirty="0">
              <a:latin typeface="Inconsolata"/>
              <a:ea typeface="Inconsolata"/>
              <a:cs typeface="Inconsolata"/>
              <a:sym typeface="Inconsolata"/>
            </a:endParaRPr>
          </a:p>
          <a:p>
            <a:pPr marL="609585" indent="-558786">
              <a:buAutoNum type="arabicPeriod"/>
            </a:pPr>
            <a:r>
              <a:rPr lang="en" dirty="0"/>
              <a:t>Figure out the dynamic type of </a:t>
            </a:r>
            <a:r>
              <a:rPr lang="en" b="1" dirty="0">
                <a:solidFill>
                  <a:srgbClr val="00B050"/>
                </a:solidFill>
                <a:latin typeface="Inconsolata"/>
                <a:ea typeface="Inconsolata"/>
                <a:cs typeface="Inconsolata"/>
                <a:sym typeface="Inconsolata"/>
              </a:rPr>
              <a:t>receiver</a:t>
            </a:r>
            <a:endParaRPr dirty="0">
              <a:solidFill>
                <a:srgbClr val="00B050"/>
              </a:solidFill>
            </a:endParaRPr>
          </a:p>
          <a:p>
            <a:pPr marL="609585" indent="-558786">
              <a:buAutoNum type="arabicPeriod"/>
            </a:pPr>
            <a:r>
              <a:rPr lang="en" dirty="0"/>
              <a:t>Look in </a:t>
            </a:r>
            <a:r>
              <a:rPr lang="en" b="1" dirty="0">
                <a:solidFill>
                  <a:srgbClr val="00B050"/>
                </a:solidFill>
                <a:latin typeface="Inconsolata"/>
                <a:ea typeface="Inconsolata"/>
                <a:cs typeface="Inconsolata"/>
                <a:sym typeface="Inconsolata"/>
              </a:rPr>
              <a:t>receiver</a:t>
            </a:r>
            <a:r>
              <a:rPr lang="en" dirty="0"/>
              <a:t>‘s class for </a:t>
            </a:r>
            <a:r>
              <a:rPr lang="en" b="1" dirty="0">
                <a:solidFill>
                  <a:srgbClr val="FFC000"/>
                </a:solidFill>
                <a:latin typeface="Inconsolata"/>
                <a:ea typeface="Inconsolata"/>
                <a:cs typeface="Inconsolata"/>
                <a:sym typeface="Inconsolata"/>
              </a:rPr>
              <a:t>method</a:t>
            </a:r>
            <a:endParaRPr dirty="0">
              <a:solidFill>
                <a:srgbClr val="FFC000"/>
              </a:solidFill>
            </a:endParaRPr>
          </a:p>
          <a:p>
            <a:pPr marL="1219170" lvl="1" indent="-507987">
              <a:spcBef>
                <a:spcPts val="0"/>
              </a:spcBef>
            </a:pPr>
            <a:r>
              <a:rPr lang="en" dirty="0"/>
              <a:t>Guaranteed to exist</a:t>
            </a:r>
            <a:endParaRPr dirty="0"/>
          </a:p>
          <a:p>
            <a:pPr marL="1219170" lvl="1" indent="-507987">
              <a:spcBef>
                <a:spcPts val="0"/>
              </a:spcBef>
            </a:pPr>
            <a:r>
              <a:rPr lang="en" dirty="0"/>
              <a:t>Uses </a:t>
            </a:r>
            <a:r>
              <a:rPr lang="en" b="1" dirty="0"/>
              <a:t>Virtual Method Tables</a:t>
            </a:r>
            <a:r>
              <a:rPr lang="en" dirty="0"/>
              <a:t> (</a:t>
            </a:r>
            <a:r>
              <a:rPr lang="en" u="sng" dirty="0"/>
              <a:t>vtables</a:t>
            </a:r>
            <a:r>
              <a:rPr lang="en" dirty="0"/>
              <a:t>)</a:t>
            </a:r>
            <a:endParaRPr dirty="0"/>
          </a:p>
          <a:p>
            <a:pPr marL="609585" indent="-558786">
              <a:buAutoNum type="arabicPeriod"/>
            </a:pPr>
            <a:r>
              <a:rPr lang="en" dirty="0">
                <a:highlight>
                  <a:srgbClr val="FFFF00"/>
                </a:highlight>
              </a:rPr>
              <a:t>Apply</a:t>
            </a:r>
            <a:r>
              <a:rPr lang="en" dirty="0"/>
              <a:t> </a:t>
            </a:r>
            <a:r>
              <a:rPr lang="en" b="1" dirty="0">
                <a:solidFill>
                  <a:srgbClr val="FFC000"/>
                </a:solidFill>
                <a:latin typeface="Inconsolata"/>
                <a:ea typeface="Inconsolata"/>
                <a:cs typeface="Inconsolata"/>
                <a:sym typeface="Inconsolata"/>
              </a:rPr>
              <a:t>method</a:t>
            </a:r>
            <a:r>
              <a:rPr lang="en" dirty="0"/>
              <a:t> to </a:t>
            </a:r>
            <a:r>
              <a:rPr lang="en" b="1" dirty="0">
                <a:solidFill>
                  <a:schemeClr val="accent5"/>
                </a:solidFill>
                <a:latin typeface="Inconsolata"/>
                <a:ea typeface="Inconsolata"/>
                <a:cs typeface="Inconsolata"/>
                <a:sym typeface="Inconsolata"/>
              </a:rPr>
              <a:t>arguments</a:t>
            </a:r>
            <a:endParaRPr dirty="0"/>
          </a:p>
        </p:txBody>
      </p:sp>
      <p:sp>
        <p:nvSpPr>
          <p:cNvPr id="665" name="Google Shape;665;p6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68"/>
          <p:cNvSpPr/>
          <p:nvPr/>
        </p:nvSpPr>
        <p:spPr>
          <a:xfrm>
            <a:off x="5225167" y="57199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B.m3</a:t>
            </a:r>
            <a:endParaRPr sz="2400"/>
          </a:p>
        </p:txBody>
      </p:sp>
      <p:sp>
        <p:nvSpPr>
          <p:cNvPr id="671" name="Google Shape;671;p6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3600" dirty="0"/>
              <a:t>Invoking methods in Java</a:t>
            </a:r>
            <a:endParaRPr sz="3600" dirty="0"/>
          </a:p>
        </p:txBody>
      </p:sp>
      <p:sp>
        <p:nvSpPr>
          <p:cNvPr id="672" name="Google Shape;672;p6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24</a:t>
            </a:fld>
            <a:endParaRPr/>
          </a:p>
        </p:txBody>
      </p:sp>
      <p:sp>
        <p:nvSpPr>
          <p:cNvPr id="673" name="Google Shape;673;p68"/>
          <p:cNvSpPr/>
          <p:nvPr/>
        </p:nvSpPr>
        <p:spPr>
          <a:xfrm>
            <a:off x="6289933" y="1720017"/>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A.m1</a:t>
            </a:r>
            <a:endParaRPr sz="2400"/>
          </a:p>
        </p:txBody>
      </p:sp>
      <p:sp>
        <p:nvSpPr>
          <p:cNvPr id="674" name="Google Shape;674;p68"/>
          <p:cNvSpPr/>
          <p:nvPr/>
        </p:nvSpPr>
        <p:spPr>
          <a:xfrm>
            <a:off x="6289933" y="2454817"/>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A.m2</a:t>
            </a:r>
            <a:endParaRPr sz="2400"/>
          </a:p>
        </p:txBody>
      </p:sp>
      <p:sp>
        <p:nvSpPr>
          <p:cNvPr id="675" name="Google Shape;675;p68"/>
          <p:cNvSpPr/>
          <p:nvPr/>
        </p:nvSpPr>
        <p:spPr>
          <a:xfrm>
            <a:off x="5225167" y="35534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rgbClr val="999999"/>
                </a:solidFill>
              </a:rPr>
              <a:t>metadata</a:t>
            </a:r>
            <a:endParaRPr sz="2000" b="1" dirty="0">
              <a:solidFill>
                <a:srgbClr val="999999"/>
              </a:solidFill>
            </a:endParaRPr>
          </a:p>
        </p:txBody>
      </p:sp>
      <p:sp>
        <p:nvSpPr>
          <p:cNvPr id="676" name="Google Shape;676;p68"/>
          <p:cNvSpPr/>
          <p:nvPr/>
        </p:nvSpPr>
        <p:spPr>
          <a:xfrm>
            <a:off x="5225167" y="42882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B.m1</a:t>
            </a:r>
            <a:endParaRPr sz="2400"/>
          </a:p>
        </p:txBody>
      </p:sp>
      <p:sp>
        <p:nvSpPr>
          <p:cNvPr id="677" name="Google Shape;677;p68"/>
          <p:cNvSpPr/>
          <p:nvPr/>
        </p:nvSpPr>
        <p:spPr>
          <a:xfrm>
            <a:off x="5225167" y="5023084"/>
            <a:ext cx="1326800" cy="7348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A.m2</a:t>
            </a:r>
            <a:endParaRPr sz="2400"/>
          </a:p>
        </p:txBody>
      </p:sp>
      <p:sp>
        <p:nvSpPr>
          <p:cNvPr id="678" name="Google Shape;678;p68"/>
          <p:cNvSpPr txBox="1"/>
          <p:nvPr/>
        </p:nvSpPr>
        <p:spPr>
          <a:xfrm>
            <a:off x="9195033" y="622533"/>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a:solidFill>
                  <a:srgbClr val="333333"/>
                </a:solidFill>
                <a:latin typeface="Inconsolata"/>
                <a:ea typeface="Inconsolata"/>
                <a:cs typeface="Inconsolata"/>
                <a:sym typeface="Inconsolata"/>
              </a:rPr>
              <a:t>A a = </a:t>
            </a:r>
            <a:r>
              <a:rPr lang="en" sz="2800" b="1">
                <a:solidFill>
                  <a:srgbClr val="008800"/>
                </a:solidFill>
                <a:latin typeface="Inconsolata"/>
                <a:ea typeface="Inconsolata"/>
                <a:cs typeface="Inconsolata"/>
                <a:sym typeface="Inconsolata"/>
              </a:rPr>
              <a:t>new</a:t>
            </a:r>
            <a:r>
              <a:rPr lang="en" sz="2800">
                <a:solidFill>
                  <a:srgbClr val="333333"/>
                </a:solidFill>
                <a:latin typeface="Inconsolata"/>
                <a:ea typeface="Inconsolata"/>
                <a:cs typeface="Inconsolata"/>
                <a:sym typeface="Inconsolata"/>
              </a:rPr>
              <a:t> A();</a:t>
            </a:r>
            <a:endParaRPr sz="2800">
              <a:solidFill>
                <a:srgbClr val="333333"/>
              </a:solidFill>
              <a:latin typeface="Inconsolata"/>
              <a:ea typeface="Inconsolata"/>
              <a:cs typeface="Inconsolata"/>
              <a:sym typeface="Inconsolata"/>
            </a:endParaRPr>
          </a:p>
        </p:txBody>
      </p:sp>
      <p:sp>
        <p:nvSpPr>
          <p:cNvPr id="679" name="Google Shape;679;p68"/>
          <p:cNvSpPr txBox="1"/>
          <p:nvPr/>
        </p:nvSpPr>
        <p:spPr>
          <a:xfrm>
            <a:off x="9153300" y="3429000"/>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a:solidFill>
                  <a:srgbClr val="333333"/>
                </a:solidFill>
                <a:latin typeface="Inconsolata"/>
                <a:ea typeface="Inconsolata"/>
                <a:cs typeface="Inconsolata"/>
                <a:sym typeface="Inconsolata"/>
              </a:rPr>
              <a:t>B b = </a:t>
            </a:r>
            <a:r>
              <a:rPr lang="en" sz="2800" b="1">
                <a:solidFill>
                  <a:srgbClr val="008800"/>
                </a:solidFill>
                <a:latin typeface="Inconsolata"/>
                <a:ea typeface="Inconsolata"/>
                <a:cs typeface="Inconsolata"/>
                <a:sym typeface="Inconsolata"/>
              </a:rPr>
              <a:t>new</a:t>
            </a:r>
            <a:r>
              <a:rPr lang="en" sz="2800">
                <a:solidFill>
                  <a:srgbClr val="333333"/>
                </a:solidFill>
                <a:latin typeface="Inconsolata"/>
                <a:ea typeface="Inconsolata"/>
                <a:cs typeface="Inconsolata"/>
                <a:sym typeface="Inconsolata"/>
              </a:rPr>
              <a:t> B();</a:t>
            </a:r>
            <a:endParaRPr sz="2800">
              <a:solidFill>
                <a:srgbClr val="333333"/>
              </a:solidFill>
              <a:latin typeface="Inconsolata"/>
              <a:ea typeface="Inconsolata"/>
              <a:cs typeface="Inconsolata"/>
              <a:sym typeface="Inconsolata"/>
            </a:endParaRPr>
          </a:p>
        </p:txBody>
      </p:sp>
      <p:cxnSp>
        <p:nvCxnSpPr>
          <p:cNvPr id="680" name="Google Shape;680;p68"/>
          <p:cNvCxnSpPr/>
          <p:nvPr/>
        </p:nvCxnSpPr>
        <p:spPr>
          <a:xfrm flipH="1">
            <a:off x="8378833" y="1187467"/>
            <a:ext cx="1357200" cy="734800"/>
          </a:xfrm>
          <a:prstGeom prst="straightConnector1">
            <a:avLst/>
          </a:prstGeom>
          <a:noFill/>
          <a:ln w="28575" cap="flat" cmpd="sng">
            <a:solidFill>
              <a:schemeClr val="dk2"/>
            </a:solidFill>
            <a:prstDash val="solid"/>
            <a:round/>
            <a:headEnd type="none" w="med" len="med"/>
            <a:tailEnd type="triangle" w="med" len="med"/>
          </a:ln>
        </p:spPr>
      </p:cxnSp>
      <p:sp>
        <p:nvSpPr>
          <p:cNvPr id="681" name="Google Shape;681;p68"/>
          <p:cNvSpPr/>
          <p:nvPr/>
        </p:nvSpPr>
        <p:spPr>
          <a:xfrm>
            <a:off x="9063356"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sp>
        <p:nvSpPr>
          <p:cNvPr id="682" name="Google Shape;682;p68"/>
          <p:cNvSpPr/>
          <p:nvPr/>
        </p:nvSpPr>
        <p:spPr>
          <a:xfrm>
            <a:off x="10074389" y="1935867"/>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sp>
        <p:nvSpPr>
          <p:cNvPr id="683" name="Google Shape;683;p68"/>
          <p:cNvSpPr/>
          <p:nvPr/>
        </p:nvSpPr>
        <p:spPr>
          <a:xfrm>
            <a:off x="10605356"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field2</a:t>
            </a:r>
            <a:endParaRPr sz="2400"/>
          </a:p>
        </p:txBody>
      </p:sp>
      <p:cxnSp>
        <p:nvCxnSpPr>
          <p:cNvPr id="684" name="Google Shape;684;p68"/>
          <p:cNvCxnSpPr/>
          <p:nvPr/>
        </p:nvCxnSpPr>
        <p:spPr>
          <a:xfrm flipH="1">
            <a:off x="7572600" y="3990700"/>
            <a:ext cx="2112400" cy="938800"/>
          </a:xfrm>
          <a:prstGeom prst="straightConnector1">
            <a:avLst/>
          </a:prstGeom>
          <a:noFill/>
          <a:ln w="28575" cap="flat" cmpd="sng">
            <a:solidFill>
              <a:schemeClr val="dk2"/>
            </a:solidFill>
            <a:prstDash val="solid"/>
            <a:round/>
            <a:headEnd type="none" w="med" len="med"/>
            <a:tailEnd type="triangle" w="med" len="med"/>
          </a:ln>
        </p:spPr>
      </p:cxnSp>
      <p:sp>
        <p:nvSpPr>
          <p:cNvPr id="685" name="Google Shape;685;p68"/>
          <p:cNvSpPr/>
          <p:nvPr/>
        </p:nvSpPr>
        <p:spPr>
          <a:xfrm>
            <a:off x="8372400" y="1935867"/>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667" b="1">
                <a:latin typeface="Inconsolata"/>
                <a:ea typeface="Inconsolata"/>
                <a:cs typeface="Inconsolata"/>
                <a:sym typeface="Inconsolata"/>
              </a:rPr>
              <a:t>vptr</a:t>
            </a:r>
            <a:endParaRPr sz="1600"/>
          </a:p>
        </p:txBody>
      </p:sp>
      <p:sp>
        <p:nvSpPr>
          <p:cNvPr id="686" name="Google Shape;686;p68"/>
          <p:cNvSpPr/>
          <p:nvPr/>
        </p:nvSpPr>
        <p:spPr>
          <a:xfrm>
            <a:off x="7521533" y="4941851"/>
            <a:ext cx="154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667" b="1">
                <a:latin typeface="Inconsolata"/>
                <a:ea typeface="Inconsolata"/>
                <a:cs typeface="Inconsolata"/>
                <a:sym typeface="Inconsolata"/>
              </a:rPr>
              <a:t>vptr</a:t>
            </a:r>
            <a:endParaRPr sz="2533" b="1">
              <a:solidFill>
                <a:schemeClr val="accent4"/>
              </a:solidFill>
              <a:latin typeface="Inconsolata"/>
              <a:ea typeface="Inconsolata"/>
              <a:cs typeface="Inconsolata"/>
              <a:sym typeface="Inconsolata"/>
            </a:endParaRPr>
          </a:p>
        </p:txBody>
      </p:sp>
      <p:sp>
        <p:nvSpPr>
          <p:cNvPr id="687" name="Google Shape;687;p68"/>
          <p:cNvSpPr/>
          <p:nvPr/>
        </p:nvSpPr>
        <p:spPr>
          <a:xfrm>
            <a:off x="6289933" y="985217"/>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a:solidFill>
                  <a:srgbClr val="999999"/>
                </a:solidFill>
              </a:rPr>
              <a:t>metadata</a:t>
            </a:r>
            <a:endParaRPr sz="2000" b="1">
              <a:solidFill>
                <a:srgbClr val="999999"/>
              </a:solidFill>
            </a:endParaRPr>
          </a:p>
        </p:txBody>
      </p:sp>
      <p:cxnSp>
        <p:nvCxnSpPr>
          <p:cNvPr id="688" name="Google Shape;688;p68"/>
          <p:cNvCxnSpPr/>
          <p:nvPr/>
        </p:nvCxnSpPr>
        <p:spPr>
          <a:xfrm rot="5400000" flipH="1">
            <a:off x="6579400" y="3575433"/>
            <a:ext cx="1796000" cy="1790000"/>
          </a:xfrm>
          <a:prstGeom prst="curvedConnector3">
            <a:avLst>
              <a:gd name="adj1" fmla="val 104553"/>
            </a:avLst>
          </a:prstGeom>
          <a:noFill/>
          <a:ln w="28575" cap="flat" cmpd="sng">
            <a:solidFill>
              <a:schemeClr val="dk2"/>
            </a:solidFill>
            <a:prstDash val="solid"/>
            <a:round/>
            <a:headEnd type="none" w="med" len="med"/>
            <a:tailEnd type="triangle" w="med" len="med"/>
          </a:ln>
        </p:spPr>
      </p:cxnSp>
      <p:cxnSp>
        <p:nvCxnSpPr>
          <p:cNvPr id="689" name="Google Shape;689;p68"/>
          <p:cNvCxnSpPr/>
          <p:nvPr/>
        </p:nvCxnSpPr>
        <p:spPr>
          <a:xfrm rot="10800000">
            <a:off x="7654184" y="1010884"/>
            <a:ext cx="1554000" cy="1325200"/>
          </a:xfrm>
          <a:prstGeom prst="curvedConnector3">
            <a:avLst>
              <a:gd name="adj1" fmla="val 2153"/>
            </a:avLst>
          </a:prstGeom>
          <a:noFill/>
          <a:ln w="28575" cap="flat" cmpd="sng">
            <a:solidFill>
              <a:schemeClr val="dk2"/>
            </a:solidFill>
            <a:prstDash val="solid"/>
            <a:round/>
            <a:headEnd type="none" w="med" len="med"/>
            <a:tailEnd type="triangle" w="med" len="med"/>
          </a:ln>
        </p:spPr>
      </p:cxnSp>
      <p:sp>
        <p:nvSpPr>
          <p:cNvPr id="690" name="Google Shape;690;p68"/>
          <p:cNvSpPr txBox="1"/>
          <p:nvPr/>
        </p:nvSpPr>
        <p:spPr>
          <a:xfrm>
            <a:off x="4185800" y="3578100"/>
            <a:ext cx="1842000" cy="685600"/>
          </a:xfrm>
          <a:prstGeom prst="rect">
            <a:avLst/>
          </a:prstGeom>
          <a:noFill/>
          <a:ln>
            <a:noFill/>
          </a:ln>
        </p:spPr>
        <p:txBody>
          <a:bodyPr spcFirstLastPara="1" wrap="square" lIns="121900" tIns="121900" rIns="121900" bIns="121900" anchor="t" anchorCtr="0">
            <a:noAutofit/>
          </a:bodyPr>
          <a:lstStyle/>
          <a:p>
            <a:r>
              <a:rPr lang="en" sz="2000">
                <a:latin typeface="Proxima Nova"/>
                <a:ea typeface="Proxima Nova"/>
                <a:cs typeface="Proxima Nova"/>
                <a:sym typeface="Proxima Nova"/>
              </a:rPr>
              <a:t>offset1</a:t>
            </a:r>
            <a:endParaRPr sz="2000">
              <a:latin typeface="Proxima Nova"/>
              <a:ea typeface="Proxima Nova"/>
              <a:cs typeface="Proxima Nova"/>
              <a:sym typeface="Proxima Nova"/>
            </a:endParaRPr>
          </a:p>
        </p:txBody>
      </p:sp>
      <p:cxnSp>
        <p:nvCxnSpPr>
          <p:cNvPr id="691" name="Google Shape;691;p68"/>
          <p:cNvCxnSpPr/>
          <p:nvPr/>
        </p:nvCxnSpPr>
        <p:spPr>
          <a:xfrm>
            <a:off x="6194167" y="988817"/>
            <a:ext cx="0" cy="727600"/>
          </a:xfrm>
          <a:prstGeom prst="straightConnector1">
            <a:avLst/>
          </a:prstGeom>
          <a:noFill/>
          <a:ln w="9525" cap="flat" cmpd="sng">
            <a:solidFill>
              <a:schemeClr val="dk2"/>
            </a:solidFill>
            <a:prstDash val="solid"/>
            <a:round/>
            <a:headEnd type="none" w="med" len="med"/>
            <a:tailEnd type="triangle" w="med" len="med"/>
          </a:ln>
        </p:spPr>
      </p:cxnSp>
      <p:sp>
        <p:nvSpPr>
          <p:cNvPr id="692" name="Google Shape;692;p68"/>
          <p:cNvSpPr txBox="1"/>
          <p:nvPr/>
        </p:nvSpPr>
        <p:spPr>
          <a:xfrm>
            <a:off x="5389100" y="1111000"/>
            <a:ext cx="1842000" cy="685600"/>
          </a:xfrm>
          <a:prstGeom prst="rect">
            <a:avLst/>
          </a:prstGeom>
          <a:noFill/>
          <a:ln>
            <a:noFill/>
          </a:ln>
        </p:spPr>
        <p:txBody>
          <a:bodyPr spcFirstLastPara="1" wrap="square" lIns="121900" tIns="121900" rIns="121900" bIns="121900" anchor="t" anchorCtr="0">
            <a:noAutofit/>
          </a:bodyPr>
          <a:lstStyle/>
          <a:p>
            <a:r>
              <a:rPr lang="en" sz="2000">
                <a:latin typeface="Proxima Nova"/>
                <a:ea typeface="Proxima Nova"/>
                <a:cs typeface="Proxima Nova"/>
                <a:sym typeface="Proxima Nova"/>
              </a:rPr>
              <a:t>offset1</a:t>
            </a:r>
            <a:endParaRPr sz="2000">
              <a:latin typeface="Proxima Nova"/>
              <a:ea typeface="Proxima Nova"/>
              <a:cs typeface="Proxima Nova"/>
              <a:sym typeface="Proxima Nova"/>
            </a:endParaRPr>
          </a:p>
        </p:txBody>
      </p:sp>
      <p:cxnSp>
        <p:nvCxnSpPr>
          <p:cNvPr id="693" name="Google Shape;693;p68"/>
          <p:cNvCxnSpPr/>
          <p:nvPr/>
        </p:nvCxnSpPr>
        <p:spPr>
          <a:xfrm>
            <a:off x="5152333" y="3557084"/>
            <a:ext cx="0" cy="727600"/>
          </a:xfrm>
          <a:prstGeom prst="straightConnector1">
            <a:avLst/>
          </a:prstGeom>
          <a:noFill/>
          <a:ln w="9525" cap="flat" cmpd="sng">
            <a:solidFill>
              <a:schemeClr val="dk2"/>
            </a:solidFill>
            <a:prstDash val="solid"/>
            <a:round/>
            <a:headEnd type="none" w="med" len="med"/>
            <a:tailEnd type="triangle" w="med" len="med"/>
          </a:ln>
        </p:spPr>
      </p:cxnSp>
      <p:cxnSp>
        <p:nvCxnSpPr>
          <p:cNvPr id="694" name="Google Shape;694;p68"/>
          <p:cNvCxnSpPr/>
          <p:nvPr/>
        </p:nvCxnSpPr>
        <p:spPr>
          <a:xfrm>
            <a:off x="5387033" y="1089984"/>
            <a:ext cx="0" cy="1339200"/>
          </a:xfrm>
          <a:prstGeom prst="straightConnector1">
            <a:avLst/>
          </a:prstGeom>
          <a:noFill/>
          <a:ln w="9525" cap="flat" cmpd="sng">
            <a:solidFill>
              <a:schemeClr val="dk2"/>
            </a:solidFill>
            <a:prstDash val="solid"/>
            <a:round/>
            <a:headEnd type="none" w="med" len="med"/>
            <a:tailEnd type="triangle" w="med" len="med"/>
          </a:ln>
        </p:spPr>
      </p:cxnSp>
      <p:sp>
        <p:nvSpPr>
          <p:cNvPr id="695" name="Google Shape;695;p68"/>
          <p:cNvSpPr txBox="1"/>
          <p:nvPr/>
        </p:nvSpPr>
        <p:spPr>
          <a:xfrm>
            <a:off x="4453767" y="1330700"/>
            <a:ext cx="1842000" cy="685600"/>
          </a:xfrm>
          <a:prstGeom prst="rect">
            <a:avLst/>
          </a:prstGeom>
          <a:noFill/>
          <a:ln>
            <a:noFill/>
          </a:ln>
        </p:spPr>
        <p:txBody>
          <a:bodyPr spcFirstLastPara="1" wrap="square" lIns="121900" tIns="121900" rIns="121900" bIns="121900" anchor="t" anchorCtr="0">
            <a:noAutofit/>
          </a:bodyPr>
          <a:lstStyle/>
          <a:p>
            <a:r>
              <a:rPr lang="en" sz="2000">
                <a:latin typeface="Proxima Nova"/>
                <a:ea typeface="Proxima Nova"/>
                <a:cs typeface="Proxima Nova"/>
                <a:sym typeface="Proxima Nova"/>
              </a:rPr>
              <a:t>offset2</a:t>
            </a:r>
            <a:endParaRPr sz="2000">
              <a:latin typeface="Proxima Nova"/>
              <a:ea typeface="Proxima Nova"/>
              <a:cs typeface="Proxima Nova"/>
              <a:sym typeface="Proxima Nova"/>
            </a:endParaRPr>
          </a:p>
        </p:txBody>
      </p:sp>
      <p:cxnSp>
        <p:nvCxnSpPr>
          <p:cNvPr id="696" name="Google Shape;696;p68"/>
          <p:cNvCxnSpPr/>
          <p:nvPr/>
        </p:nvCxnSpPr>
        <p:spPr>
          <a:xfrm>
            <a:off x="4212067" y="3553484"/>
            <a:ext cx="0" cy="1339200"/>
          </a:xfrm>
          <a:prstGeom prst="straightConnector1">
            <a:avLst/>
          </a:prstGeom>
          <a:noFill/>
          <a:ln w="9525" cap="flat" cmpd="sng">
            <a:solidFill>
              <a:schemeClr val="dk2"/>
            </a:solidFill>
            <a:prstDash val="solid"/>
            <a:round/>
            <a:headEnd type="none" w="med" len="med"/>
            <a:tailEnd type="triangle" w="med" len="med"/>
          </a:ln>
        </p:spPr>
      </p:cxnSp>
      <p:sp>
        <p:nvSpPr>
          <p:cNvPr id="697" name="Google Shape;697;p68"/>
          <p:cNvSpPr txBox="1"/>
          <p:nvPr/>
        </p:nvSpPr>
        <p:spPr>
          <a:xfrm>
            <a:off x="3278800" y="3794200"/>
            <a:ext cx="1842000" cy="685600"/>
          </a:xfrm>
          <a:prstGeom prst="rect">
            <a:avLst/>
          </a:prstGeom>
          <a:noFill/>
          <a:ln>
            <a:noFill/>
          </a:ln>
        </p:spPr>
        <p:txBody>
          <a:bodyPr spcFirstLastPara="1" wrap="square" lIns="121900" tIns="121900" rIns="121900" bIns="121900" anchor="t" anchorCtr="0">
            <a:noAutofit/>
          </a:bodyPr>
          <a:lstStyle/>
          <a:p>
            <a:r>
              <a:rPr lang="en" sz="2000" dirty="0">
                <a:latin typeface="Proxima Nova"/>
                <a:ea typeface="Proxima Nova"/>
                <a:cs typeface="Proxima Nova"/>
                <a:sym typeface="Proxima Nova"/>
              </a:rPr>
              <a:t>offset2</a:t>
            </a:r>
            <a:endParaRPr sz="2000" dirty="0">
              <a:latin typeface="Proxima Nova"/>
              <a:ea typeface="Proxima Nova"/>
              <a:cs typeface="Proxima Nova"/>
              <a:sym typeface="Proxima Nova"/>
            </a:endParaRPr>
          </a:p>
        </p:txBody>
      </p:sp>
      <p:cxnSp>
        <p:nvCxnSpPr>
          <p:cNvPr id="698" name="Google Shape;698;p68"/>
          <p:cNvCxnSpPr/>
          <p:nvPr/>
        </p:nvCxnSpPr>
        <p:spPr>
          <a:xfrm>
            <a:off x="3262967" y="3553484"/>
            <a:ext cx="0" cy="2284400"/>
          </a:xfrm>
          <a:prstGeom prst="straightConnector1">
            <a:avLst/>
          </a:prstGeom>
          <a:noFill/>
          <a:ln w="9525" cap="flat" cmpd="sng">
            <a:solidFill>
              <a:schemeClr val="dk2"/>
            </a:solidFill>
            <a:prstDash val="solid"/>
            <a:round/>
            <a:headEnd type="none" w="med" len="med"/>
            <a:tailEnd type="triangle" w="med" len="med"/>
          </a:ln>
        </p:spPr>
      </p:cxnSp>
      <p:sp>
        <p:nvSpPr>
          <p:cNvPr id="699" name="Google Shape;699;p68"/>
          <p:cNvSpPr txBox="1"/>
          <p:nvPr/>
        </p:nvSpPr>
        <p:spPr>
          <a:xfrm>
            <a:off x="2341967" y="5047700"/>
            <a:ext cx="1842000" cy="685600"/>
          </a:xfrm>
          <a:prstGeom prst="rect">
            <a:avLst/>
          </a:prstGeom>
          <a:noFill/>
          <a:ln>
            <a:noFill/>
          </a:ln>
        </p:spPr>
        <p:txBody>
          <a:bodyPr spcFirstLastPara="1" wrap="square" lIns="121900" tIns="121900" rIns="121900" bIns="121900" anchor="t" anchorCtr="0">
            <a:noAutofit/>
          </a:bodyPr>
          <a:lstStyle/>
          <a:p>
            <a:r>
              <a:rPr lang="en" sz="2000">
                <a:latin typeface="Proxima Nova"/>
                <a:ea typeface="Proxima Nova"/>
                <a:cs typeface="Proxima Nova"/>
                <a:sym typeface="Proxima Nova"/>
              </a:rPr>
              <a:t>offset3</a:t>
            </a:r>
            <a:endParaRPr sz="2000">
              <a:latin typeface="Proxima Nova"/>
              <a:ea typeface="Proxima Nova"/>
              <a:cs typeface="Proxima Nova"/>
              <a:sym typeface="Proxima Nova"/>
            </a:endParaRPr>
          </a:p>
        </p:txBody>
      </p:sp>
      <p:sp>
        <p:nvSpPr>
          <p:cNvPr id="700" name="Google Shape;700;p68"/>
          <p:cNvSpPr txBox="1"/>
          <p:nvPr/>
        </p:nvSpPr>
        <p:spPr>
          <a:xfrm>
            <a:off x="101900" y="2069667"/>
            <a:ext cx="5018800" cy="1671200"/>
          </a:xfrm>
          <a:prstGeom prst="rect">
            <a:avLst/>
          </a:prstGeom>
          <a:noFill/>
          <a:ln>
            <a:noFill/>
          </a:ln>
        </p:spPr>
        <p:txBody>
          <a:bodyPr spcFirstLastPara="1" wrap="square" lIns="121900" tIns="121900" rIns="121900" bIns="121900" anchor="t" anchorCtr="0">
            <a:noAutofit/>
          </a:bodyPr>
          <a:lstStyle/>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a.m1(); </a:t>
            </a:r>
            <a:r>
              <a:rPr lang="en" sz="2000" dirty="0">
                <a:solidFill>
                  <a:srgbClr val="888888"/>
                </a:solidFill>
                <a:latin typeface="Courier New" panose="02070309020205020404" pitchFamily="49" charset="0"/>
                <a:ea typeface="Inconsolata"/>
                <a:cs typeface="Courier New" panose="02070309020205020404" pitchFamily="49" charset="0"/>
                <a:sym typeface="Inconsolata"/>
              </a:rPr>
              <a:t>// *(a.vptr + offset1)</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000" dirty="0">
                <a:solidFill>
                  <a:srgbClr val="333333"/>
                </a:solidFill>
                <a:latin typeface="Courier New" panose="02070309020205020404" pitchFamily="49" charset="0"/>
                <a:ea typeface="Inconsolata"/>
                <a:cs typeface="Courier New" panose="02070309020205020404" pitchFamily="49" charset="0"/>
                <a:sym typeface="Inconsolata"/>
              </a:rPr>
              <a:t>b.m1(); </a:t>
            </a:r>
            <a:r>
              <a:rPr lang="en" sz="2000" dirty="0">
                <a:solidFill>
                  <a:srgbClr val="888888"/>
                </a:solidFill>
                <a:latin typeface="Courier New" panose="02070309020205020404" pitchFamily="49" charset="0"/>
                <a:ea typeface="Inconsolata"/>
                <a:cs typeface="Courier New" panose="02070309020205020404" pitchFamily="49" charset="0"/>
                <a:sym typeface="Inconsolata"/>
              </a:rPr>
              <a:t>// *(b.vptr + offset1)</a:t>
            </a:r>
            <a:endParaRPr sz="2000" dirty="0">
              <a:solidFill>
                <a:srgbClr val="888888"/>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000" b="1" dirty="0">
                <a:highlight>
                  <a:srgbClr val="FFFF00"/>
                </a:highlight>
                <a:latin typeface="Courier New" panose="02070309020205020404" pitchFamily="49" charset="0"/>
                <a:ea typeface="Inconsolata"/>
                <a:cs typeface="Courier New" panose="02070309020205020404" pitchFamily="49" charset="0"/>
                <a:sym typeface="Inconsolata"/>
              </a:rPr>
              <a:t>// Same offset for same method!</a:t>
            </a:r>
            <a:endParaRPr sz="2000" b="1" dirty="0">
              <a:highlight>
                <a:srgbClr val="FFFF00"/>
              </a:highlight>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25</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42460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What about interfaces?</a:t>
            </a:r>
            <a:endParaRPr sz="6600" dirty="0"/>
          </a:p>
        </p:txBody>
      </p:sp>
      <p:sp>
        <p:nvSpPr>
          <p:cNvPr id="706" name="Google Shape;706;p69"/>
          <p:cNvSpPr txBox="1">
            <a:spLocks noGrp="1"/>
          </p:cNvSpPr>
          <p:nvPr>
            <p:ph idx="1"/>
          </p:nvPr>
        </p:nvSpPr>
        <p:spPr>
          <a:xfrm>
            <a:off x="5608830" y="1373274"/>
            <a:ext cx="5546850" cy="4495819"/>
          </a:xfrm>
          <a:prstGeom prst="rect">
            <a:avLst/>
          </a:prstGeom>
        </p:spPr>
        <p:txBody>
          <a:bodyPr spcFirstLastPara="1" vert="horz" wrap="square" lIns="121900" tIns="121900" rIns="121900" bIns="121900" rtlCol="0" anchor="t" anchorCtr="0">
            <a:noAutofit/>
          </a:bodyPr>
          <a:lstStyle/>
          <a:p>
            <a:pPr marL="609585" indent="-558786"/>
            <a:r>
              <a:rPr lang="en" dirty="0"/>
              <a:t>With classes, the vtable has a predictable order</a:t>
            </a:r>
            <a:endParaRPr dirty="0"/>
          </a:p>
          <a:p>
            <a:pPr marL="1219170" lvl="1" indent="-507987">
              <a:spcBef>
                <a:spcPts val="0"/>
              </a:spcBef>
            </a:pPr>
            <a:r>
              <a:rPr lang="en" dirty="0"/>
              <a:t>Inherited methods come first</a:t>
            </a:r>
            <a:endParaRPr dirty="0"/>
          </a:p>
          <a:p>
            <a:pPr marL="1219170" lvl="1" indent="-507987">
              <a:spcBef>
                <a:spcPts val="0"/>
              </a:spcBef>
            </a:pPr>
            <a:r>
              <a:rPr lang="en" dirty="0"/>
              <a:t>The same method has the same offset</a:t>
            </a:r>
            <a:endParaRPr dirty="0"/>
          </a:p>
          <a:p>
            <a:pPr marL="609585" indent="-558786"/>
            <a:r>
              <a:rPr lang="en" dirty="0"/>
              <a:t>Interfaces do not have a predictable order</a:t>
            </a:r>
            <a:endParaRPr dirty="0"/>
          </a:p>
        </p:txBody>
      </p:sp>
      <p:sp>
        <p:nvSpPr>
          <p:cNvPr id="707" name="Google Shape;707;p6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26</a:t>
            </a:fld>
            <a:endParaRPr/>
          </a:p>
        </p:txBody>
      </p:sp>
      <p:sp>
        <p:nvSpPr>
          <p:cNvPr id="708" name="Google Shape;708;p69"/>
          <p:cNvSpPr txBox="1"/>
          <p:nvPr/>
        </p:nvSpPr>
        <p:spPr>
          <a:xfrm>
            <a:off x="415600" y="1326800"/>
            <a:ext cx="5575200" cy="5128000"/>
          </a:xfrm>
          <a:prstGeom prst="rect">
            <a:avLst/>
          </a:prstGeom>
          <a:noFill/>
          <a:ln>
            <a:noFill/>
          </a:ln>
        </p:spPr>
        <p:txBody>
          <a:bodyPr spcFirstLastPara="1" wrap="square" lIns="121900" tIns="121900" rIns="121900" bIns="121900" anchor="t" anchorCtr="0">
            <a:noAutofit/>
          </a:bodyPr>
          <a:lstStyle/>
          <a:p>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interface</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FFC000"/>
                </a:solidFill>
                <a:latin typeface="Courier New" panose="02070309020205020404" pitchFamily="49" charset="0"/>
                <a:ea typeface="Inconsolata"/>
                <a:cs typeface="Courier New" panose="02070309020205020404" pitchFamily="49" charset="0"/>
                <a:sym typeface="Inconsolata"/>
              </a:rPr>
              <a:t>I1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m1();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interface</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92D050"/>
                </a:solidFill>
                <a:latin typeface="Courier New" panose="02070309020205020404" pitchFamily="49" charset="0"/>
                <a:ea typeface="Inconsolata"/>
                <a:cs typeface="Courier New" panose="02070309020205020404" pitchFamily="49" charset="0"/>
                <a:sym typeface="Inconsolata"/>
              </a:rPr>
              <a:t>I2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m2();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implements</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FFC000"/>
                </a:solidFill>
                <a:latin typeface="Courier New" panose="02070309020205020404" pitchFamily="49" charset="0"/>
                <a:ea typeface="Inconsolata"/>
                <a:cs typeface="Courier New" panose="02070309020205020404" pitchFamily="49" charset="0"/>
                <a:sym typeface="Inconsolata"/>
              </a:rPr>
              <a:t>I1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92D050"/>
                </a:solidFill>
                <a:latin typeface="Courier New" panose="02070309020205020404" pitchFamily="49" charset="0"/>
                <a:ea typeface="Inconsolata"/>
                <a:cs typeface="Courier New" panose="02070309020205020404" pitchFamily="49" charset="0"/>
                <a:sym typeface="Inconsolata"/>
              </a:rPr>
              <a:t>I2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implements</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92D050"/>
                </a:solidFill>
                <a:latin typeface="Courier New" panose="02070309020205020404" pitchFamily="49" charset="0"/>
                <a:ea typeface="Inconsolata"/>
                <a:cs typeface="Courier New" panose="02070309020205020404" pitchFamily="49" charset="0"/>
                <a:sym typeface="Inconsolata"/>
              </a:rPr>
              <a:t>I2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FFC000"/>
                </a:solidFill>
                <a:latin typeface="Courier New" panose="02070309020205020404" pitchFamily="49" charset="0"/>
                <a:ea typeface="Inconsolata"/>
                <a:cs typeface="Courier New" panose="02070309020205020404" pitchFamily="49" charset="0"/>
                <a:sym typeface="Inconsolata"/>
              </a:rPr>
              <a:t>I1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7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Use itables instead</a:t>
            </a:r>
            <a:endParaRPr sz="7200" dirty="0"/>
          </a:p>
        </p:txBody>
      </p:sp>
      <p:sp>
        <p:nvSpPr>
          <p:cNvPr id="724" name="Google Shape;724;p70"/>
          <p:cNvSpPr txBox="1">
            <a:spLocks noGrp="1"/>
          </p:cNvSpPr>
          <p:nvPr>
            <p:ph idx="1"/>
          </p:nvPr>
        </p:nvSpPr>
        <p:spPr>
          <a:xfrm>
            <a:off x="6901998" y="1373274"/>
            <a:ext cx="4874402" cy="4495819"/>
          </a:xfrm>
          <a:prstGeom prst="rect">
            <a:avLst/>
          </a:prstGeom>
        </p:spPr>
        <p:txBody>
          <a:bodyPr spcFirstLastPara="1" vert="horz" wrap="square" lIns="121900" tIns="121900" rIns="121900" bIns="121900" rtlCol="0" anchor="t" anchorCtr="0">
            <a:noAutofit/>
          </a:bodyPr>
          <a:lstStyle/>
          <a:p>
            <a:pPr marL="609585" indent="-465655">
              <a:buSzPts val="1900"/>
            </a:pPr>
            <a:r>
              <a:rPr lang="en" sz="2000" dirty="0"/>
              <a:t>itables are similar to vtables, but for interfaces</a:t>
            </a:r>
            <a:endParaRPr sz="2000" dirty="0"/>
          </a:p>
          <a:p>
            <a:pPr marL="609585" indent="-465655">
              <a:buSzPts val="1900"/>
            </a:pPr>
            <a:r>
              <a:rPr lang="en" sz="2000" dirty="0"/>
              <a:t>To resolve the method, we need more steps:</a:t>
            </a:r>
            <a:endParaRPr sz="2000" dirty="0"/>
          </a:p>
          <a:p>
            <a:pPr marL="1066785" lvl="1" indent="-465655">
              <a:buSzPts val="1900"/>
              <a:buAutoNum type="arabicPeriod"/>
            </a:pPr>
            <a:r>
              <a:rPr lang="en" sz="1600" dirty="0"/>
              <a:t>Get the class from the metadata</a:t>
            </a:r>
            <a:endParaRPr sz="1600" dirty="0"/>
          </a:p>
          <a:p>
            <a:pPr marL="1066785" lvl="1" indent="-465655">
              <a:buSzPts val="1900"/>
              <a:buAutoNum type="arabicPeriod"/>
            </a:pPr>
            <a:r>
              <a:rPr lang="en" sz="1600" dirty="0">
                <a:highlight>
                  <a:srgbClr val="FFFF00"/>
                </a:highlight>
              </a:rPr>
              <a:t>Figure out the order in which interfaces appear in the itable</a:t>
            </a:r>
            <a:endParaRPr sz="1600" dirty="0">
              <a:highlight>
                <a:srgbClr val="FFFF00"/>
              </a:highlight>
            </a:endParaRPr>
          </a:p>
          <a:p>
            <a:pPr marL="1066785" lvl="1" indent="-465655">
              <a:buSzPts val="1900"/>
              <a:buAutoNum type="arabicPeriod"/>
            </a:pPr>
            <a:r>
              <a:rPr lang="en" sz="1600" dirty="0"/>
              <a:t>Figure out the offset of the method we’re looking for</a:t>
            </a:r>
            <a:endParaRPr sz="1600" dirty="0"/>
          </a:p>
          <a:p>
            <a:pPr marL="1066785" lvl="1" indent="-465655">
              <a:buSzPts val="1900"/>
              <a:buAutoNum type="arabicPeriod"/>
            </a:pPr>
            <a:r>
              <a:rPr lang="en" sz="1600" dirty="0"/>
              <a:t>Invoke the method at that offset</a:t>
            </a:r>
            <a:endParaRPr sz="1600" dirty="0"/>
          </a:p>
        </p:txBody>
      </p:sp>
      <p:sp>
        <p:nvSpPr>
          <p:cNvPr id="714" name="Google Shape;714;p7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27</a:t>
            </a:fld>
            <a:endParaRPr/>
          </a:p>
        </p:txBody>
      </p:sp>
      <p:sp>
        <p:nvSpPr>
          <p:cNvPr id="716" name="Google Shape;716;p70"/>
          <p:cNvSpPr/>
          <p:nvPr/>
        </p:nvSpPr>
        <p:spPr>
          <a:xfrm>
            <a:off x="5351900" y="1465751"/>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rgbClr val="999999"/>
                </a:solidFill>
              </a:rPr>
              <a:t>metadata</a:t>
            </a:r>
            <a:endParaRPr sz="2000" b="1" dirty="0">
              <a:solidFill>
                <a:srgbClr val="999999"/>
              </a:solidFill>
            </a:endParaRPr>
          </a:p>
        </p:txBody>
      </p:sp>
      <p:sp>
        <p:nvSpPr>
          <p:cNvPr id="717" name="Google Shape;717;p70"/>
          <p:cNvSpPr/>
          <p:nvPr/>
        </p:nvSpPr>
        <p:spPr>
          <a:xfrm>
            <a:off x="5351900" y="2200551"/>
            <a:ext cx="1326800" cy="7348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A.m1</a:t>
            </a:r>
            <a:endParaRPr sz="2400"/>
          </a:p>
        </p:txBody>
      </p:sp>
      <p:sp>
        <p:nvSpPr>
          <p:cNvPr id="718" name="Google Shape;718;p70"/>
          <p:cNvSpPr/>
          <p:nvPr/>
        </p:nvSpPr>
        <p:spPr>
          <a:xfrm>
            <a:off x="5351900" y="2935351"/>
            <a:ext cx="1326800" cy="734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A.m2</a:t>
            </a:r>
            <a:endParaRPr sz="2400"/>
          </a:p>
        </p:txBody>
      </p:sp>
      <p:sp>
        <p:nvSpPr>
          <p:cNvPr id="719" name="Google Shape;719;p70"/>
          <p:cNvSpPr/>
          <p:nvPr/>
        </p:nvSpPr>
        <p:spPr>
          <a:xfrm>
            <a:off x="5351900" y="4203651"/>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a:solidFill>
                  <a:srgbClr val="999999"/>
                </a:solidFill>
              </a:rPr>
              <a:t>metadata</a:t>
            </a:r>
            <a:endParaRPr sz="2000" b="1">
              <a:solidFill>
                <a:srgbClr val="999999"/>
              </a:solidFill>
            </a:endParaRPr>
          </a:p>
        </p:txBody>
      </p:sp>
      <p:sp>
        <p:nvSpPr>
          <p:cNvPr id="720" name="Google Shape;720;p70"/>
          <p:cNvSpPr/>
          <p:nvPr/>
        </p:nvSpPr>
        <p:spPr>
          <a:xfrm>
            <a:off x="5351900" y="4938451"/>
            <a:ext cx="1326800" cy="734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B.m2</a:t>
            </a:r>
            <a:endParaRPr sz="2400"/>
          </a:p>
        </p:txBody>
      </p:sp>
      <p:sp>
        <p:nvSpPr>
          <p:cNvPr id="721" name="Google Shape;721;p70"/>
          <p:cNvSpPr/>
          <p:nvPr/>
        </p:nvSpPr>
        <p:spPr>
          <a:xfrm>
            <a:off x="5351900" y="5673251"/>
            <a:ext cx="1326800" cy="7348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B.m1</a:t>
            </a:r>
            <a:endParaRPr sz="2400"/>
          </a:p>
        </p:txBody>
      </p:sp>
      <p:cxnSp>
        <p:nvCxnSpPr>
          <p:cNvPr id="722" name="Google Shape;722;p70"/>
          <p:cNvCxnSpPr/>
          <p:nvPr/>
        </p:nvCxnSpPr>
        <p:spPr>
          <a:xfrm flipH="1">
            <a:off x="1490167" y="1765933"/>
            <a:ext cx="3939200" cy="734800"/>
          </a:xfrm>
          <a:prstGeom prst="straightConnector1">
            <a:avLst/>
          </a:prstGeom>
          <a:noFill/>
          <a:ln w="28575" cap="flat" cmpd="sng">
            <a:solidFill>
              <a:schemeClr val="dk2"/>
            </a:solidFill>
            <a:prstDash val="solid"/>
            <a:round/>
            <a:headEnd type="none" w="med" len="med"/>
            <a:tailEnd type="triangle" w="med" len="med"/>
          </a:ln>
        </p:spPr>
      </p:cxnSp>
      <p:cxnSp>
        <p:nvCxnSpPr>
          <p:cNvPr id="723" name="Google Shape;723;p70"/>
          <p:cNvCxnSpPr/>
          <p:nvPr/>
        </p:nvCxnSpPr>
        <p:spPr>
          <a:xfrm rot="10800000">
            <a:off x="1561367" y="4041900"/>
            <a:ext cx="3888400" cy="306000"/>
          </a:xfrm>
          <a:prstGeom prst="straightConnector1">
            <a:avLst/>
          </a:prstGeom>
          <a:noFill/>
          <a:ln w="28575" cap="flat" cmpd="sng">
            <a:solidFill>
              <a:schemeClr val="dk2"/>
            </a:solidFill>
            <a:prstDash val="solid"/>
            <a:round/>
            <a:headEnd type="none" w="med" len="med"/>
            <a:tailEnd type="triangle" w="med" len="med"/>
          </a:ln>
        </p:spPr>
      </p:cxnSp>
      <p:sp>
        <p:nvSpPr>
          <p:cNvPr id="2" name="Google Shape;708;p69">
            <a:extLst>
              <a:ext uri="{FF2B5EF4-FFF2-40B4-BE49-F238E27FC236}">
                <a16:creationId xmlns:a16="http://schemas.microsoft.com/office/drawing/2014/main" id="{691A23AE-F572-48AF-9396-4F720D760329}"/>
              </a:ext>
            </a:extLst>
          </p:cNvPr>
          <p:cNvSpPr txBox="1"/>
          <p:nvPr/>
        </p:nvSpPr>
        <p:spPr>
          <a:xfrm>
            <a:off x="415600" y="1326800"/>
            <a:ext cx="5575200" cy="5128000"/>
          </a:xfrm>
          <a:prstGeom prst="rect">
            <a:avLst/>
          </a:prstGeom>
          <a:noFill/>
          <a:ln>
            <a:noFill/>
          </a:ln>
        </p:spPr>
        <p:txBody>
          <a:bodyPr spcFirstLastPara="1" wrap="square" lIns="121900" tIns="121900" rIns="121900" bIns="121900" anchor="t" anchorCtr="0">
            <a:noAutofit/>
          </a:bodyPr>
          <a:lstStyle/>
          <a:p>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interface</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FFC000"/>
                </a:solidFill>
                <a:latin typeface="Courier New" panose="02070309020205020404" pitchFamily="49" charset="0"/>
                <a:ea typeface="Inconsolata"/>
                <a:cs typeface="Courier New" panose="02070309020205020404" pitchFamily="49" charset="0"/>
                <a:sym typeface="Inconsolata"/>
              </a:rPr>
              <a:t>I1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m1();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interface</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92D050"/>
                </a:solidFill>
                <a:latin typeface="Courier New" panose="02070309020205020404" pitchFamily="49" charset="0"/>
                <a:ea typeface="Inconsolata"/>
                <a:cs typeface="Courier New" panose="02070309020205020404" pitchFamily="49" charset="0"/>
                <a:sym typeface="Inconsolata"/>
              </a:rPr>
              <a:t>I2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m2();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implements</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FFC000"/>
                </a:solidFill>
                <a:latin typeface="Courier New" panose="02070309020205020404" pitchFamily="49" charset="0"/>
                <a:ea typeface="Inconsolata"/>
                <a:cs typeface="Courier New" panose="02070309020205020404" pitchFamily="49" charset="0"/>
                <a:sym typeface="Inconsolata"/>
              </a:rPr>
              <a:t>I1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92D050"/>
                </a:solidFill>
                <a:latin typeface="Courier New" panose="02070309020205020404" pitchFamily="49" charset="0"/>
                <a:ea typeface="Inconsolata"/>
                <a:cs typeface="Courier New" panose="02070309020205020404" pitchFamily="49" charset="0"/>
                <a:sym typeface="Inconsolata"/>
              </a:rPr>
              <a:t>I2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8800"/>
                </a:solidFill>
                <a:latin typeface="Courier New" panose="02070309020205020404" pitchFamily="49" charset="0"/>
                <a:ea typeface="Inconsolata"/>
                <a:cs typeface="Courier New" panose="02070309020205020404" pitchFamily="49" charset="0"/>
                <a:sym typeface="Inconsolata"/>
              </a:rPr>
              <a:t>implements</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92D050"/>
                </a:solidFill>
                <a:latin typeface="Courier New" panose="02070309020205020404" pitchFamily="49" charset="0"/>
                <a:ea typeface="Inconsolata"/>
                <a:cs typeface="Courier New" panose="02070309020205020404" pitchFamily="49" charset="0"/>
                <a:sym typeface="Inconsolata"/>
              </a:rPr>
              <a:t>I2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FFC000"/>
                </a:solidFill>
                <a:latin typeface="Courier New" panose="02070309020205020404" pitchFamily="49" charset="0"/>
                <a:ea typeface="Inconsolata"/>
                <a:cs typeface="Courier New" panose="02070309020205020404" pitchFamily="49" charset="0"/>
                <a:sym typeface="Inconsolata"/>
              </a:rPr>
              <a:t>I1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133"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133" dirty="0">
                <a:solidFill>
                  <a:srgbClr val="333333"/>
                </a:solidFill>
                <a:latin typeface="Courier New" panose="02070309020205020404" pitchFamily="49" charset="0"/>
                <a:ea typeface="Inconsolata"/>
                <a:cs typeface="Courier New" panose="02070309020205020404" pitchFamily="49" charset="0"/>
                <a:sym typeface="Inconsolata"/>
              </a:rPr>
              <a:t>() { }</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133" dirty="0">
                <a:solidFill>
                  <a:srgbClr val="333333"/>
                </a:solidFill>
                <a:latin typeface="Courier New" panose="02070309020205020404" pitchFamily="49" charset="0"/>
                <a:ea typeface="Inconsolata"/>
                <a:cs typeface="Courier New" panose="02070309020205020404" pitchFamily="49" charset="0"/>
                <a:sym typeface="Inconsolata"/>
              </a:rPr>
              <a:t>}</a:t>
            </a:r>
            <a:endParaRPr sz="2133" dirty="0">
              <a:solidFill>
                <a:srgbClr val="333333"/>
              </a:solidFill>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7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000" dirty="0"/>
              <a:t>Difference between vtables and itables</a:t>
            </a:r>
            <a:endParaRPr sz="4000" dirty="0"/>
          </a:p>
        </p:txBody>
      </p:sp>
      <p:sp>
        <p:nvSpPr>
          <p:cNvPr id="730" name="Google Shape;730;p7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The index for methods on vtables is known at class-load time</a:t>
            </a:r>
            <a:endParaRPr dirty="0"/>
          </a:p>
          <a:p>
            <a:pPr marL="1219170" lvl="1" indent="-507987">
              <a:spcBef>
                <a:spcPts val="0"/>
              </a:spcBef>
            </a:pPr>
            <a:r>
              <a:rPr lang="en" dirty="0"/>
              <a:t>Fast method lookup</a:t>
            </a:r>
            <a:endParaRPr dirty="0"/>
          </a:p>
          <a:p>
            <a:pPr marL="1219170" lvl="1" indent="-507987">
              <a:spcBef>
                <a:spcPts val="0"/>
              </a:spcBef>
            </a:pPr>
            <a:r>
              <a:rPr lang="en" dirty="0"/>
              <a:t>invokevirtual</a:t>
            </a:r>
            <a:endParaRPr dirty="0"/>
          </a:p>
          <a:p>
            <a:pPr marL="0" indent="0">
              <a:buNone/>
            </a:pPr>
            <a:endParaRPr dirty="0"/>
          </a:p>
          <a:p>
            <a:pPr marL="609585" indent="-558786"/>
            <a:r>
              <a:rPr lang="en" dirty="0"/>
              <a:t>The index for methods on itables is not known at </a:t>
            </a:r>
            <a:r>
              <a:rPr lang="en-US" dirty="0"/>
              <a:t>class-load time</a:t>
            </a:r>
          </a:p>
          <a:p>
            <a:pPr marL="1219170" lvl="1" indent="-507987">
              <a:spcBef>
                <a:spcPts val="0"/>
              </a:spcBef>
            </a:pPr>
            <a:r>
              <a:rPr lang="en" dirty="0"/>
              <a:t>Slower method lookup</a:t>
            </a:r>
            <a:endParaRPr dirty="0"/>
          </a:p>
          <a:p>
            <a:pPr marL="1219170" lvl="1" indent="-507987">
              <a:spcBef>
                <a:spcPts val="0"/>
              </a:spcBef>
            </a:pPr>
            <a:r>
              <a:rPr lang="en" dirty="0"/>
              <a:t>invokeinterface</a:t>
            </a:r>
            <a:endParaRPr dirty="0"/>
          </a:p>
        </p:txBody>
      </p:sp>
      <p:sp>
        <p:nvSpPr>
          <p:cNvPr id="731" name="Google Shape;731;p7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7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3600" dirty="0"/>
              <a:t>Methods:  Static, private, virtual, interfaces</a:t>
            </a:r>
            <a:endParaRPr sz="3600" dirty="0"/>
          </a:p>
        </p:txBody>
      </p:sp>
      <p:sp>
        <p:nvSpPr>
          <p:cNvPr id="738" name="Google Shape;738;p7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29</a:t>
            </a:fld>
            <a:endParaRPr/>
          </a:p>
        </p:txBody>
      </p:sp>
      <p:sp>
        <p:nvSpPr>
          <p:cNvPr id="739" name="Google Shape;739;p72"/>
          <p:cNvSpPr txBox="1"/>
          <p:nvPr/>
        </p:nvSpPr>
        <p:spPr>
          <a:xfrm>
            <a:off x="415600" y="1326800"/>
            <a:ext cx="5298000" cy="4860400"/>
          </a:xfrm>
          <a:prstGeom prst="rect">
            <a:avLst/>
          </a:prstGeom>
          <a:noFill/>
          <a:ln>
            <a:noFill/>
          </a:ln>
        </p:spPr>
        <p:txBody>
          <a:bodyPr spcFirstLastPara="1" wrap="square" lIns="121900" tIns="121900" rIns="121900" bIns="121900" anchor="t" anchorCtr="0">
            <a:noAutofit/>
          </a:bodyPr>
          <a:lstStyle/>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interface</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I1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m1();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extends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implements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I1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mb</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mp</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public</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static</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 name="Rectangle: Rounded Corners 5">
            <a:extLst>
              <a:ext uri="{FF2B5EF4-FFF2-40B4-BE49-F238E27FC236}">
                <a16:creationId xmlns:a16="http://schemas.microsoft.com/office/drawing/2014/main" id="{87970E33-219E-4E2C-BB2F-77C940D3DAA8}"/>
              </a:ext>
            </a:extLst>
          </p:cNvPr>
          <p:cNvSpPr/>
          <p:nvPr/>
        </p:nvSpPr>
        <p:spPr>
          <a:xfrm>
            <a:off x="6802525" y="1740803"/>
            <a:ext cx="2582510" cy="2134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dirty="0">
                <a:solidFill>
                  <a:sysClr val="windowText" lastClr="000000"/>
                </a:solidFill>
              </a:rPr>
              <a:t>Which is </a:t>
            </a:r>
            <a:r>
              <a:rPr lang="en-GB" b="1" dirty="0">
                <a:solidFill>
                  <a:sysClr val="windowText" lastClr="000000"/>
                </a:solidFill>
              </a:rPr>
              <a:t>slowest</a:t>
            </a:r>
            <a:r>
              <a:rPr lang="en-GB" dirty="0">
                <a:solidFill>
                  <a:sysClr val="windowText" lastClr="000000"/>
                </a:solidFill>
              </a:rPr>
              <a:t>?</a:t>
            </a:r>
          </a:p>
          <a:p>
            <a:pPr marL="0" indent="0">
              <a:buNone/>
            </a:pPr>
            <a:endParaRPr lang="en-GB" dirty="0">
              <a:solidFill>
                <a:sysClr val="windowText" lastClr="000000"/>
              </a:solidFill>
            </a:endParaRPr>
          </a:p>
          <a:p>
            <a:pPr marL="609585" indent="-558786">
              <a:buAutoNum type="alphaLcParenR"/>
            </a:pPr>
            <a:r>
              <a:rPr lang="en-GB" dirty="0">
                <a:solidFill>
                  <a:sysClr val="windowText" lastClr="000000"/>
                </a:solidFill>
              </a:rPr>
              <a:t>B.ms()</a:t>
            </a:r>
          </a:p>
          <a:p>
            <a:pPr marL="609585" indent="-558786">
              <a:buAutoNum type="alphaLcParenR"/>
            </a:pPr>
            <a:r>
              <a:rPr lang="en-GB" dirty="0">
                <a:solidFill>
                  <a:sysClr val="windowText" lastClr="000000"/>
                </a:solidFill>
              </a:rPr>
              <a:t>new B().</a:t>
            </a:r>
            <a:r>
              <a:rPr lang="en-GB" dirty="0" err="1">
                <a:solidFill>
                  <a:sysClr val="windowText" lastClr="000000"/>
                </a:solidFill>
              </a:rPr>
              <a:t>mp</a:t>
            </a:r>
            <a:r>
              <a:rPr lang="en-GB" dirty="0">
                <a:solidFill>
                  <a:sysClr val="windowText" lastClr="000000"/>
                </a:solidFill>
              </a:rPr>
              <a:t>()</a:t>
            </a:r>
          </a:p>
          <a:p>
            <a:pPr marL="609585" indent="-558786">
              <a:buAutoNum type="alphaLcParenR"/>
            </a:pPr>
            <a:r>
              <a:rPr lang="en-GB" dirty="0">
                <a:solidFill>
                  <a:sysClr val="windowText" lastClr="000000"/>
                </a:solidFill>
              </a:rPr>
              <a:t>new B().ma()</a:t>
            </a:r>
          </a:p>
          <a:p>
            <a:pPr marL="609585" indent="-558786">
              <a:buAutoNum type="alphaLcParenR"/>
            </a:pPr>
            <a:r>
              <a:rPr lang="en-GB" dirty="0">
                <a:solidFill>
                  <a:sysClr val="windowText" lastClr="000000"/>
                </a:solidFill>
              </a:rPr>
              <a:t>new B().mb()</a:t>
            </a:r>
          </a:p>
          <a:p>
            <a:pPr marL="609585" indent="-558786">
              <a:buAutoNum type="alphaLcParenR"/>
            </a:pPr>
            <a:r>
              <a:rPr lang="en-GB" dirty="0">
                <a:solidFill>
                  <a:sysClr val="windowText" lastClr="000000"/>
                </a:solidFill>
              </a:rPr>
              <a:t>new B().m1()</a:t>
            </a:r>
          </a:p>
        </p:txBody>
      </p:sp>
      <p:pic>
        <p:nvPicPr>
          <p:cNvPr id="3" name="Picture 2" descr="A picture containing drawing&#10;&#10;Description automatically generated">
            <a:extLst>
              <a:ext uri="{FF2B5EF4-FFF2-40B4-BE49-F238E27FC236}">
                <a16:creationId xmlns:a16="http://schemas.microsoft.com/office/drawing/2014/main" id="{181DC2E1-64B9-DD4C-0B06-ACCDD66B1D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314569" y="2246393"/>
            <a:ext cx="1269564" cy="12695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A59B-7FEC-41AD-806B-8432CC15676A}"/>
              </a:ext>
            </a:extLst>
          </p:cNvPr>
          <p:cNvSpPr>
            <a:spLocks noGrp="1"/>
          </p:cNvSpPr>
          <p:nvPr>
            <p:ph type="title"/>
          </p:nvPr>
        </p:nvSpPr>
        <p:spPr/>
        <p:txBody>
          <a:bodyPr/>
          <a:lstStyle/>
          <a:p>
            <a:r>
              <a:rPr lang="en-US" sz="6600" dirty="0"/>
              <a:t>Assignment 4 Hints</a:t>
            </a:r>
          </a:p>
        </p:txBody>
      </p:sp>
      <p:sp>
        <p:nvSpPr>
          <p:cNvPr id="5" name="Slide Number Placeholder 4">
            <a:extLst>
              <a:ext uri="{FF2B5EF4-FFF2-40B4-BE49-F238E27FC236}">
                <a16:creationId xmlns:a16="http://schemas.microsoft.com/office/drawing/2014/main" id="{27CDA6F3-9724-4E1F-8FD2-E999A6CFD4D2}"/>
              </a:ext>
            </a:extLst>
          </p:cNvPr>
          <p:cNvSpPr>
            <a:spLocks noGrp="1"/>
          </p:cNvSpPr>
          <p:nvPr>
            <p:ph type="sldNum" sz="quarter" idx="12"/>
          </p:nvPr>
        </p:nvSpPr>
        <p:spPr/>
        <p:txBody>
          <a:bodyPr/>
          <a:lstStyle/>
          <a:p>
            <a:fld id="{83AD8ACD-29C2-4661-8CCF-56AFB7336F5C}" type="slidenum">
              <a:rPr lang="en-US" smtClean="0"/>
              <a:pPr/>
              <a:t>3</a:t>
            </a:fld>
            <a:endParaRPr lang="en-US" dirty="0"/>
          </a:p>
        </p:txBody>
      </p:sp>
      <p:pic>
        <p:nvPicPr>
          <p:cNvPr id="7" name="Picture 6">
            <a:extLst>
              <a:ext uri="{FF2B5EF4-FFF2-40B4-BE49-F238E27FC236}">
                <a16:creationId xmlns:a16="http://schemas.microsoft.com/office/drawing/2014/main" id="{8BAF2CBC-378C-6131-C5EC-CB94326F7792}"/>
              </a:ext>
            </a:extLst>
          </p:cNvPr>
          <p:cNvPicPr>
            <a:picLocks noChangeAspect="1"/>
          </p:cNvPicPr>
          <p:nvPr/>
        </p:nvPicPr>
        <p:blipFill>
          <a:blip r:embed="rId3"/>
          <a:stretch>
            <a:fillRect/>
          </a:stretch>
        </p:blipFill>
        <p:spPr>
          <a:xfrm>
            <a:off x="-80680" y="1564573"/>
            <a:ext cx="12192000" cy="1358880"/>
          </a:xfrm>
          <a:prstGeom prst="rect">
            <a:avLst/>
          </a:prstGeom>
        </p:spPr>
      </p:pic>
      <p:pic>
        <p:nvPicPr>
          <p:cNvPr id="9" name="Picture 8">
            <a:extLst>
              <a:ext uri="{FF2B5EF4-FFF2-40B4-BE49-F238E27FC236}">
                <a16:creationId xmlns:a16="http://schemas.microsoft.com/office/drawing/2014/main" id="{45D0402D-85E0-71E3-A333-2ED5DAF2D1F4}"/>
              </a:ext>
            </a:extLst>
          </p:cNvPr>
          <p:cNvPicPr>
            <a:picLocks noChangeAspect="1"/>
          </p:cNvPicPr>
          <p:nvPr/>
        </p:nvPicPr>
        <p:blipFill>
          <a:blip r:embed="rId4"/>
          <a:stretch>
            <a:fillRect/>
          </a:stretch>
        </p:blipFill>
        <p:spPr>
          <a:xfrm>
            <a:off x="17290" y="2947483"/>
            <a:ext cx="12192000" cy="963033"/>
          </a:xfrm>
          <a:prstGeom prst="rect">
            <a:avLst/>
          </a:prstGeom>
        </p:spPr>
      </p:pic>
      <p:sp>
        <p:nvSpPr>
          <p:cNvPr id="10" name="Google Shape;348;p51">
            <a:extLst>
              <a:ext uri="{FF2B5EF4-FFF2-40B4-BE49-F238E27FC236}">
                <a16:creationId xmlns:a16="http://schemas.microsoft.com/office/drawing/2014/main" id="{4804A89C-058D-A2DD-2EC0-075463610361}"/>
              </a:ext>
            </a:extLst>
          </p:cNvPr>
          <p:cNvSpPr txBox="1">
            <a:spLocks noGrp="1"/>
          </p:cNvSpPr>
          <p:nvPr>
            <p:ph idx="1"/>
          </p:nvPr>
        </p:nvSpPr>
        <p:spPr>
          <a:xfrm>
            <a:off x="80680" y="1860531"/>
            <a:ext cx="11376214" cy="4495819"/>
          </a:xfrm>
          <a:prstGeom prst="rect">
            <a:avLst/>
          </a:prstGeom>
        </p:spPr>
        <p:txBody>
          <a:bodyPr spcFirstLastPara="1" vert="horz" wrap="square" lIns="121900" tIns="121900" rIns="121900" bIns="121900" rtlCol="0" anchor="t" anchorCtr="0">
            <a:noAutofit/>
          </a:bodyPr>
          <a:lstStyle/>
          <a:p>
            <a:pPr marL="609585" indent="-558786"/>
            <a:endParaRPr lang="en" dirty="0"/>
          </a:p>
          <a:p>
            <a:pPr marL="609585" indent="-558786"/>
            <a:endParaRPr lang="en" dirty="0"/>
          </a:p>
          <a:p>
            <a:pPr marL="609585" indent="-558786"/>
            <a:endParaRPr lang="en" dirty="0"/>
          </a:p>
          <a:p>
            <a:pPr marL="609585" indent="-558786"/>
            <a:endParaRPr lang="en" dirty="0"/>
          </a:p>
          <a:p>
            <a:pPr marL="609585" indent="-558786"/>
            <a:endParaRPr lang="en" dirty="0"/>
          </a:p>
          <a:p>
            <a:pPr marL="609585" indent="-558786"/>
            <a:endParaRPr lang="en-US" dirty="0"/>
          </a:p>
          <a:p>
            <a:pPr marL="609585" indent="-558786"/>
            <a:r>
              <a:rPr lang="en-US" sz="3000" dirty="0"/>
              <a:t>What should </a:t>
            </a:r>
            <a:r>
              <a:rPr lang="en-US" sz="3000" dirty="0" err="1">
                <a:latin typeface="Courier New" panose="02070309020205020404" pitchFamily="49" charset="0"/>
                <a:cs typeface="Courier New" panose="02070309020205020404" pitchFamily="49" charset="0"/>
              </a:rPr>
              <a:t>ClassValue</a:t>
            </a:r>
            <a:r>
              <a:rPr lang="en-US" sz="3000" dirty="0"/>
              <a:t> and </a:t>
            </a:r>
            <a:r>
              <a:rPr lang="en-US" sz="3000" dirty="0" err="1">
                <a:latin typeface="Courier New" panose="02070309020205020404" pitchFamily="49" charset="0"/>
                <a:cs typeface="Courier New" panose="02070309020205020404" pitchFamily="49" charset="0"/>
              </a:rPr>
              <a:t>ObjectValue</a:t>
            </a:r>
            <a:r>
              <a:rPr lang="en-US" sz="3000" dirty="0"/>
              <a:t> contain?</a:t>
            </a:r>
          </a:p>
        </p:txBody>
      </p:sp>
    </p:spTree>
    <p:extLst>
      <p:ext uri="{BB962C8B-B14F-4D97-AF65-F5344CB8AC3E}">
        <p14:creationId xmlns:p14="http://schemas.microsoft.com/office/powerpoint/2010/main" val="343168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7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3600" dirty="0"/>
              <a:t>Methods:  Static, private, virtual, interfaces</a:t>
            </a:r>
            <a:endParaRPr sz="3600" dirty="0"/>
          </a:p>
        </p:txBody>
      </p:sp>
      <p:sp>
        <p:nvSpPr>
          <p:cNvPr id="738" name="Google Shape;738;p7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30</a:t>
            </a:fld>
            <a:endParaRPr/>
          </a:p>
        </p:txBody>
      </p:sp>
      <p:sp>
        <p:nvSpPr>
          <p:cNvPr id="739" name="Google Shape;739;p72"/>
          <p:cNvSpPr txBox="1"/>
          <p:nvPr/>
        </p:nvSpPr>
        <p:spPr>
          <a:xfrm>
            <a:off x="415600" y="1326800"/>
            <a:ext cx="5298000" cy="4860400"/>
          </a:xfrm>
          <a:prstGeom prst="rect">
            <a:avLst/>
          </a:prstGeom>
          <a:noFill/>
          <a:ln>
            <a:noFill/>
          </a:ln>
        </p:spPr>
        <p:txBody>
          <a:bodyPr spcFirstLastPara="1" wrap="square" lIns="121900" tIns="121900" rIns="121900" bIns="121900" anchor="t" anchorCtr="0">
            <a:noAutofit/>
          </a:bodyPr>
          <a:lstStyle/>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interface</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I1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m1();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extends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implements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I1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mb</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mp</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public</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static</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 name="Rectangle: Rounded Corners 5">
            <a:extLst>
              <a:ext uri="{FF2B5EF4-FFF2-40B4-BE49-F238E27FC236}">
                <a16:creationId xmlns:a16="http://schemas.microsoft.com/office/drawing/2014/main" id="{87970E33-219E-4E2C-BB2F-77C940D3DAA8}"/>
              </a:ext>
            </a:extLst>
          </p:cNvPr>
          <p:cNvSpPr/>
          <p:nvPr/>
        </p:nvSpPr>
        <p:spPr>
          <a:xfrm>
            <a:off x="6802525" y="1740803"/>
            <a:ext cx="2582510" cy="2134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dirty="0">
                <a:solidFill>
                  <a:sysClr val="windowText" lastClr="000000"/>
                </a:solidFill>
              </a:rPr>
              <a:t>Which is </a:t>
            </a:r>
            <a:r>
              <a:rPr lang="en-GB" b="1" dirty="0">
                <a:solidFill>
                  <a:sysClr val="windowText" lastClr="000000"/>
                </a:solidFill>
              </a:rPr>
              <a:t>fastest</a:t>
            </a:r>
            <a:r>
              <a:rPr lang="en-GB" dirty="0">
                <a:solidFill>
                  <a:sysClr val="windowText" lastClr="000000"/>
                </a:solidFill>
              </a:rPr>
              <a:t>?</a:t>
            </a:r>
          </a:p>
          <a:p>
            <a:pPr marL="0" indent="0">
              <a:buNone/>
            </a:pPr>
            <a:endParaRPr lang="en-GB" dirty="0">
              <a:solidFill>
                <a:sysClr val="windowText" lastClr="000000"/>
              </a:solidFill>
            </a:endParaRPr>
          </a:p>
          <a:p>
            <a:pPr marL="609585" indent="-558786">
              <a:buAutoNum type="alphaLcParenR"/>
            </a:pPr>
            <a:r>
              <a:rPr lang="en-GB" dirty="0">
                <a:solidFill>
                  <a:sysClr val="windowText" lastClr="000000"/>
                </a:solidFill>
              </a:rPr>
              <a:t>B.ms()</a:t>
            </a:r>
          </a:p>
          <a:p>
            <a:pPr marL="609585" indent="-558786">
              <a:buAutoNum type="alphaLcParenR"/>
            </a:pPr>
            <a:r>
              <a:rPr lang="en-GB" dirty="0">
                <a:solidFill>
                  <a:sysClr val="windowText" lastClr="000000"/>
                </a:solidFill>
              </a:rPr>
              <a:t>new B().</a:t>
            </a:r>
            <a:r>
              <a:rPr lang="en-GB" dirty="0" err="1">
                <a:solidFill>
                  <a:sysClr val="windowText" lastClr="000000"/>
                </a:solidFill>
              </a:rPr>
              <a:t>mp</a:t>
            </a:r>
            <a:r>
              <a:rPr lang="en-GB" dirty="0">
                <a:solidFill>
                  <a:sysClr val="windowText" lastClr="000000"/>
                </a:solidFill>
              </a:rPr>
              <a:t>()</a:t>
            </a:r>
          </a:p>
          <a:p>
            <a:pPr marL="609585" indent="-558786">
              <a:buAutoNum type="alphaLcParenR"/>
            </a:pPr>
            <a:r>
              <a:rPr lang="en-GB" dirty="0">
                <a:solidFill>
                  <a:sysClr val="windowText" lastClr="000000"/>
                </a:solidFill>
              </a:rPr>
              <a:t>new B().ma()</a:t>
            </a:r>
          </a:p>
          <a:p>
            <a:pPr marL="609585" indent="-558786">
              <a:buAutoNum type="alphaLcParenR"/>
            </a:pPr>
            <a:r>
              <a:rPr lang="en-GB" dirty="0">
                <a:solidFill>
                  <a:sysClr val="windowText" lastClr="000000"/>
                </a:solidFill>
              </a:rPr>
              <a:t>new B().mb()</a:t>
            </a:r>
          </a:p>
          <a:p>
            <a:pPr marL="609585" indent="-558786">
              <a:buAutoNum type="alphaLcParenR"/>
            </a:pPr>
            <a:r>
              <a:rPr lang="en-GB" dirty="0">
                <a:solidFill>
                  <a:sysClr val="windowText" lastClr="000000"/>
                </a:solidFill>
              </a:rPr>
              <a:t>new B().m1()</a:t>
            </a:r>
          </a:p>
        </p:txBody>
      </p:sp>
      <p:pic>
        <p:nvPicPr>
          <p:cNvPr id="3" name="Picture 2" descr="A picture containing drawing&#10;&#10;Description automatically generated">
            <a:extLst>
              <a:ext uri="{FF2B5EF4-FFF2-40B4-BE49-F238E27FC236}">
                <a16:creationId xmlns:a16="http://schemas.microsoft.com/office/drawing/2014/main" id="{FE6B1D39-3B8A-4D49-8EB8-287FE1E41BF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314569" y="2246393"/>
            <a:ext cx="1269564" cy="1269564"/>
          </a:xfrm>
          <a:prstGeom prst="rect">
            <a:avLst/>
          </a:prstGeom>
        </p:spPr>
      </p:pic>
    </p:spTree>
    <p:extLst>
      <p:ext uri="{BB962C8B-B14F-4D97-AF65-F5344CB8AC3E}">
        <p14:creationId xmlns:p14="http://schemas.microsoft.com/office/powerpoint/2010/main" val="3446486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7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3600" dirty="0"/>
              <a:t>Methods:  Static, private, virtual, interfaces</a:t>
            </a:r>
            <a:endParaRPr sz="3600" dirty="0"/>
          </a:p>
        </p:txBody>
      </p:sp>
      <p:sp>
        <p:nvSpPr>
          <p:cNvPr id="738" name="Google Shape;738;p7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31</a:t>
            </a:fld>
            <a:endParaRPr/>
          </a:p>
        </p:txBody>
      </p:sp>
      <p:sp>
        <p:nvSpPr>
          <p:cNvPr id="739" name="Google Shape;739;p72"/>
          <p:cNvSpPr txBox="1"/>
          <p:nvPr/>
        </p:nvSpPr>
        <p:spPr>
          <a:xfrm>
            <a:off x="415600" y="1326800"/>
            <a:ext cx="5298000" cy="4860400"/>
          </a:xfrm>
          <a:prstGeom prst="rect">
            <a:avLst/>
          </a:prstGeom>
          <a:noFill/>
          <a:ln>
            <a:noFill/>
          </a:ln>
        </p:spPr>
        <p:txBody>
          <a:bodyPr spcFirstLastPara="1" wrap="square" lIns="121900" tIns="121900" rIns="121900" bIns="121900" anchor="t" anchorCtr="0">
            <a:noAutofit/>
          </a:bodyPr>
          <a:lstStyle/>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interface</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I1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m1();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extends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implements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BB0066"/>
                </a:solidFill>
                <a:latin typeface="Courier New" panose="02070309020205020404" pitchFamily="49" charset="0"/>
                <a:ea typeface="Inconsolata"/>
                <a:cs typeface="Courier New" panose="02070309020205020404" pitchFamily="49" charset="0"/>
                <a:sym typeface="Inconsolata"/>
              </a:rPr>
              <a:t>I1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ma</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mb</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private</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mp</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public</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8800"/>
                </a:solidFill>
                <a:latin typeface="Courier New" panose="02070309020205020404" pitchFamily="49" charset="0"/>
                <a:ea typeface="Inconsolata"/>
                <a:cs typeface="Courier New" panose="02070309020205020404" pitchFamily="49" charset="0"/>
                <a:sym typeface="Inconsolata"/>
              </a:rPr>
              <a:t>static</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000" b="1" dirty="0">
                <a:solidFill>
                  <a:srgbClr val="0066BB"/>
                </a:solidFill>
                <a:latin typeface="Courier New" panose="02070309020205020404" pitchFamily="49" charset="0"/>
                <a:ea typeface="Inconsolata"/>
                <a:cs typeface="Courier New" panose="02070309020205020404" pitchFamily="49" charset="0"/>
                <a:sym typeface="Inconsolata"/>
              </a:rPr>
              <a:t>ms</a:t>
            </a:r>
            <a:r>
              <a:rPr lang="en" sz="20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a:t>
            </a:r>
            <a:endParaRPr sz="20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 name="Rectangle: Rounded Corners 5">
            <a:extLst>
              <a:ext uri="{FF2B5EF4-FFF2-40B4-BE49-F238E27FC236}">
                <a16:creationId xmlns:a16="http://schemas.microsoft.com/office/drawing/2014/main" id="{87970E33-219E-4E2C-BB2F-77C940D3DAA8}"/>
              </a:ext>
            </a:extLst>
          </p:cNvPr>
          <p:cNvSpPr/>
          <p:nvPr/>
        </p:nvSpPr>
        <p:spPr>
          <a:xfrm>
            <a:off x="6802525" y="1740803"/>
            <a:ext cx="2582510" cy="2134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dirty="0">
                <a:solidFill>
                  <a:sysClr val="windowText" lastClr="000000"/>
                </a:solidFill>
              </a:rPr>
              <a:t>Which is </a:t>
            </a:r>
            <a:r>
              <a:rPr lang="en-GB" b="1" dirty="0">
                <a:solidFill>
                  <a:sysClr val="windowText" lastClr="000000"/>
                </a:solidFill>
              </a:rPr>
              <a:t>fastest</a:t>
            </a:r>
            <a:r>
              <a:rPr lang="en-GB" dirty="0">
                <a:solidFill>
                  <a:sysClr val="windowText" lastClr="000000"/>
                </a:solidFill>
              </a:rPr>
              <a:t>?</a:t>
            </a:r>
          </a:p>
          <a:p>
            <a:pPr marL="0" indent="0">
              <a:buNone/>
            </a:pPr>
            <a:endParaRPr lang="en-GB" dirty="0">
              <a:solidFill>
                <a:sysClr val="windowText" lastClr="000000"/>
              </a:solidFill>
            </a:endParaRPr>
          </a:p>
          <a:p>
            <a:pPr marL="609585" indent="-558786">
              <a:buAutoNum type="alphaLcParenR"/>
            </a:pPr>
            <a:r>
              <a:rPr lang="en-GB" dirty="0">
                <a:solidFill>
                  <a:sysClr val="windowText" lastClr="000000"/>
                </a:solidFill>
              </a:rPr>
              <a:t>B.ms()</a:t>
            </a:r>
          </a:p>
          <a:p>
            <a:pPr marL="609585" indent="-558786">
              <a:buAutoNum type="alphaLcParenR"/>
            </a:pPr>
            <a:r>
              <a:rPr lang="en-GB" dirty="0">
                <a:solidFill>
                  <a:sysClr val="windowText" lastClr="000000"/>
                </a:solidFill>
              </a:rPr>
              <a:t>new B().</a:t>
            </a:r>
            <a:r>
              <a:rPr lang="en-GB" dirty="0" err="1">
                <a:solidFill>
                  <a:sysClr val="windowText" lastClr="000000"/>
                </a:solidFill>
              </a:rPr>
              <a:t>mp</a:t>
            </a:r>
            <a:r>
              <a:rPr lang="en-GB" dirty="0">
                <a:solidFill>
                  <a:sysClr val="windowText" lastClr="000000"/>
                </a:solidFill>
              </a:rPr>
              <a:t>()</a:t>
            </a:r>
          </a:p>
          <a:p>
            <a:pPr marL="609585" indent="-558786">
              <a:buAutoNum type="alphaLcParenR"/>
            </a:pPr>
            <a:r>
              <a:rPr lang="en-GB" dirty="0">
                <a:solidFill>
                  <a:sysClr val="windowText" lastClr="000000"/>
                </a:solidFill>
              </a:rPr>
              <a:t>new B().ma()</a:t>
            </a:r>
          </a:p>
          <a:p>
            <a:pPr marL="609585" indent="-558786">
              <a:buAutoNum type="alphaLcParenR"/>
            </a:pPr>
            <a:r>
              <a:rPr lang="en-GB" dirty="0">
                <a:solidFill>
                  <a:sysClr val="windowText" lastClr="000000"/>
                </a:solidFill>
              </a:rPr>
              <a:t>new B().mb()</a:t>
            </a:r>
          </a:p>
          <a:p>
            <a:pPr marL="609585" indent="-558786">
              <a:buAutoNum type="alphaLcParenR"/>
            </a:pPr>
            <a:r>
              <a:rPr lang="en-GB" dirty="0">
                <a:solidFill>
                  <a:sysClr val="windowText" lastClr="000000"/>
                </a:solidFill>
              </a:rPr>
              <a:t>new B().m1()</a:t>
            </a:r>
          </a:p>
        </p:txBody>
      </p:sp>
      <p:sp>
        <p:nvSpPr>
          <p:cNvPr id="2" name="Google Shape;780;p76">
            <a:extLst>
              <a:ext uri="{FF2B5EF4-FFF2-40B4-BE49-F238E27FC236}">
                <a16:creationId xmlns:a16="http://schemas.microsoft.com/office/drawing/2014/main" id="{CD3F5D96-CA09-409B-A757-0923BD671FA6}"/>
              </a:ext>
            </a:extLst>
          </p:cNvPr>
          <p:cNvSpPr txBox="1"/>
          <p:nvPr/>
        </p:nvSpPr>
        <p:spPr>
          <a:xfrm>
            <a:off x="5988247" y="4436167"/>
            <a:ext cx="4282400" cy="1226400"/>
          </a:xfrm>
          <a:prstGeom prst="rect">
            <a:avLst/>
          </a:prstGeom>
          <a:solidFill>
            <a:schemeClr val="lt2"/>
          </a:solidFill>
          <a:ln>
            <a:noFill/>
          </a:ln>
        </p:spPr>
        <p:txBody>
          <a:bodyPr spcFirstLastPara="1" wrap="square" lIns="121900" tIns="121900" rIns="121900" bIns="121900" anchor="t" anchorCtr="0">
            <a:noAutofit/>
          </a:bodyPr>
          <a:lstStyle/>
          <a:p>
            <a:pPr algn="ctr"/>
            <a:r>
              <a:rPr lang="en" sz="2133" dirty="0">
                <a:latin typeface="Proxima Nova"/>
                <a:ea typeface="Proxima Nova"/>
                <a:cs typeface="Proxima Nova"/>
                <a:sym typeface="Proxima Nova"/>
              </a:rPr>
              <a:t>In theory.  In practice all these can be optimized to be as fast as </a:t>
            </a:r>
            <a:r>
              <a:rPr lang="en" sz="2133" u="sng" dirty="0">
                <a:latin typeface="Proxima Nova"/>
                <a:ea typeface="Proxima Nova"/>
                <a:cs typeface="Proxima Nova"/>
                <a:sym typeface="Proxima Nova"/>
              </a:rPr>
              <a:t>mp</a:t>
            </a:r>
            <a:r>
              <a:rPr lang="en" sz="2133" dirty="0">
                <a:latin typeface="Proxima Nova"/>
                <a:ea typeface="Proxima Nova"/>
                <a:cs typeface="Proxima Nova"/>
                <a:sym typeface="Proxima Nova"/>
              </a:rPr>
              <a:t> or </a:t>
            </a:r>
            <a:r>
              <a:rPr lang="en" sz="2133" u="sng" dirty="0">
                <a:latin typeface="Proxima Nova"/>
                <a:ea typeface="Proxima Nova"/>
                <a:cs typeface="Proxima Nova"/>
                <a:sym typeface="Proxima Nova"/>
              </a:rPr>
              <a:t>ms</a:t>
            </a:r>
            <a:r>
              <a:rPr lang="en" sz="2133" dirty="0">
                <a:latin typeface="Proxima Nova"/>
                <a:ea typeface="Proxima Nova"/>
                <a:cs typeface="Proxima Nova"/>
                <a:sym typeface="Proxima Nova"/>
              </a:rPr>
              <a:t> most of the time</a:t>
            </a:r>
            <a:endParaRPr sz="2133" dirty="0">
              <a:latin typeface="Proxima Nova"/>
              <a:ea typeface="Proxima Nova"/>
              <a:cs typeface="Proxima Nova"/>
              <a:sym typeface="Proxima Nova"/>
            </a:endParaRPr>
          </a:p>
        </p:txBody>
      </p:sp>
      <p:pic>
        <p:nvPicPr>
          <p:cNvPr id="3" name="Picture 2" descr="A picture containing drawing&#10;&#10;Description automatically generated">
            <a:extLst>
              <a:ext uri="{FF2B5EF4-FFF2-40B4-BE49-F238E27FC236}">
                <a16:creationId xmlns:a16="http://schemas.microsoft.com/office/drawing/2014/main" id="{B7B61D4E-37DA-AC2A-41D3-A4F7EBF1DA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314569" y="2246393"/>
            <a:ext cx="1269564" cy="1269564"/>
          </a:xfrm>
          <a:prstGeom prst="rect">
            <a:avLst/>
          </a:prstGeom>
        </p:spPr>
      </p:pic>
    </p:spTree>
    <p:extLst>
      <p:ext uri="{BB962C8B-B14F-4D97-AF65-F5344CB8AC3E}">
        <p14:creationId xmlns:p14="http://schemas.microsoft.com/office/powerpoint/2010/main" val="4097311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32</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1570919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784"/>
        <p:cNvGrpSpPr/>
        <p:nvPr/>
      </p:nvGrpSpPr>
      <p:grpSpPr>
        <a:xfrm>
          <a:off x="0" y="0"/>
          <a:ext cx="0" cy="0"/>
          <a:chOff x="0" y="0"/>
          <a:chExt cx="0" cy="0"/>
        </a:xfrm>
      </p:grpSpPr>
      <p:sp>
        <p:nvSpPr>
          <p:cNvPr id="785" name="Google Shape;785;p7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Object layout in C++</a:t>
            </a:r>
            <a:endParaRPr sz="5400" dirty="0"/>
          </a:p>
        </p:txBody>
      </p:sp>
      <p:sp>
        <p:nvSpPr>
          <p:cNvPr id="786" name="Google Shape;786;p7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33</a:t>
            </a:fld>
            <a:endParaRPr/>
          </a:p>
        </p:txBody>
      </p:sp>
      <p:sp>
        <p:nvSpPr>
          <p:cNvPr id="787" name="Google Shape;787;p77"/>
          <p:cNvSpPr txBox="1"/>
          <p:nvPr/>
        </p:nvSpPr>
        <p:spPr>
          <a:xfrm>
            <a:off x="415600" y="1326800"/>
            <a:ext cx="3942400" cy="5128000"/>
          </a:xfrm>
          <a:prstGeom prst="rect">
            <a:avLst/>
          </a:prstGeom>
          <a:noFill/>
          <a:ln>
            <a:noFill/>
          </a:ln>
        </p:spPr>
        <p:txBody>
          <a:bodyPr spcFirstLastPara="1" wrap="square" lIns="121900" tIns="121900" rIns="121900" bIns="121900" anchor="t" anchorCtr="0">
            <a:noAutofit/>
          </a:bodyPr>
          <a:lstStyle/>
          <a:p>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BB0066"/>
                </a:solidFill>
                <a:latin typeface="Courier New" panose="02070309020205020404" pitchFamily="49" charset="0"/>
                <a:ea typeface="Inconsolata"/>
                <a:cs typeface="Courier New" panose="02070309020205020404" pitchFamily="49" charset="0"/>
                <a:sym typeface="Inconsolata"/>
              </a:rPr>
              <a:t>A</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m2</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BB0066"/>
                </a:solidFill>
                <a:latin typeface="Courier New" panose="02070309020205020404" pitchFamily="49" charset="0"/>
                <a:ea typeface="Inconsolata"/>
                <a:cs typeface="Courier New" panose="02070309020205020404" pitchFamily="49" charset="0"/>
                <a:sym typeface="Inconsolata"/>
              </a:rPr>
              <a:t>B</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field2;</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m1</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void</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0066BB"/>
                </a:solidFill>
                <a:latin typeface="Courier New" panose="02070309020205020404" pitchFamily="49" charset="0"/>
                <a:ea typeface="Inconsolata"/>
                <a:cs typeface="Courier New" panose="02070309020205020404" pitchFamily="49" charset="0"/>
                <a:sym typeface="Inconsolata"/>
              </a:rPr>
              <a:t>m3</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8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800" b="1" dirty="0">
                <a:solidFill>
                  <a:srgbClr val="BB0066"/>
                </a:solidFill>
                <a:latin typeface="Courier New" panose="02070309020205020404" pitchFamily="49" charset="0"/>
                <a:ea typeface="Inconsolata"/>
                <a:cs typeface="Courier New" panose="02070309020205020404" pitchFamily="49" charset="0"/>
                <a:sym typeface="Inconsolata"/>
              </a:rPr>
              <a:t>C: A,B</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788" name="Google Shape;788;p77"/>
          <p:cNvSpPr/>
          <p:nvPr/>
        </p:nvSpPr>
        <p:spPr>
          <a:xfrm>
            <a:off x="4474700" y="36086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rgbClr val="999999"/>
                </a:solidFill>
              </a:rPr>
              <a:t>metadata</a:t>
            </a:r>
            <a:endParaRPr sz="2000" b="1" dirty="0">
              <a:solidFill>
                <a:srgbClr val="999999"/>
              </a:solidFill>
            </a:endParaRPr>
          </a:p>
        </p:txBody>
      </p:sp>
      <p:sp>
        <p:nvSpPr>
          <p:cNvPr id="789" name="Google Shape;789;p77"/>
          <p:cNvSpPr txBox="1"/>
          <p:nvPr/>
        </p:nvSpPr>
        <p:spPr>
          <a:xfrm>
            <a:off x="9195033" y="622533"/>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a:solidFill>
                  <a:srgbClr val="333333"/>
                </a:solidFill>
                <a:latin typeface="Inconsolata"/>
                <a:ea typeface="Inconsolata"/>
                <a:cs typeface="Inconsolata"/>
                <a:sym typeface="Inconsolata"/>
              </a:rPr>
              <a:t>C c = </a:t>
            </a:r>
            <a:r>
              <a:rPr lang="en" sz="2800" b="1">
                <a:solidFill>
                  <a:srgbClr val="008800"/>
                </a:solidFill>
                <a:latin typeface="Inconsolata"/>
                <a:ea typeface="Inconsolata"/>
                <a:cs typeface="Inconsolata"/>
                <a:sym typeface="Inconsolata"/>
              </a:rPr>
              <a:t>new</a:t>
            </a:r>
            <a:r>
              <a:rPr lang="en" sz="2800">
                <a:solidFill>
                  <a:srgbClr val="333333"/>
                </a:solidFill>
                <a:latin typeface="Inconsolata"/>
                <a:ea typeface="Inconsolata"/>
                <a:cs typeface="Inconsolata"/>
                <a:sym typeface="Inconsolata"/>
              </a:rPr>
              <a:t> C();</a:t>
            </a:r>
            <a:endParaRPr sz="2800">
              <a:solidFill>
                <a:srgbClr val="333333"/>
              </a:solidFill>
              <a:latin typeface="Inconsolata"/>
              <a:ea typeface="Inconsolata"/>
              <a:cs typeface="Inconsolata"/>
              <a:sym typeface="Inconsolata"/>
            </a:endParaRPr>
          </a:p>
        </p:txBody>
      </p:sp>
      <p:cxnSp>
        <p:nvCxnSpPr>
          <p:cNvPr id="790" name="Google Shape;790;p77"/>
          <p:cNvCxnSpPr/>
          <p:nvPr/>
        </p:nvCxnSpPr>
        <p:spPr>
          <a:xfrm flipH="1">
            <a:off x="6142833" y="1187467"/>
            <a:ext cx="3593200" cy="1122800"/>
          </a:xfrm>
          <a:prstGeom prst="straightConnector1">
            <a:avLst/>
          </a:prstGeom>
          <a:noFill/>
          <a:ln w="28575" cap="flat" cmpd="sng">
            <a:solidFill>
              <a:schemeClr val="dk2"/>
            </a:solidFill>
            <a:prstDash val="solid"/>
            <a:round/>
            <a:headEnd type="none" w="med" len="med"/>
            <a:tailEnd type="triangle" w="med" len="med"/>
          </a:ln>
        </p:spPr>
      </p:cxnSp>
      <p:sp>
        <p:nvSpPr>
          <p:cNvPr id="791" name="Google Shape;791;p77"/>
          <p:cNvSpPr/>
          <p:nvPr/>
        </p:nvSpPr>
        <p:spPr>
          <a:xfrm>
            <a:off x="7715131" y="2326049"/>
            <a:ext cx="1466800" cy="69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field1</a:t>
            </a:r>
            <a:endParaRPr sz="2400"/>
          </a:p>
        </p:txBody>
      </p:sp>
      <p:sp>
        <p:nvSpPr>
          <p:cNvPr id="792" name="Google Shape;792;p77"/>
          <p:cNvSpPr/>
          <p:nvPr/>
        </p:nvSpPr>
        <p:spPr>
          <a:xfrm>
            <a:off x="10649020" y="2326033"/>
            <a:ext cx="1466800" cy="69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933" b="1">
                <a:solidFill>
                  <a:srgbClr val="0066BB"/>
                </a:solidFill>
                <a:latin typeface="Inconsolata"/>
                <a:ea typeface="Inconsolata"/>
                <a:cs typeface="Inconsolata"/>
                <a:sym typeface="Inconsolata"/>
              </a:rPr>
              <a:t>field2</a:t>
            </a:r>
            <a:endParaRPr sz="2400"/>
          </a:p>
        </p:txBody>
      </p:sp>
      <p:sp>
        <p:nvSpPr>
          <p:cNvPr id="793" name="Google Shape;793;p77"/>
          <p:cNvSpPr/>
          <p:nvPr/>
        </p:nvSpPr>
        <p:spPr>
          <a:xfrm>
            <a:off x="4474700" y="14042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b="1" dirty="0">
                <a:solidFill>
                  <a:srgbClr val="999999"/>
                </a:solidFill>
              </a:rPr>
              <a:t>metadata</a:t>
            </a:r>
            <a:endParaRPr sz="2000" b="1" dirty="0">
              <a:solidFill>
                <a:srgbClr val="999999"/>
              </a:solidFill>
            </a:endParaRPr>
          </a:p>
        </p:txBody>
      </p:sp>
      <p:sp>
        <p:nvSpPr>
          <p:cNvPr id="794" name="Google Shape;794;p77"/>
          <p:cNvSpPr/>
          <p:nvPr/>
        </p:nvSpPr>
        <p:spPr>
          <a:xfrm>
            <a:off x="4474700" y="57751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B.m3</a:t>
            </a:r>
            <a:endParaRPr sz="2400"/>
          </a:p>
        </p:txBody>
      </p:sp>
      <p:sp>
        <p:nvSpPr>
          <p:cNvPr id="795" name="Google Shape;795;p77"/>
          <p:cNvSpPr/>
          <p:nvPr/>
        </p:nvSpPr>
        <p:spPr>
          <a:xfrm>
            <a:off x="4474700" y="21390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A.m1</a:t>
            </a:r>
            <a:endParaRPr sz="2400"/>
          </a:p>
        </p:txBody>
      </p:sp>
      <p:sp>
        <p:nvSpPr>
          <p:cNvPr id="796" name="Google Shape;796;p77"/>
          <p:cNvSpPr/>
          <p:nvPr/>
        </p:nvSpPr>
        <p:spPr>
          <a:xfrm>
            <a:off x="4474700" y="28738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A.m2</a:t>
            </a:r>
            <a:endParaRPr sz="2400"/>
          </a:p>
        </p:txBody>
      </p:sp>
      <p:sp>
        <p:nvSpPr>
          <p:cNvPr id="797" name="Google Shape;797;p77"/>
          <p:cNvSpPr/>
          <p:nvPr/>
        </p:nvSpPr>
        <p:spPr>
          <a:xfrm>
            <a:off x="4474700" y="43434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B.m1</a:t>
            </a:r>
            <a:endParaRPr sz="2400"/>
          </a:p>
        </p:txBody>
      </p:sp>
      <p:sp>
        <p:nvSpPr>
          <p:cNvPr id="798" name="Google Shape;798;p77"/>
          <p:cNvSpPr/>
          <p:nvPr/>
        </p:nvSpPr>
        <p:spPr>
          <a:xfrm>
            <a:off x="4474700" y="5078284"/>
            <a:ext cx="13268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A.m2</a:t>
            </a:r>
            <a:endParaRPr sz="2400"/>
          </a:p>
        </p:txBody>
      </p:sp>
      <p:cxnSp>
        <p:nvCxnSpPr>
          <p:cNvPr id="799" name="Google Shape;799;p77"/>
          <p:cNvCxnSpPr/>
          <p:nvPr/>
        </p:nvCxnSpPr>
        <p:spPr>
          <a:xfrm flipH="1">
            <a:off x="1972700" y="1564167"/>
            <a:ext cx="2667600" cy="85200"/>
          </a:xfrm>
          <a:prstGeom prst="straightConnector1">
            <a:avLst/>
          </a:prstGeom>
          <a:noFill/>
          <a:ln w="28575" cap="flat" cmpd="sng">
            <a:solidFill>
              <a:schemeClr val="dk2"/>
            </a:solidFill>
            <a:prstDash val="solid"/>
            <a:round/>
            <a:headEnd type="none" w="med" len="med"/>
            <a:tailEnd type="triangle" w="med" len="med"/>
          </a:ln>
        </p:spPr>
      </p:cxnSp>
      <p:cxnSp>
        <p:nvCxnSpPr>
          <p:cNvPr id="800" name="Google Shape;800;p77"/>
          <p:cNvCxnSpPr/>
          <p:nvPr/>
        </p:nvCxnSpPr>
        <p:spPr>
          <a:xfrm rot="10800000">
            <a:off x="1900967" y="3744667"/>
            <a:ext cx="2678000" cy="47600"/>
          </a:xfrm>
          <a:prstGeom prst="straightConnector1">
            <a:avLst/>
          </a:prstGeom>
          <a:noFill/>
          <a:ln w="28575" cap="flat" cmpd="sng">
            <a:solidFill>
              <a:schemeClr val="dk2"/>
            </a:solidFill>
            <a:prstDash val="solid"/>
            <a:round/>
            <a:headEnd type="none" w="med" len="med"/>
            <a:tailEnd type="triangle" w="med" len="med"/>
          </a:ln>
        </p:spPr>
      </p:cxnSp>
      <p:sp>
        <p:nvSpPr>
          <p:cNvPr id="801" name="Google Shape;801;p77"/>
          <p:cNvSpPr/>
          <p:nvPr/>
        </p:nvSpPr>
        <p:spPr>
          <a:xfrm>
            <a:off x="6095984" y="2326049"/>
            <a:ext cx="1619200" cy="69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667" b="1">
                <a:latin typeface="Inconsolata"/>
                <a:ea typeface="Inconsolata"/>
                <a:cs typeface="Inconsolata"/>
                <a:sym typeface="Inconsolata"/>
              </a:rPr>
              <a:t>vptr</a:t>
            </a:r>
            <a:endParaRPr sz="1600"/>
          </a:p>
        </p:txBody>
      </p:sp>
      <p:sp>
        <p:nvSpPr>
          <p:cNvPr id="802" name="Google Shape;802;p77"/>
          <p:cNvSpPr/>
          <p:nvPr/>
        </p:nvSpPr>
        <p:spPr>
          <a:xfrm>
            <a:off x="9182085" y="2326033"/>
            <a:ext cx="1466800" cy="69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667" b="1">
                <a:latin typeface="Inconsolata"/>
                <a:ea typeface="Inconsolata"/>
                <a:cs typeface="Inconsolata"/>
                <a:sym typeface="Inconsolata"/>
              </a:rPr>
              <a:t>vptr</a:t>
            </a:r>
            <a:endParaRPr sz="2533" b="1">
              <a:solidFill>
                <a:schemeClr val="accent4"/>
              </a:solidFill>
              <a:latin typeface="Inconsolata"/>
              <a:ea typeface="Inconsolata"/>
              <a:cs typeface="Inconsolata"/>
              <a:sym typeface="Inconsolata"/>
            </a:endParaRPr>
          </a:p>
        </p:txBody>
      </p:sp>
      <p:cxnSp>
        <p:nvCxnSpPr>
          <p:cNvPr id="803" name="Google Shape;803;p77"/>
          <p:cNvCxnSpPr/>
          <p:nvPr/>
        </p:nvCxnSpPr>
        <p:spPr>
          <a:xfrm flipH="1">
            <a:off x="5825867" y="2739533"/>
            <a:ext cx="4170000" cy="1012000"/>
          </a:xfrm>
          <a:prstGeom prst="curvedConnector3">
            <a:avLst>
              <a:gd name="adj1" fmla="val -5638"/>
            </a:avLst>
          </a:prstGeom>
          <a:noFill/>
          <a:ln w="28575" cap="flat" cmpd="sng">
            <a:solidFill>
              <a:schemeClr val="dk2"/>
            </a:solidFill>
            <a:prstDash val="solid"/>
            <a:round/>
            <a:headEnd type="none" w="med" len="med"/>
            <a:tailEnd type="triangle" w="med" len="med"/>
          </a:ln>
        </p:spPr>
      </p:cxnSp>
      <p:cxnSp>
        <p:nvCxnSpPr>
          <p:cNvPr id="804" name="Google Shape;804;p77"/>
          <p:cNvCxnSpPr/>
          <p:nvPr/>
        </p:nvCxnSpPr>
        <p:spPr>
          <a:xfrm rot="5400000" flipH="1">
            <a:off x="5774733" y="1451700"/>
            <a:ext cx="1196000" cy="1134400"/>
          </a:xfrm>
          <a:prstGeom prst="curvedConnector3">
            <a:avLst>
              <a:gd name="adj1" fmla="val 113659"/>
            </a:avLst>
          </a:prstGeom>
          <a:noFill/>
          <a:ln w="28575" cap="flat" cmpd="sng">
            <a:solidFill>
              <a:schemeClr val="dk2"/>
            </a:solidFill>
            <a:prstDash val="solid"/>
            <a:round/>
            <a:headEnd type="none" w="med" len="med"/>
            <a:tailEnd type="triangle" w="med" len="med"/>
          </a:ln>
        </p:spPr>
      </p:cxnSp>
      <p:sp>
        <p:nvSpPr>
          <p:cNvPr id="805" name="Google Shape;805;p77"/>
          <p:cNvSpPr txBox="1"/>
          <p:nvPr/>
        </p:nvSpPr>
        <p:spPr>
          <a:xfrm>
            <a:off x="6649467" y="3993933"/>
            <a:ext cx="3231766" cy="23872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Inconsolata"/>
                <a:ea typeface="Inconsolata"/>
                <a:cs typeface="Inconsolata"/>
                <a:sym typeface="Inconsolata"/>
              </a:rPr>
              <a:t>(A)c</a:t>
            </a:r>
            <a:endParaRPr sz="2800" dirty="0">
              <a:solidFill>
                <a:srgbClr val="333333"/>
              </a:solidFill>
              <a:latin typeface="Inconsolata"/>
              <a:ea typeface="Inconsolata"/>
              <a:cs typeface="Inconsolata"/>
              <a:sym typeface="Inconsolata"/>
            </a:endParaRPr>
          </a:p>
          <a:p>
            <a:pPr>
              <a:lnSpc>
                <a:spcPct val="110795"/>
              </a:lnSpc>
            </a:pPr>
            <a:r>
              <a:rPr lang="en" sz="2800" b="1" dirty="0">
                <a:solidFill>
                  <a:srgbClr val="008800"/>
                </a:solidFill>
                <a:latin typeface="Inconsolata"/>
                <a:ea typeface="Inconsolata"/>
                <a:cs typeface="Inconsolata"/>
                <a:sym typeface="Inconsolata"/>
              </a:rPr>
              <a:t>this</a:t>
            </a:r>
            <a:r>
              <a:rPr lang="en" sz="2800" dirty="0">
                <a:solidFill>
                  <a:srgbClr val="333333"/>
                </a:solidFill>
                <a:latin typeface="Inconsolata"/>
                <a:ea typeface="Inconsolata"/>
                <a:cs typeface="Inconsolata"/>
                <a:sym typeface="Inconsolata"/>
              </a:rPr>
              <a:t> </a:t>
            </a:r>
            <a:r>
              <a:rPr lang="en" sz="2800" dirty="0">
                <a:solidFill>
                  <a:srgbClr val="333333"/>
                </a:solidFill>
              </a:rPr>
              <a:t>on A methods</a:t>
            </a:r>
            <a:endParaRPr sz="2800" dirty="0">
              <a:solidFill>
                <a:srgbClr val="333333"/>
              </a:solidFill>
            </a:endParaRPr>
          </a:p>
        </p:txBody>
      </p:sp>
      <p:sp>
        <p:nvSpPr>
          <p:cNvPr id="806" name="Google Shape;806;p77"/>
          <p:cNvSpPr txBox="1"/>
          <p:nvPr/>
        </p:nvSpPr>
        <p:spPr>
          <a:xfrm>
            <a:off x="9881233" y="5133733"/>
            <a:ext cx="2318666" cy="1343200"/>
          </a:xfrm>
          <a:prstGeom prst="rect">
            <a:avLst/>
          </a:prstGeom>
          <a:noFill/>
          <a:ln>
            <a:noFill/>
          </a:ln>
        </p:spPr>
        <p:txBody>
          <a:bodyPr spcFirstLastPara="1" wrap="square" lIns="121900" tIns="121900" rIns="121900" bIns="121900" anchor="t" anchorCtr="0">
            <a:noAutofit/>
          </a:bodyPr>
          <a:lstStyle/>
          <a:p>
            <a:pPr>
              <a:lnSpc>
                <a:spcPct val="110795"/>
              </a:lnSpc>
            </a:pPr>
            <a:r>
              <a:rPr lang="en" sz="2000" dirty="0">
                <a:solidFill>
                  <a:srgbClr val="333333"/>
                </a:solidFill>
                <a:latin typeface="Inconsolata"/>
                <a:ea typeface="Inconsolata"/>
                <a:cs typeface="Inconsolata"/>
                <a:sym typeface="Inconsolata"/>
              </a:rPr>
              <a:t>(B)c</a:t>
            </a:r>
            <a:endParaRPr sz="2000" dirty="0">
              <a:solidFill>
                <a:srgbClr val="333333"/>
              </a:solidFill>
              <a:latin typeface="Inconsolata"/>
              <a:ea typeface="Inconsolata"/>
              <a:cs typeface="Inconsolata"/>
              <a:sym typeface="Inconsolata"/>
            </a:endParaRPr>
          </a:p>
          <a:p>
            <a:pPr>
              <a:lnSpc>
                <a:spcPct val="110795"/>
              </a:lnSpc>
            </a:pPr>
            <a:r>
              <a:rPr lang="en" sz="2000" b="1" dirty="0">
                <a:solidFill>
                  <a:srgbClr val="008800"/>
                </a:solidFill>
                <a:latin typeface="Inconsolata"/>
                <a:ea typeface="Inconsolata"/>
                <a:cs typeface="Inconsolata"/>
                <a:sym typeface="Inconsolata"/>
              </a:rPr>
              <a:t>this</a:t>
            </a:r>
            <a:r>
              <a:rPr lang="en" sz="2000" dirty="0">
                <a:solidFill>
                  <a:srgbClr val="333333"/>
                </a:solidFill>
                <a:latin typeface="Inconsolata"/>
                <a:ea typeface="Inconsolata"/>
                <a:cs typeface="Inconsolata"/>
                <a:sym typeface="Inconsolata"/>
              </a:rPr>
              <a:t> </a:t>
            </a:r>
            <a:r>
              <a:rPr lang="en" sz="2000" dirty="0">
                <a:solidFill>
                  <a:srgbClr val="333333"/>
                </a:solidFill>
              </a:rPr>
              <a:t>on B methods</a:t>
            </a:r>
            <a:endParaRPr sz="2000" dirty="0">
              <a:solidFill>
                <a:srgbClr val="333333"/>
              </a:solidFill>
              <a:latin typeface="Inconsolata"/>
              <a:ea typeface="Inconsolata"/>
              <a:cs typeface="Inconsolata"/>
              <a:sym typeface="Inconsolata"/>
            </a:endParaRPr>
          </a:p>
        </p:txBody>
      </p:sp>
      <p:cxnSp>
        <p:nvCxnSpPr>
          <p:cNvPr id="807" name="Google Shape;807;p77"/>
          <p:cNvCxnSpPr/>
          <p:nvPr/>
        </p:nvCxnSpPr>
        <p:spPr>
          <a:xfrm rot="10800000">
            <a:off x="6122167" y="3008633"/>
            <a:ext cx="940400" cy="1062800"/>
          </a:xfrm>
          <a:prstGeom prst="straightConnector1">
            <a:avLst/>
          </a:prstGeom>
          <a:noFill/>
          <a:ln w="28575" cap="flat" cmpd="sng">
            <a:solidFill>
              <a:schemeClr val="dk2"/>
            </a:solidFill>
            <a:prstDash val="solid"/>
            <a:round/>
            <a:headEnd type="none" w="med" len="med"/>
            <a:tailEnd type="triangle" w="med" len="med"/>
          </a:ln>
        </p:spPr>
      </p:cxnSp>
      <p:cxnSp>
        <p:nvCxnSpPr>
          <p:cNvPr id="808" name="Google Shape;808;p77"/>
          <p:cNvCxnSpPr/>
          <p:nvPr/>
        </p:nvCxnSpPr>
        <p:spPr>
          <a:xfrm rot="10800000">
            <a:off x="9195033" y="3008933"/>
            <a:ext cx="872400" cy="2299200"/>
          </a:xfrm>
          <a:prstGeom prst="straightConnector1">
            <a:avLst/>
          </a:prstGeom>
          <a:noFill/>
          <a:ln w="28575" cap="flat" cmpd="sng">
            <a:solidFill>
              <a:schemeClr val="dk2"/>
            </a:solidFill>
            <a:prstDash val="solid"/>
            <a:round/>
            <a:headEnd type="none" w="med" len="med"/>
            <a:tailEnd type="triangle" w="med" len="med"/>
          </a:ln>
        </p:spPr>
      </p:cxn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5C029FA-5F66-4042-9421-99AF74F0D278}"/>
                  </a:ext>
                </a:extLst>
              </p14:cNvPr>
              <p14:cNvContentPartPr/>
              <p14:nvPr/>
            </p14:nvContentPartPr>
            <p14:xfrm>
              <a:off x="6063480" y="2778840"/>
              <a:ext cx="6005880" cy="3001320"/>
            </p14:xfrm>
          </p:contentPart>
        </mc:Choice>
        <mc:Fallback xmlns="">
          <p:pic>
            <p:nvPicPr>
              <p:cNvPr id="2" name="Ink 1">
                <a:extLst>
                  <a:ext uri="{FF2B5EF4-FFF2-40B4-BE49-F238E27FC236}">
                    <a16:creationId xmlns:a16="http://schemas.microsoft.com/office/drawing/2014/main" id="{95C029FA-5F66-4042-9421-99AF74F0D278}"/>
                  </a:ext>
                </a:extLst>
              </p:cNvPr>
              <p:cNvPicPr/>
              <p:nvPr/>
            </p:nvPicPr>
            <p:blipFill>
              <a:blip r:embed="rId4"/>
              <a:stretch>
                <a:fillRect/>
              </a:stretch>
            </p:blipFill>
            <p:spPr>
              <a:xfrm>
                <a:off x="6054120" y="2769480"/>
                <a:ext cx="6024600" cy="3020040"/>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813" name="Google Shape;813;p7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Object layout in C++</a:t>
            </a:r>
            <a:endParaRPr sz="6600" dirty="0"/>
          </a:p>
        </p:txBody>
      </p:sp>
      <p:sp>
        <p:nvSpPr>
          <p:cNvPr id="814" name="Google Shape;814;p7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34</a:t>
            </a:fld>
            <a:endParaRPr/>
          </a:p>
        </p:txBody>
      </p:sp>
      <p:sp>
        <p:nvSpPr>
          <p:cNvPr id="815" name="Google Shape;815;p78"/>
          <p:cNvSpPr txBox="1"/>
          <p:nvPr/>
        </p:nvSpPr>
        <p:spPr>
          <a:xfrm>
            <a:off x="415600" y="1326800"/>
            <a:ext cx="3942400" cy="5128000"/>
          </a:xfrm>
          <a:prstGeom prst="rect">
            <a:avLst/>
          </a:prstGeom>
          <a:noFill/>
          <a:ln>
            <a:noFill/>
          </a:ln>
        </p:spPr>
        <p:txBody>
          <a:bodyPr spcFirstLastPara="1" wrap="square" lIns="121900" tIns="121900" rIns="121900" bIns="121900" anchor="t" anchorCtr="0">
            <a:noAutofit/>
          </a:bodyPr>
          <a:lstStyle/>
          <a:p>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BB0066"/>
                </a:solidFill>
                <a:latin typeface="Courier New" panose="02070309020205020404" pitchFamily="49" charset="0"/>
                <a:ea typeface="Inconsolata"/>
                <a:cs typeface="Courier New" panose="02070309020205020404" pitchFamily="49" charset="0"/>
                <a:sym typeface="Inconsolata"/>
              </a:rPr>
              <a:t>T</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400" b="1" dirty="0">
                <a:solidFill>
                  <a:srgbClr val="0066BB"/>
                </a:solidFill>
                <a:latin typeface="Courier New" panose="02070309020205020404" pitchFamily="49" charset="0"/>
                <a:ea typeface="Inconsolata"/>
                <a:cs typeface="Courier New" panose="02070309020205020404" pitchFamily="49" charset="0"/>
                <a:sym typeface="Inconsolata"/>
              </a:rPr>
              <a:t>field0;</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BB0066"/>
                </a:solidFill>
                <a:latin typeface="Courier New" panose="02070309020205020404" pitchFamily="49" charset="0"/>
                <a:ea typeface="Inconsolata"/>
                <a:cs typeface="Courier New" panose="02070309020205020404" pitchFamily="49" charset="0"/>
                <a:sym typeface="Inconsolata"/>
              </a:rPr>
              <a:t>A: T</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400"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BB0066"/>
                </a:solidFill>
                <a:latin typeface="Courier New" panose="02070309020205020404" pitchFamily="49" charset="0"/>
                <a:ea typeface="Inconsolata"/>
                <a:cs typeface="Courier New" panose="02070309020205020404" pitchFamily="49" charset="0"/>
                <a:sym typeface="Inconsolata"/>
              </a:rPr>
              <a:t>B: T</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400" b="1" dirty="0">
                <a:solidFill>
                  <a:srgbClr val="0066BB"/>
                </a:solidFill>
                <a:latin typeface="Courier New" panose="02070309020205020404" pitchFamily="49" charset="0"/>
                <a:ea typeface="Inconsolata"/>
                <a:cs typeface="Courier New" panose="02070309020205020404" pitchFamily="49" charset="0"/>
                <a:sym typeface="Inconsolata"/>
              </a:rPr>
              <a:t>field2;</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400" dirty="0">
                <a:solidFill>
                  <a:srgbClr val="333333"/>
                </a:solidFill>
                <a:latin typeface="Courier New" panose="02070309020205020404" pitchFamily="49" charset="0"/>
                <a:ea typeface="Inconsolata"/>
                <a:cs typeface="Courier New" panose="02070309020205020404" pitchFamily="49" charset="0"/>
                <a:sym typeface="Inconsolata"/>
              </a:rPr>
              <a:t>}</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BB0066"/>
                </a:solidFill>
                <a:latin typeface="Courier New" panose="02070309020205020404" pitchFamily="49" charset="0"/>
                <a:ea typeface="Inconsolata"/>
                <a:cs typeface="Courier New" panose="02070309020205020404" pitchFamily="49" charset="0"/>
                <a:sym typeface="Inconsolata"/>
              </a:rPr>
              <a:t>C: A,B</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816" name="Google Shape;816;p78"/>
          <p:cNvSpPr txBox="1"/>
          <p:nvPr/>
        </p:nvSpPr>
        <p:spPr>
          <a:xfrm>
            <a:off x="3861467" y="1550417"/>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a:solidFill>
                  <a:srgbClr val="333333"/>
                </a:solidFill>
                <a:latin typeface="Inconsolata"/>
                <a:ea typeface="Inconsolata"/>
                <a:cs typeface="Inconsolata"/>
                <a:sym typeface="Inconsolata"/>
              </a:rPr>
              <a:t>C c = </a:t>
            </a:r>
            <a:r>
              <a:rPr lang="en" sz="2800" b="1">
                <a:solidFill>
                  <a:srgbClr val="008800"/>
                </a:solidFill>
                <a:latin typeface="Inconsolata"/>
                <a:ea typeface="Inconsolata"/>
                <a:cs typeface="Inconsolata"/>
                <a:sym typeface="Inconsolata"/>
              </a:rPr>
              <a:t>new</a:t>
            </a:r>
            <a:r>
              <a:rPr lang="en" sz="2800">
                <a:solidFill>
                  <a:srgbClr val="333333"/>
                </a:solidFill>
                <a:latin typeface="Inconsolata"/>
                <a:ea typeface="Inconsolata"/>
                <a:cs typeface="Inconsolata"/>
                <a:sym typeface="Inconsolata"/>
              </a:rPr>
              <a:t> C();</a:t>
            </a:r>
            <a:endParaRPr sz="2800">
              <a:solidFill>
                <a:srgbClr val="333333"/>
              </a:solidFill>
              <a:latin typeface="Inconsolata"/>
              <a:ea typeface="Inconsolata"/>
              <a:cs typeface="Inconsolata"/>
              <a:sym typeface="Inconsolata"/>
            </a:endParaRPr>
          </a:p>
        </p:txBody>
      </p:sp>
      <p:sp>
        <p:nvSpPr>
          <p:cNvPr id="817" name="Google Shape;817;p78"/>
          <p:cNvSpPr/>
          <p:nvPr/>
        </p:nvSpPr>
        <p:spPr>
          <a:xfrm>
            <a:off x="6542493" y="2508849"/>
            <a:ext cx="1362000" cy="64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667" b="1">
                <a:solidFill>
                  <a:srgbClr val="0066BB"/>
                </a:solidFill>
                <a:latin typeface="Inconsolata"/>
                <a:ea typeface="Inconsolata"/>
                <a:cs typeface="Inconsolata"/>
                <a:sym typeface="Inconsolata"/>
              </a:rPr>
              <a:t>field1</a:t>
            </a:r>
            <a:endParaRPr sz="1600"/>
          </a:p>
        </p:txBody>
      </p:sp>
      <p:sp>
        <p:nvSpPr>
          <p:cNvPr id="818" name="Google Shape;818;p78"/>
          <p:cNvSpPr/>
          <p:nvPr/>
        </p:nvSpPr>
        <p:spPr>
          <a:xfrm>
            <a:off x="10616673" y="2508835"/>
            <a:ext cx="1362000" cy="64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667" b="1">
                <a:solidFill>
                  <a:srgbClr val="0066BB"/>
                </a:solidFill>
                <a:latin typeface="Inconsolata"/>
                <a:ea typeface="Inconsolata"/>
                <a:cs typeface="Inconsolata"/>
                <a:sym typeface="Inconsolata"/>
              </a:rPr>
              <a:t>field2</a:t>
            </a:r>
            <a:endParaRPr sz="1600"/>
          </a:p>
        </p:txBody>
      </p:sp>
      <p:sp>
        <p:nvSpPr>
          <p:cNvPr id="819" name="Google Shape;819;p78"/>
          <p:cNvSpPr/>
          <p:nvPr/>
        </p:nvSpPr>
        <p:spPr>
          <a:xfrm>
            <a:off x="7904508" y="2508835"/>
            <a:ext cx="1362000" cy="64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a:latin typeface="Inconsolata"/>
                <a:ea typeface="Inconsolata"/>
                <a:cs typeface="Inconsolata"/>
                <a:sym typeface="Inconsolata"/>
              </a:rPr>
              <a:t>vptr</a:t>
            </a:r>
            <a:endParaRPr sz="2267" b="1">
              <a:solidFill>
                <a:schemeClr val="accent4"/>
              </a:solidFill>
              <a:latin typeface="Inconsolata"/>
              <a:ea typeface="Inconsolata"/>
              <a:cs typeface="Inconsolata"/>
              <a:sym typeface="Inconsolata"/>
            </a:endParaRPr>
          </a:p>
        </p:txBody>
      </p:sp>
      <p:sp>
        <p:nvSpPr>
          <p:cNvPr id="820" name="Google Shape;820;p78"/>
          <p:cNvSpPr/>
          <p:nvPr/>
        </p:nvSpPr>
        <p:spPr>
          <a:xfrm>
            <a:off x="5180468" y="2508849"/>
            <a:ext cx="1362000" cy="64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667" b="1">
                <a:solidFill>
                  <a:srgbClr val="0066BB"/>
                </a:solidFill>
                <a:latin typeface="Inconsolata"/>
                <a:ea typeface="Inconsolata"/>
                <a:cs typeface="Inconsolata"/>
                <a:sym typeface="Inconsolata"/>
              </a:rPr>
              <a:t>field0</a:t>
            </a:r>
            <a:endParaRPr sz="1600"/>
          </a:p>
        </p:txBody>
      </p:sp>
      <p:sp>
        <p:nvSpPr>
          <p:cNvPr id="821" name="Google Shape;821;p78"/>
          <p:cNvSpPr/>
          <p:nvPr/>
        </p:nvSpPr>
        <p:spPr>
          <a:xfrm>
            <a:off x="3818432" y="2508835"/>
            <a:ext cx="1362000" cy="64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a:latin typeface="Inconsolata"/>
                <a:ea typeface="Inconsolata"/>
                <a:cs typeface="Inconsolata"/>
                <a:sym typeface="Inconsolata"/>
              </a:rPr>
              <a:t>vptr</a:t>
            </a:r>
            <a:endParaRPr sz="2267" b="1">
              <a:solidFill>
                <a:schemeClr val="accent4"/>
              </a:solidFill>
              <a:latin typeface="Inconsolata"/>
              <a:ea typeface="Inconsolata"/>
              <a:cs typeface="Inconsolata"/>
              <a:sym typeface="Inconsolata"/>
            </a:endParaRPr>
          </a:p>
        </p:txBody>
      </p:sp>
      <p:sp>
        <p:nvSpPr>
          <p:cNvPr id="822" name="Google Shape;822;p78"/>
          <p:cNvSpPr/>
          <p:nvPr/>
        </p:nvSpPr>
        <p:spPr>
          <a:xfrm>
            <a:off x="9266543" y="2508849"/>
            <a:ext cx="1362000" cy="64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667" b="1">
                <a:solidFill>
                  <a:srgbClr val="0066BB"/>
                </a:solidFill>
                <a:latin typeface="Inconsolata"/>
                <a:ea typeface="Inconsolata"/>
                <a:cs typeface="Inconsolata"/>
                <a:sym typeface="Inconsolata"/>
              </a:rPr>
              <a:t>field0</a:t>
            </a:r>
            <a:endParaRPr sz="160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BBCF2E8-3963-4F51-8EB8-FE4B9985BFA6}"/>
                  </a:ext>
                </a:extLst>
              </p14:cNvPr>
              <p14:cNvContentPartPr/>
              <p14:nvPr/>
            </p14:nvContentPartPr>
            <p14:xfrm>
              <a:off x="1613520" y="1592640"/>
              <a:ext cx="10257840" cy="4057920"/>
            </p14:xfrm>
          </p:contentPart>
        </mc:Choice>
        <mc:Fallback xmlns="">
          <p:pic>
            <p:nvPicPr>
              <p:cNvPr id="2" name="Ink 1">
                <a:extLst>
                  <a:ext uri="{FF2B5EF4-FFF2-40B4-BE49-F238E27FC236}">
                    <a16:creationId xmlns:a16="http://schemas.microsoft.com/office/drawing/2014/main" id="{1BBCF2E8-3963-4F51-8EB8-FE4B9985BFA6}"/>
                  </a:ext>
                </a:extLst>
              </p:cNvPr>
              <p:cNvPicPr/>
              <p:nvPr/>
            </p:nvPicPr>
            <p:blipFill>
              <a:blip r:embed="rId4"/>
              <a:stretch>
                <a:fillRect/>
              </a:stretch>
            </p:blipFill>
            <p:spPr>
              <a:xfrm>
                <a:off x="1604160" y="1583280"/>
                <a:ext cx="10276560" cy="4076640"/>
              </a:xfrm>
              <a:prstGeom prst="rect">
                <a:avLst/>
              </a:prstGeom>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812"/>
        <p:cNvGrpSpPr/>
        <p:nvPr/>
      </p:nvGrpSpPr>
      <p:grpSpPr>
        <a:xfrm>
          <a:off x="0" y="0"/>
          <a:ext cx="0" cy="0"/>
          <a:chOff x="0" y="0"/>
          <a:chExt cx="0" cy="0"/>
        </a:xfrm>
      </p:grpSpPr>
      <p:sp>
        <p:nvSpPr>
          <p:cNvPr id="813" name="Google Shape;813;p7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Object layout in C++</a:t>
            </a:r>
            <a:endParaRPr sz="6600" dirty="0"/>
          </a:p>
        </p:txBody>
      </p:sp>
      <p:sp>
        <p:nvSpPr>
          <p:cNvPr id="814" name="Google Shape;814;p7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35</a:t>
            </a:fld>
            <a:endParaRPr/>
          </a:p>
        </p:txBody>
      </p:sp>
      <p:sp>
        <p:nvSpPr>
          <p:cNvPr id="815" name="Google Shape;815;p78"/>
          <p:cNvSpPr txBox="1"/>
          <p:nvPr/>
        </p:nvSpPr>
        <p:spPr>
          <a:xfrm>
            <a:off x="415600" y="1326800"/>
            <a:ext cx="3942400" cy="5128000"/>
          </a:xfrm>
          <a:prstGeom prst="rect">
            <a:avLst/>
          </a:prstGeom>
          <a:noFill/>
          <a:ln>
            <a:noFill/>
          </a:ln>
        </p:spPr>
        <p:txBody>
          <a:bodyPr spcFirstLastPara="1" wrap="square" lIns="121900" tIns="121900" rIns="121900" bIns="121900" anchor="t" anchorCtr="0">
            <a:noAutofit/>
          </a:bodyPr>
          <a:lstStyle/>
          <a:p>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BB0066"/>
                </a:solidFill>
                <a:latin typeface="Courier New" panose="02070309020205020404" pitchFamily="49" charset="0"/>
                <a:ea typeface="Inconsolata"/>
                <a:cs typeface="Courier New" panose="02070309020205020404" pitchFamily="49" charset="0"/>
                <a:sym typeface="Inconsolata"/>
              </a:rPr>
              <a:t>T</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400" b="1" dirty="0">
                <a:solidFill>
                  <a:srgbClr val="0066BB"/>
                </a:solidFill>
                <a:latin typeface="Courier New" panose="02070309020205020404" pitchFamily="49" charset="0"/>
                <a:ea typeface="Inconsolata"/>
                <a:cs typeface="Courier New" panose="02070309020205020404" pitchFamily="49" charset="0"/>
                <a:sym typeface="Inconsolata"/>
              </a:rPr>
              <a:t>field0;</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BB0066"/>
                </a:solidFill>
                <a:latin typeface="Courier New" panose="02070309020205020404" pitchFamily="49" charset="0"/>
                <a:ea typeface="Inconsolata"/>
                <a:cs typeface="Courier New" panose="02070309020205020404" pitchFamily="49" charset="0"/>
                <a:sym typeface="Inconsolata"/>
              </a:rPr>
              <a:t>A: T</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400" b="1" dirty="0">
                <a:solidFill>
                  <a:srgbClr val="0066BB"/>
                </a:solidFill>
                <a:latin typeface="Courier New" panose="02070309020205020404" pitchFamily="49" charset="0"/>
                <a:ea typeface="Inconsolata"/>
                <a:cs typeface="Courier New" panose="02070309020205020404" pitchFamily="49" charset="0"/>
                <a:sym typeface="Inconsolata"/>
              </a:rPr>
              <a:t>field1;</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BB0066"/>
                </a:solidFill>
                <a:latin typeface="Courier New" panose="02070309020205020404" pitchFamily="49" charset="0"/>
                <a:ea typeface="Inconsolata"/>
                <a:cs typeface="Courier New" panose="02070309020205020404" pitchFamily="49" charset="0"/>
                <a:sym typeface="Inconsolata"/>
              </a:rPr>
              <a:t>B: T</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int </a:t>
            </a:r>
            <a:r>
              <a:rPr lang="en" sz="2400" b="1" dirty="0">
                <a:solidFill>
                  <a:srgbClr val="0066BB"/>
                </a:solidFill>
                <a:latin typeface="Courier New" panose="02070309020205020404" pitchFamily="49" charset="0"/>
                <a:ea typeface="Inconsolata"/>
                <a:cs typeface="Courier New" panose="02070309020205020404" pitchFamily="49" charset="0"/>
                <a:sym typeface="Inconsolata"/>
              </a:rPr>
              <a:t>field2;</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2400" dirty="0">
                <a:solidFill>
                  <a:srgbClr val="333333"/>
                </a:solidFill>
                <a:latin typeface="Courier New" panose="02070309020205020404" pitchFamily="49" charset="0"/>
                <a:ea typeface="Inconsolata"/>
                <a:cs typeface="Courier New" panose="02070309020205020404" pitchFamily="49" charset="0"/>
                <a:sym typeface="Inconsolata"/>
              </a:rPr>
              <a:t>}</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2400"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2400" b="1" dirty="0">
                <a:solidFill>
                  <a:srgbClr val="BB0066"/>
                </a:solidFill>
                <a:latin typeface="Courier New" panose="02070309020205020404" pitchFamily="49" charset="0"/>
                <a:ea typeface="Inconsolata"/>
                <a:cs typeface="Courier New" panose="02070309020205020404" pitchFamily="49" charset="0"/>
                <a:sym typeface="Inconsolata"/>
              </a:rPr>
              <a:t>C: A,B</a:t>
            </a:r>
            <a:r>
              <a:rPr lang="en" sz="2400" dirty="0">
                <a:solidFill>
                  <a:srgbClr val="333333"/>
                </a:solidFill>
                <a:latin typeface="Courier New" panose="02070309020205020404" pitchFamily="49" charset="0"/>
                <a:ea typeface="Inconsolata"/>
                <a:cs typeface="Courier New" panose="02070309020205020404" pitchFamily="49" charset="0"/>
                <a:sym typeface="Inconsolata"/>
              </a:rPr>
              <a:t> { }</a:t>
            </a:r>
            <a:endParaRPr sz="24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816" name="Google Shape;816;p78"/>
          <p:cNvSpPr txBox="1"/>
          <p:nvPr/>
        </p:nvSpPr>
        <p:spPr>
          <a:xfrm>
            <a:off x="3861467" y="1550417"/>
            <a:ext cx="4000000" cy="734800"/>
          </a:xfrm>
          <a:prstGeom prst="rect">
            <a:avLst/>
          </a:prstGeom>
          <a:noFill/>
          <a:ln>
            <a:noFill/>
          </a:ln>
        </p:spPr>
        <p:txBody>
          <a:bodyPr spcFirstLastPara="1" wrap="square" lIns="121900" tIns="121900" rIns="121900" bIns="121900" anchor="t" anchorCtr="0">
            <a:noAutofit/>
          </a:bodyPr>
          <a:lstStyle/>
          <a:p>
            <a:pPr>
              <a:lnSpc>
                <a:spcPct val="110795"/>
              </a:lnSpc>
            </a:pPr>
            <a:r>
              <a:rPr lang="en" sz="2800">
                <a:solidFill>
                  <a:srgbClr val="333333"/>
                </a:solidFill>
                <a:latin typeface="Inconsolata"/>
                <a:ea typeface="Inconsolata"/>
                <a:cs typeface="Inconsolata"/>
                <a:sym typeface="Inconsolata"/>
              </a:rPr>
              <a:t>C c = </a:t>
            </a:r>
            <a:r>
              <a:rPr lang="en" sz="2800" b="1">
                <a:solidFill>
                  <a:srgbClr val="008800"/>
                </a:solidFill>
                <a:latin typeface="Inconsolata"/>
                <a:ea typeface="Inconsolata"/>
                <a:cs typeface="Inconsolata"/>
                <a:sym typeface="Inconsolata"/>
              </a:rPr>
              <a:t>new</a:t>
            </a:r>
            <a:r>
              <a:rPr lang="en" sz="2800">
                <a:solidFill>
                  <a:srgbClr val="333333"/>
                </a:solidFill>
                <a:latin typeface="Inconsolata"/>
                <a:ea typeface="Inconsolata"/>
                <a:cs typeface="Inconsolata"/>
                <a:sym typeface="Inconsolata"/>
              </a:rPr>
              <a:t> C();</a:t>
            </a:r>
            <a:endParaRPr sz="2800">
              <a:solidFill>
                <a:srgbClr val="333333"/>
              </a:solidFill>
              <a:latin typeface="Inconsolata"/>
              <a:ea typeface="Inconsolata"/>
              <a:cs typeface="Inconsolata"/>
              <a:sym typeface="Inconsolata"/>
            </a:endParaRPr>
          </a:p>
        </p:txBody>
      </p:sp>
      <p:sp>
        <p:nvSpPr>
          <p:cNvPr id="817" name="Google Shape;817;p78"/>
          <p:cNvSpPr/>
          <p:nvPr/>
        </p:nvSpPr>
        <p:spPr>
          <a:xfrm>
            <a:off x="6542493" y="2508849"/>
            <a:ext cx="1362000" cy="64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667" b="1">
                <a:solidFill>
                  <a:srgbClr val="0066BB"/>
                </a:solidFill>
                <a:latin typeface="Inconsolata"/>
                <a:ea typeface="Inconsolata"/>
                <a:cs typeface="Inconsolata"/>
                <a:sym typeface="Inconsolata"/>
              </a:rPr>
              <a:t>field1</a:t>
            </a:r>
            <a:endParaRPr sz="1600"/>
          </a:p>
        </p:txBody>
      </p:sp>
      <p:sp>
        <p:nvSpPr>
          <p:cNvPr id="818" name="Google Shape;818;p78"/>
          <p:cNvSpPr/>
          <p:nvPr/>
        </p:nvSpPr>
        <p:spPr>
          <a:xfrm>
            <a:off x="10616673" y="2508835"/>
            <a:ext cx="1362000" cy="64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667" b="1">
                <a:solidFill>
                  <a:srgbClr val="0066BB"/>
                </a:solidFill>
                <a:latin typeface="Inconsolata"/>
                <a:ea typeface="Inconsolata"/>
                <a:cs typeface="Inconsolata"/>
                <a:sym typeface="Inconsolata"/>
              </a:rPr>
              <a:t>field2</a:t>
            </a:r>
            <a:endParaRPr sz="1600"/>
          </a:p>
        </p:txBody>
      </p:sp>
      <p:sp>
        <p:nvSpPr>
          <p:cNvPr id="819" name="Google Shape;819;p78"/>
          <p:cNvSpPr/>
          <p:nvPr/>
        </p:nvSpPr>
        <p:spPr>
          <a:xfrm>
            <a:off x="7904508" y="2508835"/>
            <a:ext cx="1362000" cy="64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a:latin typeface="Inconsolata"/>
                <a:ea typeface="Inconsolata"/>
                <a:cs typeface="Inconsolata"/>
                <a:sym typeface="Inconsolata"/>
              </a:rPr>
              <a:t>vptr</a:t>
            </a:r>
            <a:endParaRPr sz="2267" b="1">
              <a:solidFill>
                <a:schemeClr val="accent4"/>
              </a:solidFill>
              <a:latin typeface="Inconsolata"/>
              <a:ea typeface="Inconsolata"/>
              <a:cs typeface="Inconsolata"/>
              <a:sym typeface="Inconsolata"/>
            </a:endParaRPr>
          </a:p>
        </p:txBody>
      </p:sp>
      <p:sp>
        <p:nvSpPr>
          <p:cNvPr id="820" name="Google Shape;820;p78"/>
          <p:cNvSpPr/>
          <p:nvPr/>
        </p:nvSpPr>
        <p:spPr>
          <a:xfrm>
            <a:off x="5180468" y="2508849"/>
            <a:ext cx="1362000" cy="64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667" b="1">
                <a:solidFill>
                  <a:srgbClr val="0066BB"/>
                </a:solidFill>
                <a:latin typeface="Inconsolata"/>
                <a:ea typeface="Inconsolata"/>
                <a:cs typeface="Inconsolata"/>
                <a:sym typeface="Inconsolata"/>
              </a:rPr>
              <a:t>field0</a:t>
            </a:r>
            <a:endParaRPr sz="1600"/>
          </a:p>
        </p:txBody>
      </p:sp>
      <p:sp>
        <p:nvSpPr>
          <p:cNvPr id="821" name="Google Shape;821;p78"/>
          <p:cNvSpPr/>
          <p:nvPr/>
        </p:nvSpPr>
        <p:spPr>
          <a:xfrm>
            <a:off x="3818432" y="2508835"/>
            <a:ext cx="1362000" cy="64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a:latin typeface="Inconsolata"/>
                <a:ea typeface="Inconsolata"/>
                <a:cs typeface="Inconsolata"/>
                <a:sym typeface="Inconsolata"/>
              </a:rPr>
              <a:t>vptr</a:t>
            </a:r>
            <a:endParaRPr sz="2267" b="1">
              <a:solidFill>
                <a:schemeClr val="accent4"/>
              </a:solidFill>
              <a:latin typeface="Inconsolata"/>
              <a:ea typeface="Inconsolata"/>
              <a:cs typeface="Inconsolata"/>
              <a:sym typeface="Inconsolata"/>
            </a:endParaRPr>
          </a:p>
        </p:txBody>
      </p:sp>
      <p:sp>
        <p:nvSpPr>
          <p:cNvPr id="822" name="Google Shape;822;p78"/>
          <p:cNvSpPr/>
          <p:nvPr/>
        </p:nvSpPr>
        <p:spPr>
          <a:xfrm>
            <a:off x="9266543" y="2508849"/>
            <a:ext cx="1362000" cy="649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667" b="1">
                <a:solidFill>
                  <a:srgbClr val="0066BB"/>
                </a:solidFill>
                <a:latin typeface="Inconsolata"/>
                <a:ea typeface="Inconsolata"/>
                <a:cs typeface="Inconsolata"/>
                <a:sym typeface="Inconsolata"/>
              </a:rPr>
              <a:t>field0</a:t>
            </a:r>
            <a:endParaRPr sz="1600"/>
          </a:p>
        </p:txBody>
      </p:sp>
      <p:sp>
        <p:nvSpPr>
          <p:cNvPr id="2" name="Google Shape;837;p79">
            <a:extLst>
              <a:ext uri="{FF2B5EF4-FFF2-40B4-BE49-F238E27FC236}">
                <a16:creationId xmlns:a16="http://schemas.microsoft.com/office/drawing/2014/main" id="{8D747392-BFF2-48C2-948A-08F5D0D357C5}"/>
              </a:ext>
            </a:extLst>
          </p:cNvPr>
          <p:cNvSpPr/>
          <p:nvPr/>
        </p:nvSpPr>
        <p:spPr>
          <a:xfrm>
            <a:off x="4896883" y="2342833"/>
            <a:ext cx="1929200" cy="981200"/>
          </a:xfrm>
          <a:prstGeom prst="ellipse">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Google Shape;838;p79">
            <a:extLst>
              <a:ext uri="{FF2B5EF4-FFF2-40B4-BE49-F238E27FC236}">
                <a16:creationId xmlns:a16="http://schemas.microsoft.com/office/drawing/2014/main" id="{079CCE4F-7962-42E1-A7B4-8C4CD42EDDAC}"/>
              </a:ext>
            </a:extLst>
          </p:cNvPr>
          <p:cNvSpPr/>
          <p:nvPr/>
        </p:nvSpPr>
        <p:spPr>
          <a:xfrm>
            <a:off x="8982949" y="2342833"/>
            <a:ext cx="1929200" cy="981200"/>
          </a:xfrm>
          <a:prstGeom prst="ellipse">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3500310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36</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177368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000" dirty="0"/>
              <a:t>Java:  Interpreted or Not?</a:t>
            </a:r>
            <a:endParaRPr sz="6000" dirty="0"/>
          </a:p>
        </p:txBody>
      </p:sp>
      <p:sp>
        <p:nvSpPr>
          <p:cNvPr id="349" name="Google Shape;349;p5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Are Java programs executed via an interpreter similar to what we just wrote?</a:t>
            </a:r>
            <a:endParaRPr dirty="0"/>
          </a:p>
          <a:p>
            <a:pPr marL="0" indent="0">
              <a:buNone/>
            </a:pPr>
            <a:endParaRPr dirty="0"/>
          </a:p>
          <a:p>
            <a:pPr marL="609585" indent="-558786">
              <a:buAutoNum type="alphaLcParenR"/>
            </a:pPr>
            <a:r>
              <a:rPr lang="en" dirty="0"/>
              <a:t>No, they are compiled</a:t>
            </a:r>
            <a:endParaRPr dirty="0"/>
          </a:p>
          <a:p>
            <a:pPr marL="609585" indent="-558786">
              <a:buAutoNum type="alphaLcParenR"/>
            </a:pPr>
            <a:r>
              <a:rPr lang="en" dirty="0"/>
              <a:t>Yes, very similar</a:t>
            </a:r>
            <a:endParaRPr dirty="0"/>
          </a:p>
          <a:p>
            <a:pPr marL="609585" indent="-558786">
              <a:buAutoNum type="alphaLcParenR"/>
            </a:pPr>
            <a:r>
              <a:rPr lang="en" dirty="0"/>
              <a:t>Yes, but not similar at all</a:t>
            </a:r>
            <a:endParaRPr dirty="0"/>
          </a:p>
          <a:p>
            <a:pPr marL="609585" indent="-558786">
              <a:buAutoNum type="alphaLcParenR"/>
            </a:pPr>
            <a:r>
              <a:rPr lang="en" dirty="0"/>
              <a:t>Yes and No</a:t>
            </a:r>
            <a:endParaRPr dirty="0"/>
          </a:p>
        </p:txBody>
      </p:sp>
      <p:sp>
        <p:nvSpPr>
          <p:cNvPr id="350" name="Google Shape;350;p5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37</a:t>
            </a:fld>
            <a:endParaRPr/>
          </a:p>
        </p:txBody>
      </p:sp>
      <p:sp>
        <p:nvSpPr>
          <p:cNvPr id="2" name="Google Shape;358;p56">
            <a:extLst>
              <a:ext uri="{FF2B5EF4-FFF2-40B4-BE49-F238E27FC236}">
                <a16:creationId xmlns:a16="http://schemas.microsoft.com/office/drawing/2014/main" id="{A82AADB0-197E-4707-A888-A0A988E95112}"/>
              </a:ext>
            </a:extLst>
          </p:cNvPr>
          <p:cNvSpPr txBox="1"/>
          <p:nvPr/>
        </p:nvSpPr>
        <p:spPr>
          <a:xfrm>
            <a:off x="8103467" y="4267867"/>
            <a:ext cx="3855600" cy="1776800"/>
          </a:xfrm>
          <a:prstGeom prst="rect">
            <a:avLst/>
          </a:prstGeom>
          <a:noFill/>
          <a:ln>
            <a:noFill/>
          </a:ln>
        </p:spPr>
        <p:txBody>
          <a:bodyPr spcFirstLastPara="1" wrap="square" lIns="121900" tIns="121900" rIns="121900" bIns="121900" anchor="t" anchorCtr="0">
            <a:noAutofit/>
          </a:bodyPr>
          <a:lstStyle/>
          <a:p>
            <a:pPr algn="ctr"/>
            <a:r>
              <a:rPr lang="en" sz="4400" dirty="0">
                <a:latin typeface="Proxima Nova"/>
                <a:ea typeface="Proxima Nova"/>
                <a:cs typeface="Proxima Nova"/>
                <a:sym typeface="Proxima Nova"/>
              </a:rPr>
              <a:t>It’s complicated</a:t>
            </a:r>
            <a:endParaRPr sz="4400" dirty="0">
              <a:latin typeface="Proxima Nova"/>
              <a:ea typeface="Proxima Nova"/>
              <a:cs typeface="Proxima Nova"/>
              <a:sym typeface="Proxima Nova"/>
            </a:endParaRPr>
          </a:p>
        </p:txBody>
      </p:sp>
      <p:pic>
        <p:nvPicPr>
          <p:cNvPr id="3" name="Picture 2" descr="A picture containing drawing&#10;&#10;Description automatically generated">
            <a:extLst>
              <a:ext uri="{FF2B5EF4-FFF2-40B4-BE49-F238E27FC236}">
                <a16:creationId xmlns:a16="http://schemas.microsoft.com/office/drawing/2014/main" id="{8034FAEC-E5E5-9CE3-95C4-A09BB7A2F20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314569" y="2246393"/>
            <a:ext cx="1269564" cy="1269564"/>
          </a:xfrm>
          <a:prstGeom prst="rect">
            <a:avLst/>
          </a:prstGeom>
        </p:spPr>
      </p:pic>
    </p:spTree>
    <p:extLst>
      <p:ext uri="{BB962C8B-B14F-4D97-AF65-F5344CB8AC3E}">
        <p14:creationId xmlns:p14="http://schemas.microsoft.com/office/powerpoint/2010/main" val="8758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000" dirty="0"/>
              <a:t>JVM</a:t>
            </a:r>
            <a:endParaRPr sz="6000" dirty="0"/>
          </a:p>
        </p:txBody>
      </p:sp>
      <p:sp>
        <p:nvSpPr>
          <p:cNvPr id="364" name="Google Shape;364;p5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38</a:t>
            </a:fld>
            <a:endParaRPr/>
          </a:p>
        </p:txBody>
      </p:sp>
      <p:sp>
        <p:nvSpPr>
          <p:cNvPr id="365" name="Google Shape;365;p57"/>
          <p:cNvSpPr/>
          <p:nvPr/>
        </p:nvSpPr>
        <p:spPr>
          <a:xfrm>
            <a:off x="730434" y="1558200"/>
            <a:ext cx="2548199" cy="1870800"/>
          </a:xfrm>
          <a:prstGeom prst="foldedCorner">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1400" dirty="0">
                <a:latin typeface="Courier New" panose="02070309020205020404" pitchFamily="49" charset="0"/>
                <a:ea typeface="Inconsolata"/>
                <a:cs typeface="Courier New" panose="02070309020205020404" pitchFamily="49" charset="0"/>
                <a:sym typeface="Inconsolata"/>
              </a:rPr>
              <a:t>public class c { … }</a:t>
            </a:r>
            <a:endParaRPr sz="1400" dirty="0">
              <a:latin typeface="Courier New" panose="02070309020205020404" pitchFamily="49" charset="0"/>
              <a:ea typeface="Inconsolata"/>
              <a:cs typeface="Courier New" panose="02070309020205020404" pitchFamily="49" charset="0"/>
              <a:sym typeface="Inconsolata"/>
            </a:endParaRPr>
          </a:p>
        </p:txBody>
      </p:sp>
      <p:sp>
        <p:nvSpPr>
          <p:cNvPr id="366" name="Google Shape;366;p57"/>
          <p:cNvSpPr/>
          <p:nvPr/>
        </p:nvSpPr>
        <p:spPr>
          <a:xfrm>
            <a:off x="7286200" y="1429167"/>
            <a:ext cx="2305368" cy="1583136"/>
          </a:xfrm>
          <a:prstGeom prst="flowChartDocument">
            <a:avLst/>
          </a:prstGeom>
          <a:solidFill>
            <a:schemeClr val="tx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Pixel Miners" panose="02000A03000000000000" pitchFamily="50" charset="0"/>
              </a:rPr>
              <a:t>0100110</a:t>
            </a:r>
            <a:endParaRPr sz="2400" dirty="0">
              <a:latin typeface="Pixel Miners" panose="02000A03000000000000" pitchFamily="50" charset="0"/>
            </a:endParaRPr>
          </a:p>
        </p:txBody>
      </p:sp>
      <p:sp>
        <p:nvSpPr>
          <p:cNvPr id="367" name="Google Shape;367;p57"/>
          <p:cNvSpPr/>
          <p:nvPr/>
        </p:nvSpPr>
        <p:spPr>
          <a:xfrm rot="10800000">
            <a:off x="7286200" y="4038600"/>
            <a:ext cx="2305368" cy="1583136"/>
          </a:xfrm>
          <a:prstGeom prst="flowChartDocument">
            <a:avLst/>
          </a:prstGeom>
          <a:solidFill>
            <a:srgbClr val="92D05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 name="Google Shape;368;p57"/>
          <p:cNvSpPr txBox="1"/>
          <p:nvPr/>
        </p:nvSpPr>
        <p:spPr>
          <a:xfrm>
            <a:off x="1108819" y="3334724"/>
            <a:ext cx="1554800" cy="10312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Java Source</a:t>
            </a:r>
            <a:endParaRPr sz="2400" dirty="0">
              <a:latin typeface="Proxima Nova"/>
              <a:ea typeface="Proxima Nova"/>
              <a:cs typeface="Proxima Nova"/>
              <a:sym typeface="Proxima Nova"/>
            </a:endParaRPr>
          </a:p>
          <a:p>
            <a:pPr algn="ctr"/>
            <a:r>
              <a:rPr lang="en" sz="2400" dirty="0">
                <a:latin typeface="Proxima Nova"/>
                <a:ea typeface="Proxima Nova"/>
                <a:cs typeface="Proxima Nova"/>
                <a:sym typeface="Proxima Nova"/>
              </a:rPr>
              <a:t>(*.java)</a:t>
            </a:r>
            <a:endParaRPr sz="2400" dirty="0">
              <a:latin typeface="Proxima Nova"/>
              <a:ea typeface="Proxima Nova"/>
              <a:cs typeface="Proxima Nova"/>
              <a:sym typeface="Proxima Nova"/>
            </a:endParaRPr>
          </a:p>
        </p:txBody>
      </p:sp>
      <p:sp>
        <p:nvSpPr>
          <p:cNvPr id="369" name="Google Shape;369;p57"/>
          <p:cNvSpPr txBox="1"/>
          <p:nvPr/>
        </p:nvSpPr>
        <p:spPr>
          <a:xfrm>
            <a:off x="7286292" y="397967"/>
            <a:ext cx="2305200" cy="1031200"/>
          </a:xfrm>
          <a:prstGeom prst="rect">
            <a:avLst/>
          </a:prstGeom>
          <a:noFill/>
          <a:ln>
            <a:noFill/>
          </a:ln>
        </p:spPr>
        <p:txBody>
          <a:bodyPr spcFirstLastPara="1" wrap="square" lIns="121900" tIns="121900" rIns="121900" bIns="121900" anchor="t" anchorCtr="0">
            <a:noAutofit/>
          </a:bodyPr>
          <a:lstStyle/>
          <a:p>
            <a:pPr algn="ctr"/>
            <a:r>
              <a:rPr lang="en" sz="2400" dirty="0">
                <a:latin typeface="Proxima Nova"/>
                <a:ea typeface="Proxima Nova"/>
                <a:cs typeface="Proxima Nova"/>
                <a:sym typeface="Proxima Nova"/>
              </a:rPr>
              <a:t>Java Bytecode</a:t>
            </a:r>
            <a:endParaRPr sz="2400" dirty="0">
              <a:latin typeface="Proxima Nova"/>
              <a:ea typeface="Proxima Nova"/>
              <a:cs typeface="Proxima Nova"/>
              <a:sym typeface="Proxima Nova"/>
            </a:endParaRPr>
          </a:p>
          <a:p>
            <a:pPr algn="ctr"/>
            <a:r>
              <a:rPr lang="en" sz="2400" dirty="0">
                <a:latin typeface="Proxima Nova"/>
                <a:ea typeface="Proxima Nova"/>
                <a:cs typeface="Proxima Nova"/>
                <a:sym typeface="Proxima Nova"/>
              </a:rPr>
              <a:t>(*.class)</a:t>
            </a:r>
            <a:endParaRPr sz="2400" dirty="0">
              <a:latin typeface="Proxima Nova"/>
              <a:ea typeface="Proxima Nova"/>
              <a:cs typeface="Proxima Nova"/>
              <a:sym typeface="Proxima Nova"/>
            </a:endParaRPr>
          </a:p>
        </p:txBody>
      </p:sp>
      <p:sp>
        <p:nvSpPr>
          <p:cNvPr id="370" name="Google Shape;370;p57"/>
          <p:cNvSpPr txBox="1"/>
          <p:nvPr/>
        </p:nvSpPr>
        <p:spPr>
          <a:xfrm>
            <a:off x="7286275" y="5621733"/>
            <a:ext cx="2305200" cy="1031200"/>
          </a:xfrm>
          <a:prstGeom prst="rect">
            <a:avLst/>
          </a:prstGeom>
          <a:noFill/>
          <a:ln>
            <a:noFill/>
          </a:ln>
        </p:spPr>
        <p:txBody>
          <a:bodyPr spcFirstLastPara="1" wrap="square" lIns="121900" tIns="121900" rIns="121900" bIns="121900" anchor="t" anchorCtr="0">
            <a:noAutofit/>
          </a:bodyPr>
          <a:lstStyle/>
          <a:p>
            <a:pPr algn="ctr"/>
            <a:r>
              <a:rPr lang="en" sz="2400">
                <a:latin typeface="Proxima Nova"/>
                <a:ea typeface="Proxima Nova"/>
                <a:cs typeface="Proxima Nova"/>
                <a:sym typeface="Proxima Nova"/>
              </a:rPr>
              <a:t>Java Virtual Machine</a:t>
            </a:r>
            <a:endParaRPr sz="2400">
              <a:latin typeface="Proxima Nova"/>
              <a:ea typeface="Proxima Nova"/>
              <a:cs typeface="Proxima Nova"/>
              <a:sym typeface="Proxima Nova"/>
            </a:endParaRPr>
          </a:p>
          <a:p>
            <a:pPr algn="ctr"/>
            <a:r>
              <a:rPr lang="en" sz="2400">
                <a:latin typeface="Proxima Nova"/>
                <a:ea typeface="Proxima Nova"/>
                <a:cs typeface="Proxima Nova"/>
                <a:sym typeface="Proxima Nova"/>
              </a:rPr>
              <a:t>(JVM)</a:t>
            </a:r>
            <a:endParaRPr sz="2400">
              <a:latin typeface="Proxima Nova"/>
              <a:ea typeface="Proxima Nova"/>
              <a:cs typeface="Proxima Nova"/>
              <a:sym typeface="Proxima Nova"/>
            </a:endParaRPr>
          </a:p>
        </p:txBody>
      </p:sp>
      <p:pic>
        <p:nvPicPr>
          <p:cNvPr id="371" name="Google Shape;371;p57"/>
          <p:cNvPicPr preferRelativeResize="0"/>
          <p:nvPr/>
        </p:nvPicPr>
        <p:blipFill>
          <a:blip r:embed="rId3">
            <a:alphaModFix/>
          </a:blip>
          <a:stretch>
            <a:fillRect/>
          </a:stretch>
        </p:blipFill>
        <p:spPr>
          <a:xfrm>
            <a:off x="4219118" y="1497466"/>
            <a:ext cx="2126599" cy="1446535"/>
          </a:xfrm>
          <a:prstGeom prst="rect">
            <a:avLst/>
          </a:prstGeom>
          <a:noFill/>
          <a:ln>
            <a:noFill/>
          </a:ln>
        </p:spPr>
      </p:pic>
      <p:sp>
        <p:nvSpPr>
          <p:cNvPr id="372" name="Google Shape;372;p57"/>
          <p:cNvSpPr txBox="1"/>
          <p:nvPr/>
        </p:nvSpPr>
        <p:spPr>
          <a:xfrm>
            <a:off x="4505017" y="3114667"/>
            <a:ext cx="1554800" cy="1031200"/>
          </a:xfrm>
          <a:prstGeom prst="rect">
            <a:avLst/>
          </a:prstGeom>
          <a:noFill/>
          <a:ln>
            <a:noFill/>
          </a:ln>
        </p:spPr>
        <p:txBody>
          <a:bodyPr spcFirstLastPara="1" wrap="square" lIns="121900" tIns="121900" rIns="121900" bIns="121900" anchor="t" anchorCtr="0">
            <a:noAutofit/>
          </a:bodyPr>
          <a:lstStyle/>
          <a:p>
            <a:pPr algn="ctr"/>
            <a:r>
              <a:rPr lang="en" sz="2400">
                <a:latin typeface="Proxima Nova"/>
                <a:ea typeface="Proxima Nova"/>
                <a:cs typeface="Proxima Nova"/>
                <a:sym typeface="Proxima Nova"/>
              </a:rPr>
              <a:t>Java Compiler</a:t>
            </a:r>
            <a:endParaRPr sz="2400">
              <a:latin typeface="Proxima Nova"/>
              <a:ea typeface="Proxima Nova"/>
              <a:cs typeface="Proxima Nova"/>
              <a:sym typeface="Proxima Nova"/>
            </a:endParaRPr>
          </a:p>
          <a:p>
            <a:pPr algn="ctr"/>
            <a:r>
              <a:rPr lang="en" sz="2400">
                <a:latin typeface="Proxima Nova"/>
                <a:ea typeface="Proxima Nova"/>
                <a:cs typeface="Proxima Nova"/>
                <a:sym typeface="Proxima Nova"/>
              </a:rPr>
              <a:t>(javac)</a:t>
            </a:r>
            <a:endParaRPr sz="2400">
              <a:latin typeface="Proxima Nova"/>
              <a:ea typeface="Proxima Nova"/>
              <a:cs typeface="Proxima Nova"/>
              <a:sym typeface="Proxima Nova"/>
            </a:endParaRPr>
          </a:p>
        </p:txBody>
      </p:sp>
      <p:sp>
        <p:nvSpPr>
          <p:cNvPr id="373" name="Google Shape;373;p57"/>
          <p:cNvSpPr txBox="1"/>
          <p:nvPr/>
        </p:nvSpPr>
        <p:spPr>
          <a:xfrm>
            <a:off x="7469817" y="4436533"/>
            <a:ext cx="1554800" cy="1031200"/>
          </a:xfrm>
          <a:prstGeom prst="rect">
            <a:avLst/>
          </a:prstGeom>
          <a:noFill/>
          <a:ln>
            <a:noFill/>
          </a:ln>
        </p:spPr>
        <p:txBody>
          <a:bodyPr spcFirstLastPara="1" wrap="square" lIns="121900" tIns="121900" rIns="121900" bIns="121900" anchor="t" anchorCtr="0">
            <a:noAutofit/>
          </a:bodyPr>
          <a:lstStyle/>
          <a:p>
            <a:pPr algn="ctr"/>
            <a:r>
              <a:rPr lang="en" sz="1400" dirty="0">
                <a:latin typeface="Pixel Miners" panose="02000A03000000000000" pitchFamily="50" charset="0"/>
                <a:ea typeface="Proxima Nova"/>
                <a:cs typeface="Proxima Nova"/>
                <a:sym typeface="Proxima Nova"/>
              </a:rPr>
              <a:t>01001110</a:t>
            </a:r>
            <a:endParaRPr sz="1400" dirty="0">
              <a:latin typeface="Pixel Miners" panose="02000A03000000000000" pitchFamily="50" charset="0"/>
              <a:ea typeface="Proxima Nova"/>
              <a:cs typeface="Proxima Nova"/>
              <a:sym typeface="Proxima Nova"/>
            </a:endParaRPr>
          </a:p>
        </p:txBody>
      </p:sp>
      <p:sp>
        <p:nvSpPr>
          <p:cNvPr id="374" name="Google Shape;374;p57"/>
          <p:cNvSpPr/>
          <p:nvPr/>
        </p:nvSpPr>
        <p:spPr>
          <a:xfrm>
            <a:off x="3472684" y="1546333"/>
            <a:ext cx="552400" cy="134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 name="Google Shape;375;p57"/>
          <p:cNvSpPr/>
          <p:nvPr/>
        </p:nvSpPr>
        <p:spPr>
          <a:xfrm>
            <a:off x="6539733" y="1546333"/>
            <a:ext cx="552400" cy="134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 name="Google Shape;376;p57"/>
          <p:cNvSpPr/>
          <p:nvPr/>
        </p:nvSpPr>
        <p:spPr>
          <a:xfrm rot="5400000">
            <a:off x="8162700" y="2851051"/>
            <a:ext cx="552400" cy="134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 name="Google Shape;377;p57"/>
          <p:cNvSpPr/>
          <p:nvPr/>
        </p:nvSpPr>
        <p:spPr>
          <a:xfrm>
            <a:off x="9834400" y="1080667"/>
            <a:ext cx="383600" cy="49864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 name="Google Shape;378;p57"/>
          <p:cNvSpPr txBox="1"/>
          <p:nvPr/>
        </p:nvSpPr>
        <p:spPr>
          <a:xfrm>
            <a:off x="10312464" y="3058267"/>
            <a:ext cx="1746400" cy="1031200"/>
          </a:xfrm>
          <a:prstGeom prst="rect">
            <a:avLst/>
          </a:prstGeom>
          <a:noFill/>
          <a:ln>
            <a:noFill/>
          </a:ln>
        </p:spPr>
        <p:txBody>
          <a:bodyPr spcFirstLastPara="1" wrap="square" lIns="121900" tIns="121900" rIns="121900" bIns="121900" anchor="t" anchorCtr="0">
            <a:noAutofit/>
          </a:bodyPr>
          <a:lstStyle/>
          <a:p>
            <a:pPr algn="ctr"/>
            <a:r>
              <a:rPr lang="en" sz="2400">
                <a:latin typeface="Proxima Nova"/>
                <a:ea typeface="Proxima Nova"/>
                <a:cs typeface="Proxima Nova"/>
                <a:sym typeface="Proxima Nova"/>
              </a:rPr>
              <a:t>Running Java code</a:t>
            </a:r>
            <a:endParaRPr sz="2400">
              <a:latin typeface="Proxima Nova"/>
              <a:ea typeface="Proxima Nova"/>
              <a:cs typeface="Proxima Nova"/>
              <a:sym typeface="Proxima Nova"/>
            </a:endParaRPr>
          </a:p>
        </p:txBody>
      </p:sp>
      <p:sp>
        <p:nvSpPr>
          <p:cNvPr id="2" name="Google Shape;406;p59">
            <a:extLst>
              <a:ext uri="{FF2B5EF4-FFF2-40B4-BE49-F238E27FC236}">
                <a16:creationId xmlns:a16="http://schemas.microsoft.com/office/drawing/2014/main" id="{C9108920-0358-A3D8-1B2F-A5A312E671E3}"/>
              </a:ext>
            </a:extLst>
          </p:cNvPr>
          <p:cNvSpPr txBox="1">
            <a:spLocks noGrp="1"/>
          </p:cNvSpPr>
          <p:nvPr>
            <p:ph idx="1"/>
          </p:nvPr>
        </p:nvSpPr>
        <p:spPr>
          <a:xfrm>
            <a:off x="169432" y="4815722"/>
            <a:ext cx="10590011" cy="4495819"/>
          </a:xfrm>
          <a:prstGeom prst="rect">
            <a:avLst/>
          </a:prstGeom>
        </p:spPr>
        <p:txBody>
          <a:bodyPr spcFirstLastPara="1" vert="horz" wrap="square" lIns="121900" tIns="121900" rIns="121900" bIns="121900" rtlCol="0" anchor="t" anchorCtr="0">
            <a:noAutofit/>
          </a:bodyPr>
          <a:lstStyle/>
          <a:p>
            <a:pPr marL="609585" indent="-558786"/>
            <a:r>
              <a:rPr lang="en-US" dirty="0"/>
              <a:t>A </a:t>
            </a:r>
            <a:r>
              <a:rPr lang="en-US" i="1" dirty="0"/>
              <a:t>virtual machine</a:t>
            </a:r>
            <a:r>
              <a:rPr lang="en-US" dirty="0"/>
              <a:t> is an interpreter for an </a:t>
            </a:r>
            <a:br>
              <a:rPr lang="en-US" dirty="0"/>
            </a:br>
            <a:r>
              <a:rPr lang="en-US" dirty="0"/>
              <a:t>assembly-level language</a:t>
            </a:r>
          </a:p>
          <a:p>
            <a:pPr marL="609585" indent="-558786"/>
            <a:r>
              <a:rPr lang="en-US" dirty="0"/>
              <a:t>Instructions are low-level, but still </a:t>
            </a:r>
            <a:br>
              <a:rPr lang="en-US" dirty="0"/>
            </a:br>
            <a:r>
              <a:rPr lang="en-US" dirty="0"/>
              <a:t>hardware-agnostic</a:t>
            </a:r>
          </a:p>
          <a:p>
            <a:pPr marL="609585" indent="-558786"/>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Java Bytecode</a:t>
            </a:r>
            <a:endParaRPr/>
          </a:p>
        </p:txBody>
      </p:sp>
      <p:sp>
        <p:nvSpPr>
          <p:cNvPr id="406" name="Google Shape;406;p59"/>
          <p:cNvSpPr txBox="1">
            <a:spLocks noGrp="1"/>
          </p:cNvSpPr>
          <p:nvPr>
            <p:ph idx="1"/>
          </p:nvPr>
        </p:nvSpPr>
        <p:spPr>
          <a:xfrm>
            <a:off x="1097279" y="1373274"/>
            <a:ext cx="10590011" cy="4495819"/>
          </a:xfrm>
          <a:prstGeom prst="rect">
            <a:avLst/>
          </a:prstGeom>
        </p:spPr>
        <p:txBody>
          <a:bodyPr spcFirstLastPara="1" vert="horz" wrap="square" lIns="121900" tIns="121900" rIns="121900" bIns="121900" rtlCol="0" anchor="t" anchorCtr="0">
            <a:noAutofit/>
          </a:bodyPr>
          <a:lstStyle/>
          <a:p>
            <a:pPr marL="609585" indent="-558786"/>
            <a:r>
              <a:rPr lang="en" dirty="0"/>
              <a:t>It is not machine executable</a:t>
            </a:r>
            <a:endParaRPr dirty="0"/>
          </a:p>
          <a:p>
            <a:pPr marL="1219170" lvl="1" indent="-507987">
              <a:spcBef>
                <a:spcPts val="0"/>
              </a:spcBef>
            </a:pPr>
            <a:r>
              <a:rPr lang="en" dirty="0"/>
              <a:t>Compiling C/C++ generates a machine-readable binary</a:t>
            </a:r>
            <a:endParaRPr dirty="0"/>
          </a:p>
          <a:p>
            <a:pPr marL="1219170" lvl="1" indent="-507987">
              <a:spcBef>
                <a:spcPts val="0"/>
              </a:spcBef>
            </a:pPr>
            <a:r>
              <a:rPr lang="en" dirty="0"/>
              <a:t>Java bytecode is a binary format that is not machine-executable</a:t>
            </a:r>
            <a:endParaRPr dirty="0"/>
          </a:p>
          <a:p>
            <a:pPr marL="609585" indent="-558786"/>
            <a:r>
              <a:rPr lang="en" dirty="0"/>
              <a:t>It is not human readable</a:t>
            </a:r>
            <a:endParaRPr dirty="0"/>
          </a:p>
          <a:p>
            <a:pPr marL="1219170" lvl="1" indent="-507987">
              <a:spcBef>
                <a:spcPts val="0"/>
              </a:spcBef>
            </a:pPr>
            <a:r>
              <a:rPr lang="en" dirty="0"/>
              <a:t>As opposed to source code</a:t>
            </a:r>
            <a:endParaRPr dirty="0"/>
          </a:p>
          <a:p>
            <a:pPr marL="609585" indent="-558786"/>
            <a:r>
              <a:rPr lang="en" dirty="0"/>
              <a:t>Compiling Java to bytecode is mostly a direct translation</a:t>
            </a:r>
            <a:endParaRPr dirty="0"/>
          </a:p>
          <a:p>
            <a:pPr marL="1219170" lvl="1" indent="-507987">
              <a:spcBef>
                <a:spcPts val="0"/>
              </a:spcBef>
            </a:pPr>
            <a:r>
              <a:rPr lang="en" dirty="0"/>
              <a:t>No optimizations or fancy code transformations</a:t>
            </a:r>
            <a:endParaRPr dirty="0"/>
          </a:p>
        </p:txBody>
      </p:sp>
      <p:sp>
        <p:nvSpPr>
          <p:cNvPr id="407" name="Google Shape;407;p5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A59B-7FEC-41AD-806B-8432CC15676A}"/>
              </a:ext>
            </a:extLst>
          </p:cNvPr>
          <p:cNvSpPr>
            <a:spLocks noGrp="1"/>
          </p:cNvSpPr>
          <p:nvPr>
            <p:ph type="title"/>
          </p:nvPr>
        </p:nvSpPr>
        <p:spPr/>
        <p:txBody>
          <a:bodyPr/>
          <a:lstStyle/>
          <a:p>
            <a:r>
              <a:rPr lang="en-US" sz="6600" dirty="0"/>
              <a:t>Assignment 4 Hints</a:t>
            </a:r>
          </a:p>
        </p:txBody>
      </p:sp>
      <p:sp>
        <p:nvSpPr>
          <p:cNvPr id="5" name="Slide Number Placeholder 4">
            <a:extLst>
              <a:ext uri="{FF2B5EF4-FFF2-40B4-BE49-F238E27FC236}">
                <a16:creationId xmlns:a16="http://schemas.microsoft.com/office/drawing/2014/main" id="{27CDA6F3-9724-4E1F-8FD2-E999A6CFD4D2}"/>
              </a:ext>
            </a:extLst>
          </p:cNvPr>
          <p:cNvSpPr>
            <a:spLocks noGrp="1"/>
          </p:cNvSpPr>
          <p:nvPr>
            <p:ph type="sldNum" sz="quarter" idx="12"/>
          </p:nvPr>
        </p:nvSpPr>
        <p:spPr/>
        <p:txBody>
          <a:bodyPr/>
          <a:lstStyle/>
          <a:p>
            <a:fld id="{83AD8ACD-29C2-4661-8CCF-56AFB7336F5C}" type="slidenum">
              <a:rPr lang="en-US" smtClean="0"/>
              <a:pPr/>
              <a:t>4</a:t>
            </a:fld>
            <a:endParaRPr lang="en-US" dirty="0"/>
          </a:p>
        </p:txBody>
      </p:sp>
      <p:sp>
        <p:nvSpPr>
          <p:cNvPr id="13" name="TextBox 12">
            <a:extLst>
              <a:ext uri="{FF2B5EF4-FFF2-40B4-BE49-F238E27FC236}">
                <a16:creationId xmlns:a16="http://schemas.microsoft.com/office/drawing/2014/main" id="{429C4ACF-FE1A-4F1C-AD2D-2955F483F48C}"/>
              </a:ext>
            </a:extLst>
          </p:cNvPr>
          <p:cNvSpPr txBox="1"/>
          <p:nvPr/>
        </p:nvSpPr>
        <p:spPr>
          <a:xfrm>
            <a:off x="1097279" y="1590711"/>
            <a:ext cx="8889403" cy="304698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class</a:t>
            </a:r>
            <a:r>
              <a:rPr kumimoji="0" lang="en-US" altLang="en-US" sz="2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400" b="1" i="0" u="none" strike="noStrike" cap="none" normalizeH="0" baseline="0" dirty="0" err="1">
                <a:ln>
                  <a:noFill/>
                </a:ln>
                <a:solidFill>
                  <a:srgbClr val="BB0066"/>
                </a:solidFill>
                <a:effectLst/>
                <a:latin typeface="Courier New" panose="02070309020205020404" pitchFamily="49" charset="0"/>
                <a:cs typeface="Courier New" panose="02070309020205020404" pitchFamily="49" charset="0"/>
              </a:rPr>
              <a:t>ClassValue</a:t>
            </a:r>
            <a:r>
              <a:rPr kumimoji="0" lang="en-US" altLang="en-US" sz="2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400"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extends</a:t>
            </a:r>
            <a:r>
              <a:rPr kumimoji="0" lang="en-US" altLang="en-US" sz="2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Value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333333"/>
                </a:solidFill>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888888"/>
                </a:solidFill>
                <a:effectLst/>
                <a:latin typeface="Courier New" panose="02070309020205020404" pitchFamily="49" charset="0"/>
                <a:cs typeface="Courier New" panose="02070309020205020404" pitchFamily="49" charset="0"/>
              </a:rPr>
              <a:t>// represents a class definition</a:t>
            </a:r>
            <a:r>
              <a:rPr kumimoji="0" lang="en-US" altLang="en-US" sz="2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333333"/>
              </a:solidFill>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class</a:t>
            </a:r>
            <a:r>
              <a:rPr kumimoji="0" lang="en-US" altLang="en-US" sz="2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400" b="1" i="0" u="none" strike="noStrike" cap="none" normalizeH="0" baseline="0" dirty="0" err="1">
                <a:ln>
                  <a:noFill/>
                </a:ln>
                <a:solidFill>
                  <a:srgbClr val="BB0066"/>
                </a:solidFill>
                <a:effectLst/>
                <a:latin typeface="Courier New" panose="02070309020205020404" pitchFamily="49" charset="0"/>
                <a:cs typeface="Courier New" panose="02070309020205020404" pitchFamily="49" charset="0"/>
              </a:rPr>
              <a:t>ObjectValue</a:t>
            </a:r>
            <a:r>
              <a:rPr kumimoji="0" lang="en-US" altLang="en-US" sz="2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a:t>
            </a:r>
            <a:r>
              <a:rPr kumimoji="0" lang="en-US" altLang="en-US" sz="2400" b="1" i="0" u="none" strike="noStrike" cap="none" normalizeH="0" baseline="0" dirty="0">
                <a:ln>
                  <a:noFill/>
                </a:ln>
                <a:solidFill>
                  <a:srgbClr val="008800"/>
                </a:solidFill>
                <a:effectLst/>
                <a:latin typeface="Courier New" panose="02070309020205020404" pitchFamily="49" charset="0"/>
                <a:cs typeface="Courier New" panose="02070309020205020404" pitchFamily="49" charset="0"/>
              </a:rPr>
              <a:t>extends</a:t>
            </a:r>
            <a:r>
              <a:rPr kumimoji="0" lang="en-US" altLang="en-US" sz="2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 Value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333333"/>
                </a:solidFill>
                <a:latin typeface="Courier New" panose="02070309020205020404" pitchFamily="49" charset="0"/>
                <a:cs typeface="Courier New" panose="02070309020205020404" pitchFamily="49" charset="0"/>
              </a:rPr>
              <a:t>  </a:t>
            </a:r>
            <a:r>
              <a:rPr kumimoji="0" lang="en-US" altLang="en-US" sz="2400" b="0" i="0" u="none" strike="noStrike" cap="none" normalizeH="0" baseline="0" dirty="0">
                <a:ln>
                  <a:noFill/>
                </a:ln>
                <a:solidFill>
                  <a:srgbClr val="888888"/>
                </a:solidFill>
                <a:effectLst/>
                <a:latin typeface="Courier New" panose="02070309020205020404" pitchFamily="49" charset="0"/>
                <a:cs typeface="Courier New" panose="02070309020205020404" pitchFamily="49" charset="0"/>
              </a:rPr>
              <a:t>// represents a created object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888888"/>
                </a:solidFill>
                <a:effectLst/>
                <a:latin typeface="Courier New" panose="02070309020205020404" pitchFamily="49" charset="0"/>
                <a:cs typeface="Courier New" panose="02070309020205020404" pitchFamily="49" charset="0"/>
              </a:rPr>
              <a:t>  // field remembering the object’s class</a:t>
            </a:r>
            <a:endParaRPr kumimoji="0" lang="en-US" altLang="en-US" sz="2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Courier New" panose="02070309020205020404" pitchFamily="49" charset="0"/>
                <a:cs typeface="Courier New" panose="02070309020205020404" pitchFamily="49" charset="0"/>
              </a:rPr>
              <a:t>}</a:t>
            </a:r>
            <a:r>
              <a:rPr kumimoji="0" lang="en-US" altLang="en-US"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43936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Java Bytecode</a:t>
            </a:r>
            <a:endParaRPr/>
          </a:p>
        </p:txBody>
      </p:sp>
      <p:sp>
        <p:nvSpPr>
          <p:cNvPr id="413" name="Google Shape;413;p60"/>
          <p:cNvSpPr txBox="1">
            <a:spLocks noGrp="1"/>
          </p:cNvSpPr>
          <p:nvPr>
            <p:ph idx="1"/>
          </p:nvPr>
        </p:nvSpPr>
        <p:spPr>
          <a:xfrm>
            <a:off x="841786" y="1373274"/>
            <a:ext cx="10989829" cy="4495819"/>
          </a:xfrm>
          <a:prstGeom prst="rect">
            <a:avLst/>
          </a:prstGeom>
        </p:spPr>
        <p:txBody>
          <a:bodyPr spcFirstLastPara="1" vert="horz" wrap="square" lIns="121900" tIns="121900" rIns="121900" bIns="121900" rtlCol="0" anchor="t" anchorCtr="0">
            <a:noAutofit/>
          </a:bodyPr>
          <a:lstStyle/>
          <a:p>
            <a:pPr marL="609585" indent="-558786"/>
            <a:r>
              <a:rPr lang="en" dirty="0"/>
              <a:t>Bytecode is </a:t>
            </a:r>
            <a:r>
              <a:rPr lang="en" b="1" dirty="0"/>
              <a:t>interpreted</a:t>
            </a:r>
            <a:endParaRPr b="1" dirty="0"/>
          </a:p>
          <a:p>
            <a:pPr marL="1219170" lvl="1" indent="-507987">
              <a:spcBef>
                <a:spcPts val="0"/>
              </a:spcBef>
            </a:pPr>
            <a:r>
              <a:rPr lang="en" dirty="0"/>
              <a:t>The Java Virtual Machine (JVM) interprets the bytecode when you load the program</a:t>
            </a:r>
            <a:endParaRPr dirty="0"/>
          </a:p>
          <a:p>
            <a:pPr marL="1219170" lvl="1" indent="-507987">
              <a:spcBef>
                <a:spcPts val="0"/>
              </a:spcBef>
            </a:pPr>
            <a:r>
              <a:rPr lang="en" dirty="0"/>
              <a:t>Very fast and efficient interpreter, does not look like the one we saw in class</a:t>
            </a:r>
            <a:endParaRPr dirty="0"/>
          </a:p>
          <a:p>
            <a:pPr marL="609585" indent="-558786"/>
            <a:r>
              <a:rPr lang="en" dirty="0"/>
              <a:t>Bytecode is also sometimes </a:t>
            </a:r>
            <a:r>
              <a:rPr lang="en" b="1" dirty="0"/>
              <a:t>compiled</a:t>
            </a:r>
            <a:endParaRPr b="1" dirty="0"/>
          </a:p>
          <a:p>
            <a:pPr marL="1219170" lvl="1" indent="-507987">
              <a:spcBef>
                <a:spcPts val="0"/>
              </a:spcBef>
            </a:pPr>
            <a:r>
              <a:rPr lang="en" dirty="0"/>
              <a:t>The JVM compiles some bytecode to native code</a:t>
            </a:r>
            <a:endParaRPr dirty="0"/>
          </a:p>
          <a:p>
            <a:pPr marL="1828754" lvl="2" indent="-457189">
              <a:spcBef>
                <a:spcPts val="0"/>
              </a:spcBef>
            </a:pPr>
            <a:r>
              <a:rPr lang="en" dirty="0"/>
              <a:t>Once code becomes </a:t>
            </a:r>
            <a:r>
              <a:rPr lang="en" dirty="0">
                <a:highlight>
                  <a:srgbClr val="FFFF00"/>
                </a:highlight>
              </a:rPr>
              <a:t>“hot”</a:t>
            </a:r>
            <a:endParaRPr dirty="0">
              <a:highlight>
                <a:srgbClr val="FFFF00"/>
              </a:highlight>
            </a:endParaRPr>
          </a:p>
          <a:p>
            <a:pPr marL="1828754" lvl="2" indent="-457189">
              <a:spcBef>
                <a:spcPts val="0"/>
              </a:spcBef>
            </a:pPr>
            <a:r>
              <a:rPr lang="en" dirty="0"/>
              <a:t>We’ll see this in future lectures</a:t>
            </a:r>
            <a:endParaRPr dirty="0"/>
          </a:p>
        </p:txBody>
      </p:sp>
      <p:sp>
        <p:nvSpPr>
          <p:cNvPr id="414" name="Google Shape;414;p6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40</a:t>
            </a:fld>
            <a:endParaRPr/>
          </a:p>
        </p:txBody>
      </p:sp>
      <p:pic>
        <p:nvPicPr>
          <p:cNvPr id="3" name="Picture 2" descr="A picture containing toy, tall, light, street&#10;&#10;Description automatically generated">
            <a:extLst>
              <a:ext uri="{FF2B5EF4-FFF2-40B4-BE49-F238E27FC236}">
                <a16:creationId xmlns:a16="http://schemas.microsoft.com/office/drawing/2014/main" id="{D57F1E80-F9D9-4EE0-BA24-B83FCFB5E23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55179" y="3162454"/>
            <a:ext cx="340821" cy="3726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000" dirty="0"/>
              <a:t>Java Bytecode</a:t>
            </a:r>
            <a:endParaRPr sz="6000" dirty="0"/>
          </a:p>
        </p:txBody>
      </p:sp>
      <p:sp>
        <p:nvSpPr>
          <p:cNvPr id="364" name="Google Shape;364;p5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41</a:t>
            </a:fld>
            <a:endParaRPr/>
          </a:p>
        </p:txBody>
      </p:sp>
      <p:sp>
        <p:nvSpPr>
          <p:cNvPr id="365" name="Google Shape;365;p57"/>
          <p:cNvSpPr/>
          <p:nvPr/>
        </p:nvSpPr>
        <p:spPr>
          <a:xfrm>
            <a:off x="1638633" y="1558200"/>
            <a:ext cx="1640000" cy="1870800"/>
          </a:xfrm>
          <a:prstGeom prst="foldedCorner">
            <a:avLst>
              <a:gd name="adj" fmla="val 16667"/>
            </a:avLst>
          </a:prstGeom>
          <a:solidFill>
            <a:srgbClr val="FFC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dirty="0">
                <a:latin typeface="Courier New" panose="02070309020205020404" pitchFamily="49" charset="0"/>
                <a:ea typeface="Inconsolata"/>
                <a:cs typeface="Courier New" panose="02070309020205020404" pitchFamily="49" charset="0"/>
                <a:sym typeface="Inconsolata"/>
              </a:rPr>
              <a:t>public class c { … }</a:t>
            </a:r>
            <a:endParaRPr sz="2400" dirty="0">
              <a:latin typeface="Courier New" panose="02070309020205020404" pitchFamily="49" charset="0"/>
              <a:ea typeface="Inconsolata"/>
              <a:cs typeface="Courier New" panose="02070309020205020404" pitchFamily="49" charset="0"/>
              <a:sym typeface="Inconsolata"/>
            </a:endParaRPr>
          </a:p>
        </p:txBody>
      </p:sp>
      <p:sp>
        <p:nvSpPr>
          <p:cNvPr id="366" name="Google Shape;366;p57"/>
          <p:cNvSpPr/>
          <p:nvPr/>
        </p:nvSpPr>
        <p:spPr>
          <a:xfrm>
            <a:off x="7286200" y="1429167"/>
            <a:ext cx="2305368" cy="1583136"/>
          </a:xfrm>
          <a:prstGeom prst="flowChartDocument">
            <a:avLst/>
          </a:prstGeom>
          <a:solidFill>
            <a:schemeClr val="tx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Pixel Miners" panose="02000A03000000000000" pitchFamily="50" charset="0"/>
              </a:rPr>
              <a:t>0100110</a:t>
            </a:r>
            <a:endParaRPr sz="2400" dirty="0">
              <a:latin typeface="Pixel Miners" panose="02000A03000000000000" pitchFamily="50" charset="0"/>
            </a:endParaRPr>
          </a:p>
        </p:txBody>
      </p:sp>
      <p:sp>
        <p:nvSpPr>
          <p:cNvPr id="367" name="Google Shape;367;p57"/>
          <p:cNvSpPr/>
          <p:nvPr/>
        </p:nvSpPr>
        <p:spPr>
          <a:xfrm rot="10800000">
            <a:off x="7286200" y="4038600"/>
            <a:ext cx="2305368" cy="1583136"/>
          </a:xfrm>
          <a:prstGeom prst="flowChartDocument">
            <a:avLst/>
          </a:prstGeom>
          <a:solidFill>
            <a:srgbClr val="92D05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 name="Google Shape;368;p57"/>
          <p:cNvSpPr txBox="1"/>
          <p:nvPr/>
        </p:nvSpPr>
        <p:spPr>
          <a:xfrm>
            <a:off x="1638633" y="3826933"/>
            <a:ext cx="1554800" cy="1031200"/>
          </a:xfrm>
          <a:prstGeom prst="rect">
            <a:avLst/>
          </a:prstGeom>
          <a:noFill/>
          <a:ln>
            <a:noFill/>
          </a:ln>
        </p:spPr>
        <p:txBody>
          <a:bodyPr spcFirstLastPara="1" wrap="square" lIns="121900" tIns="121900" rIns="121900" bIns="121900" anchor="t" anchorCtr="0">
            <a:noAutofit/>
          </a:bodyPr>
          <a:lstStyle/>
          <a:p>
            <a:pPr algn="ctr"/>
            <a:r>
              <a:rPr lang="en" sz="2400">
                <a:latin typeface="Proxima Nova"/>
                <a:ea typeface="Proxima Nova"/>
                <a:cs typeface="Proxima Nova"/>
                <a:sym typeface="Proxima Nova"/>
              </a:rPr>
              <a:t>Java Source</a:t>
            </a:r>
            <a:endParaRPr sz="2400">
              <a:latin typeface="Proxima Nova"/>
              <a:ea typeface="Proxima Nova"/>
              <a:cs typeface="Proxima Nova"/>
              <a:sym typeface="Proxima Nova"/>
            </a:endParaRPr>
          </a:p>
          <a:p>
            <a:pPr algn="ctr"/>
            <a:r>
              <a:rPr lang="en" sz="2400">
                <a:latin typeface="Proxima Nova"/>
                <a:ea typeface="Proxima Nova"/>
                <a:cs typeface="Proxima Nova"/>
                <a:sym typeface="Proxima Nova"/>
              </a:rPr>
              <a:t>.java</a:t>
            </a:r>
            <a:endParaRPr sz="2400">
              <a:latin typeface="Proxima Nova"/>
              <a:ea typeface="Proxima Nova"/>
              <a:cs typeface="Proxima Nova"/>
              <a:sym typeface="Proxima Nova"/>
            </a:endParaRPr>
          </a:p>
        </p:txBody>
      </p:sp>
      <p:sp>
        <p:nvSpPr>
          <p:cNvPr id="369" name="Google Shape;369;p57"/>
          <p:cNvSpPr txBox="1"/>
          <p:nvPr/>
        </p:nvSpPr>
        <p:spPr>
          <a:xfrm>
            <a:off x="7286292" y="397967"/>
            <a:ext cx="2305200" cy="1031200"/>
          </a:xfrm>
          <a:prstGeom prst="rect">
            <a:avLst/>
          </a:prstGeom>
          <a:noFill/>
          <a:ln>
            <a:noFill/>
          </a:ln>
        </p:spPr>
        <p:txBody>
          <a:bodyPr spcFirstLastPara="1" wrap="square" lIns="121900" tIns="121900" rIns="121900" bIns="121900" anchor="t" anchorCtr="0">
            <a:noAutofit/>
          </a:bodyPr>
          <a:lstStyle/>
          <a:p>
            <a:pPr algn="ctr"/>
            <a:r>
              <a:rPr lang="en" sz="2400">
                <a:latin typeface="Proxima Nova"/>
                <a:ea typeface="Proxima Nova"/>
                <a:cs typeface="Proxima Nova"/>
                <a:sym typeface="Proxima Nova"/>
              </a:rPr>
              <a:t>Java Bytecode</a:t>
            </a:r>
            <a:endParaRPr sz="2400">
              <a:latin typeface="Proxima Nova"/>
              <a:ea typeface="Proxima Nova"/>
              <a:cs typeface="Proxima Nova"/>
              <a:sym typeface="Proxima Nova"/>
            </a:endParaRPr>
          </a:p>
          <a:p>
            <a:pPr algn="ctr"/>
            <a:r>
              <a:rPr lang="en" sz="2400">
                <a:latin typeface="Proxima Nova"/>
                <a:ea typeface="Proxima Nova"/>
                <a:cs typeface="Proxima Nova"/>
                <a:sym typeface="Proxima Nova"/>
              </a:rPr>
              <a:t>.class</a:t>
            </a:r>
            <a:endParaRPr sz="2400">
              <a:latin typeface="Proxima Nova"/>
              <a:ea typeface="Proxima Nova"/>
              <a:cs typeface="Proxima Nova"/>
              <a:sym typeface="Proxima Nova"/>
            </a:endParaRPr>
          </a:p>
        </p:txBody>
      </p:sp>
      <p:sp>
        <p:nvSpPr>
          <p:cNvPr id="370" name="Google Shape;370;p57"/>
          <p:cNvSpPr txBox="1"/>
          <p:nvPr/>
        </p:nvSpPr>
        <p:spPr>
          <a:xfrm>
            <a:off x="7286275" y="5621733"/>
            <a:ext cx="2305200" cy="1031200"/>
          </a:xfrm>
          <a:prstGeom prst="rect">
            <a:avLst/>
          </a:prstGeom>
          <a:noFill/>
          <a:ln>
            <a:noFill/>
          </a:ln>
        </p:spPr>
        <p:txBody>
          <a:bodyPr spcFirstLastPara="1" wrap="square" lIns="121900" tIns="121900" rIns="121900" bIns="121900" anchor="t" anchorCtr="0">
            <a:noAutofit/>
          </a:bodyPr>
          <a:lstStyle/>
          <a:p>
            <a:pPr algn="ctr"/>
            <a:r>
              <a:rPr lang="en" sz="2400">
                <a:latin typeface="Proxima Nova"/>
                <a:ea typeface="Proxima Nova"/>
                <a:cs typeface="Proxima Nova"/>
                <a:sym typeface="Proxima Nova"/>
              </a:rPr>
              <a:t>Java Virtual Machine</a:t>
            </a:r>
            <a:endParaRPr sz="2400">
              <a:latin typeface="Proxima Nova"/>
              <a:ea typeface="Proxima Nova"/>
              <a:cs typeface="Proxima Nova"/>
              <a:sym typeface="Proxima Nova"/>
            </a:endParaRPr>
          </a:p>
          <a:p>
            <a:pPr algn="ctr"/>
            <a:r>
              <a:rPr lang="en" sz="2400">
                <a:latin typeface="Proxima Nova"/>
                <a:ea typeface="Proxima Nova"/>
                <a:cs typeface="Proxima Nova"/>
                <a:sym typeface="Proxima Nova"/>
              </a:rPr>
              <a:t>(JVM)</a:t>
            </a:r>
            <a:endParaRPr sz="2400">
              <a:latin typeface="Proxima Nova"/>
              <a:ea typeface="Proxima Nova"/>
              <a:cs typeface="Proxima Nova"/>
              <a:sym typeface="Proxima Nova"/>
            </a:endParaRPr>
          </a:p>
        </p:txBody>
      </p:sp>
      <p:pic>
        <p:nvPicPr>
          <p:cNvPr id="371" name="Google Shape;371;p57"/>
          <p:cNvPicPr preferRelativeResize="0"/>
          <p:nvPr/>
        </p:nvPicPr>
        <p:blipFill>
          <a:blip r:embed="rId3">
            <a:alphaModFix/>
          </a:blip>
          <a:stretch>
            <a:fillRect/>
          </a:stretch>
        </p:blipFill>
        <p:spPr>
          <a:xfrm>
            <a:off x="4219118" y="1497466"/>
            <a:ext cx="2126599" cy="1446535"/>
          </a:xfrm>
          <a:prstGeom prst="rect">
            <a:avLst/>
          </a:prstGeom>
          <a:noFill/>
          <a:ln>
            <a:noFill/>
          </a:ln>
        </p:spPr>
      </p:pic>
      <p:sp>
        <p:nvSpPr>
          <p:cNvPr id="372" name="Google Shape;372;p57"/>
          <p:cNvSpPr txBox="1"/>
          <p:nvPr/>
        </p:nvSpPr>
        <p:spPr>
          <a:xfrm>
            <a:off x="4505017" y="3114667"/>
            <a:ext cx="1554800" cy="1031200"/>
          </a:xfrm>
          <a:prstGeom prst="rect">
            <a:avLst/>
          </a:prstGeom>
          <a:noFill/>
          <a:ln>
            <a:noFill/>
          </a:ln>
        </p:spPr>
        <p:txBody>
          <a:bodyPr spcFirstLastPara="1" wrap="square" lIns="121900" tIns="121900" rIns="121900" bIns="121900" anchor="t" anchorCtr="0">
            <a:noAutofit/>
          </a:bodyPr>
          <a:lstStyle/>
          <a:p>
            <a:pPr algn="ctr"/>
            <a:r>
              <a:rPr lang="en" sz="2400">
                <a:latin typeface="Proxima Nova"/>
                <a:ea typeface="Proxima Nova"/>
                <a:cs typeface="Proxima Nova"/>
                <a:sym typeface="Proxima Nova"/>
              </a:rPr>
              <a:t>Java Compiler</a:t>
            </a:r>
            <a:endParaRPr sz="2400">
              <a:latin typeface="Proxima Nova"/>
              <a:ea typeface="Proxima Nova"/>
              <a:cs typeface="Proxima Nova"/>
              <a:sym typeface="Proxima Nova"/>
            </a:endParaRPr>
          </a:p>
          <a:p>
            <a:pPr algn="ctr"/>
            <a:r>
              <a:rPr lang="en" sz="2400">
                <a:latin typeface="Proxima Nova"/>
                <a:ea typeface="Proxima Nova"/>
                <a:cs typeface="Proxima Nova"/>
                <a:sym typeface="Proxima Nova"/>
              </a:rPr>
              <a:t>(javac)</a:t>
            </a:r>
            <a:endParaRPr sz="2400">
              <a:latin typeface="Proxima Nova"/>
              <a:ea typeface="Proxima Nova"/>
              <a:cs typeface="Proxima Nova"/>
              <a:sym typeface="Proxima Nova"/>
            </a:endParaRPr>
          </a:p>
        </p:txBody>
      </p:sp>
      <p:sp>
        <p:nvSpPr>
          <p:cNvPr id="373" name="Google Shape;373;p57"/>
          <p:cNvSpPr txBox="1"/>
          <p:nvPr/>
        </p:nvSpPr>
        <p:spPr>
          <a:xfrm>
            <a:off x="7469817" y="4436533"/>
            <a:ext cx="1554800" cy="1031200"/>
          </a:xfrm>
          <a:prstGeom prst="rect">
            <a:avLst/>
          </a:prstGeom>
          <a:noFill/>
          <a:ln>
            <a:noFill/>
          </a:ln>
        </p:spPr>
        <p:txBody>
          <a:bodyPr spcFirstLastPara="1" wrap="square" lIns="121900" tIns="121900" rIns="121900" bIns="121900" anchor="t" anchorCtr="0">
            <a:noAutofit/>
          </a:bodyPr>
          <a:lstStyle/>
          <a:p>
            <a:pPr algn="ctr"/>
            <a:r>
              <a:rPr lang="en" sz="1400" dirty="0">
                <a:latin typeface="Pixel Miners" panose="02000A03000000000000" pitchFamily="50" charset="0"/>
                <a:ea typeface="Proxima Nova"/>
                <a:cs typeface="Proxima Nova"/>
                <a:sym typeface="Proxima Nova"/>
              </a:rPr>
              <a:t>01001110</a:t>
            </a:r>
            <a:endParaRPr sz="1400" dirty="0">
              <a:latin typeface="Pixel Miners" panose="02000A03000000000000" pitchFamily="50" charset="0"/>
              <a:ea typeface="Proxima Nova"/>
              <a:cs typeface="Proxima Nova"/>
              <a:sym typeface="Proxima Nova"/>
            </a:endParaRPr>
          </a:p>
        </p:txBody>
      </p:sp>
      <p:sp>
        <p:nvSpPr>
          <p:cNvPr id="374" name="Google Shape;374;p57"/>
          <p:cNvSpPr/>
          <p:nvPr/>
        </p:nvSpPr>
        <p:spPr>
          <a:xfrm>
            <a:off x="3472684" y="1546333"/>
            <a:ext cx="552400" cy="134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 name="Google Shape;375;p57"/>
          <p:cNvSpPr/>
          <p:nvPr/>
        </p:nvSpPr>
        <p:spPr>
          <a:xfrm>
            <a:off x="6539733" y="1546333"/>
            <a:ext cx="552400" cy="134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 name="Google Shape;376;p57"/>
          <p:cNvSpPr/>
          <p:nvPr/>
        </p:nvSpPr>
        <p:spPr>
          <a:xfrm rot="5400000">
            <a:off x="8162700" y="2851051"/>
            <a:ext cx="552400" cy="134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 name="Google Shape;377;p57"/>
          <p:cNvSpPr/>
          <p:nvPr/>
        </p:nvSpPr>
        <p:spPr>
          <a:xfrm>
            <a:off x="9834400" y="1080667"/>
            <a:ext cx="383600" cy="49864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 name="Google Shape;378;p57"/>
          <p:cNvSpPr txBox="1"/>
          <p:nvPr/>
        </p:nvSpPr>
        <p:spPr>
          <a:xfrm>
            <a:off x="10312464" y="3058267"/>
            <a:ext cx="1746400" cy="1031200"/>
          </a:xfrm>
          <a:prstGeom prst="rect">
            <a:avLst/>
          </a:prstGeom>
          <a:noFill/>
          <a:ln>
            <a:noFill/>
          </a:ln>
        </p:spPr>
        <p:txBody>
          <a:bodyPr spcFirstLastPara="1" wrap="square" lIns="121900" tIns="121900" rIns="121900" bIns="121900" anchor="t" anchorCtr="0">
            <a:noAutofit/>
          </a:bodyPr>
          <a:lstStyle/>
          <a:p>
            <a:pPr algn="ctr"/>
            <a:r>
              <a:rPr lang="en" sz="2400">
                <a:latin typeface="Proxima Nova"/>
                <a:ea typeface="Proxima Nova"/>
                <a:cs typeface="Proxima Nova"/>
                <a:sym typeface="Proxima Nova"/>
              </a:rPr>
              <a:t>Running Java code</a:t>
            </a:r>
            <a:endParaRPr sz="2400">
              <a:latin typeface="Proxima Nova"/>
              <a:ea typeface="Proxima Nova"/>
              <a:cs typeface="Proxima Nova"/>
              <a:sym typeface="Proxima Nova"/>
            </a:endParaRPr>
          </a:p>
        </p:txBody>
      </p:sp>
      <p:sp>
        <p:nvSpPr>
          <p:cNvPr id="2" name="Google Shape;436;p61">
            <a:extLst>
              <a:ext uri="{FF2B5EF4-FFF2-40B4-BE49-F238E27FC236}">
                <a16:creationId xmlns:a16="http://schemas.microsoft.com/office/drawing/2014/main" id="{AD73AAD9-FE8A-4ACD-965A-AEE7586B1797}"/>
              </a:ext>
            </a:extLst>
          </p:cNvPr>
          <p:cNvSpPr/>
          <p:nvPr/>
        </p:nvSpPr>
        <p:spPr>
          <a:xfrm>
            <a:off x="1301167" y="642933"/>
            <a:ext cx="11052400" cy="3665600"/>
          </a:xfrm>
          <a:prstGeom prst="mathMultiply">
            <a:avLst>
              <a:gd name="adj1" fmla="val 10205"/>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Google Shape;437;p61">
            <a:extLst>
              <a:ext uri="{FF2B5EF4-FFF2-40B4-BE49-F238E27FC236}">
                <a16:creationId xmlns:a16="http://schemas.microsoft.com/office/drawing/2014/main" id="{D10C5004-A23A-4E8F-A184-B871C8463FDC}"/>
              </a:ext>
            </a:extLst>
          </p:cNvPr>
          <p:cNvSpPr/>
          <p:nvPr/>
        </p:nvSpPr>
        <p:spPr>
          <a:xfrm rot="1224110">
            <a:off x="3513069" y="3790535"/>
            <a:ext cx="3722296" cy="1348928"/>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635900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Bytecode benefits</a:t>
            </a:r>
            <a:endParaRPr/>
          </a:p>
        </p:txBody>
      </p:sp>
      <p:sp>
        <p:nvSpPr>
          <p:cNvPr id="444" name="Google Shape;444;p62"/>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More compact representation</a:t>
            </a:r>
            <a:endParaRPr dirty="0"/>
          </a:p>
          <a:p>
            <a:pPr marL="1219170" lvl="1" indent="-507987">
              <a:spcBef>
                <a:spcPts val="0"/>
              </a:spcBef>
            </a:pPr>
            <a:r>
              <a:rPr lang="en" dirty="0"/>
              <a:t>Smaller size</a:t>
            </a:r>
            <a:endParaRPr dirty="0"/>
          </a:p>
          <a:p>
            <a:pPr marL="1219170" lvl="1" indent="-507987">
              <a:spcBef>
                <a:spcPts val="0"/>
              </a:spcBef>
            </a:pPr>
            <a:r>
              <a:rPr lang="en" dirty="0"/>
              <a:t>Better for downloading programs over the internet</a:t>
            </a:r>
          </a:p>
          <a:p>
            <a:pPr marL="1676370" lvl="2" indent="-507987">
              <a:spcBef>
                <a:spcPts val="0"/>
              </a:spcBef>
            </a:pPr>
            <a:r>
              <a:rPr lang="en" dirty="0"/>
              <a:t>Java was designed to be embedded in browsers and to download code over low bandwidth connections</a:t>
            </a:r>
            <a:endParaRPr dirty="0"/>
          </a:p>
          <a:p>
            <a:pPr marL="609585" indent="-558786"/>
            <a:r>
              <a:rPr lang="en" dirty="0"/>
              <a:t>Easier/faster to parse</a:t>
            </a:r>
            <a:endParaRPr dirty="0"/>
          </a:p>
          <a:p>
            <a:pPr marL="1219170" lvl="1" indent="-507987">
              <a:spcBef>
                <a:spcPts val="0"/>
              </a:spcBef>
            </a:pPr>
            <a:r>
              <a:rPr lang="en" dirty="0"/>
              <a:t>Less redundant</a:t>
            </a:r>
            <a:endParaRPr dirty="0"/>
          </a:p>
          <a:p>
            <a:pPr marL="1828754" lvl="2" indent="-457189">
              <a:spcBef>
                <a:spcPts val="0"/>
              </a:spcBef>
            </a:pPr>
            <a:r>
              <a:rPr lang="en" dirty="0"/>
              <a:t>No white-space, no brackets vs non-brackets for scope, etc.</a:t>
            </a:r>
            <a:endParaRPr dirty="0"/>
          </a:p>
          <a:p>
            <a:pPr marL="1828754" lvl="2" indent="-457189">
              <a:spcBef>
                <a:spcPts val="0"/>
              </a:spcBef>
            </a:pPr>
            <a:r>
              <a:rPr lang="en" dirty="0">
                <a:highlight>
                  <a:srgbClr val="FFFF00"/>
                </a:highlight>
                <a:latin typeface="Courier New" panose="02070309020205020404" pitchFamily="49" charset="0"/>
                <a:ea typeface="Inconsolata"/>
                <a:cs typeface="Courier New" panose="02070309020205020404" pitchFamily="49" charset="0"/>
                <a:sym typeface="Inconsolata"/>
              </a:rPr>
              <a:t>if (cond) { something(); }</a:t>
            </a:r>
            <a:r>
              <a:rPr lang="en" dirty="0"/>
              <a:t>  vs </a:t>
            </a:r>
            <a:r>
              <a:rPr lang="en" dirty="0">
                <a:highlight>
                  <a:srgbClr val="00FF00"/>
                </a:highlight>
                <a:latin typeface="Courier New" panose="02070309020205020404" pitchFamily="49" charset="0"/>
                <a:ea typeface="Inconsolata"/>
                <a:cs typeface="Courier New" panose="02070309020205020404" pitchFamily="49" charset="0"/>
                <a:sym typeface="Inconsolata"/>
              </a:rPr>
              <a:t>if (cond) something;</a:t>
            </a:r>
            <a:endParaRPr dirty="0">
              <a:highlight>
                <a:srgbClr val="00FF00"/>
              </a:highlight>
              <a:latin typeface="Courier New" panose="02070309020205020404" pitchFamily="49" charset="0"/>
              <a:ea typeface="Inconsolata"/>
              <a:cs typeface="Courier New" panose="02070309020205020404" pitchFamily="49" charset="0"/>
              <a:sym typeface="Inconsolata"/>
            </a:endParaRPr>
          </a:p>
          <a:p>
            <a:pPr marL="2438339" lvl="3" indent="-423323">
              <a:spcBef>
                <a:spcPts val="0"/>
              </a:spcBef>
            </a:pPr>
            <a:r>
              <a:rPr lang="en" dirty="0"/>
              <a:t>Parser takes longer to load the program, as it has to tell these two apart</a:t>
            </a:r>
          </a:p>
          <a:p>
            <a:pPr marL="2438339" lvl="3" indent="-423323">
              <a:spcBef>
                <a:spcPts val="0"/>
              </a:spcBef>
            </a:pPr>
            <a:r>
              <a:rPr lang="en-GB" dirty="0"/>
              <a:t>Both are the same in bytecode</a:t>
            </a:r>
            <a:endParaRPr dirty="0"/>
          </a:p>
          <a:p>
            <a:pPr marL="1219170" lvl="1" indent="-507987">
              <a:spcBef>
                <a:spcPts val="0"/>
              </a:spcBef>
            </a:pPr>
            <a:r>
              <a:rPr lang="en" dirty="0"/>
              <a:t>Faster to launch a program</a:t>
            </a:r>
          </a:p>
          <a:p>
            <a:pPr marL="761970" indent="-507987">
              <a:spcBef>
                <a:spcPts val="0"/>
              </a:spcBef>
            </a:pPr>
            <a:endParaRPr lang="en" dirty="0"/>
          </a:p>
          <a:p>
            <a:pPr marL="761970" indent="-507987">
              <a:spcBef>
                <a:spcPts val="0"/>
              </a:spcBef>
            </a:pPr>
            <a:r>
              <a:rPr lang="en" dirty="0"/>
              <a:t>Platform independent</a:t>
            </a:r>
            <a:endParaRPr dirty="0"/>
          </a:p>
        </p:txBody>
      </p:sp>
      <p:sp>
        <p:nvSpPr>
          <p:cNvPr id="445" name="Google Shape;445;p6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43</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4177164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Other bytecodes</a:t>
            </a:r>
            <a:endParaRPr/>
          </a:p>
        </p:txBody>
      </p:sp>
      <p:sp>
        <p:nvSpPr>
          <p:cNvPr id="451" name="Google Shape;451;p63"/>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Microsoft Common Language Infrastructure (CLI)</a:t>
            </a:r>
            <a:endParaRPr dirty="0"/>
          </a:p>
          <a:p>
            <a:pPr marL="1219170" lvl="1" indent="-507987">
              <a:spcBef>
                <a:spcPts val="0"/>
              </a:spcBef>
            </a:pPr>
            <a:r>
              <a:rPr lang="en" dirty="0"/>
              <a:t>Similar to Java bytecode</a:t>
            </a:r>
            <a:endParaRPr dirty="0"/>
          </a:p>
          <a:p>
            <a:pPr marL="609585" indent="-558786"/>
            <a:r>
              <a:rPr lang="en" dirty="0"/>
              <a:t>Python</a:t>
            </a:r>
            <a:endParaRPr dirty="0"/>
          </a:p>
          <a:p>
            <a:pPr marL="1219170" lvl="1" indent="-507987">
              <a:spcBef>
                <a:spcPts val="0"/>
              </a:spcBef>
            </a:pPr>
            <a:r>
              <a:rPr lang="en" dirty="0"/>
              <a:t>Bytecode files .pyc magically appear after running a .py</a:t>
            </a:r>
            <a:endParaRPr dirty="0"/>
          </a:p>
          <a:p>
            <a:pPr marL="609585" indent="-558786"/>
            <a:r>
              <a:rPr lang="en" dirty="0"/>
              <a:t>Pascal p-codes</a:t>
            </a:r>
            <a:endParaRPr dirty="0"/>
          </a:p>
          <a:p>
            <a:pPr marL="1219170" lvl="1" indent="-507987">
              <a:spcBef>
                <a:spcPts val="0"/>
              </a:spcBef>
            </a:pPr>
            <a:r>
              <a:rPr lang="en" dirty="0"/>
              <a:t>Historic first bytecode</a:t>
            </a:r>
            <a:endParaRPr dirty="0"/>
          </a:p>
          <a:p>
            <a:pPr marL="609585" indent="-558786"/>
            <a:r>
              <a:rPr lang="en" dirty="0"/>
              <a:t>LLVM bitcode</a:t>
            </a:r>
            <a:endParaRPr dirty="0"/>
          </a:p>
          <a:p>
            <a:pPr marL="1219170" lvl="1" indent="-507987">
              <a:spcBef>
                <a:spcPts val="0"/>
              </a:spcBef>
            </a:pPr>
            <a:r>
              <a:rPr lang="en" dirty="0"/>
              <a:t>Not really a bytecode</a:t>
            </a:r>
            <a:endParaRPr dirty="0"/>
          </a:p>
          <a:p>
            <a:pPr marL="1219170" lvl="1" indent="-507987">
              <a:spcBef>
                <a:spcPts val="0"/>
              </a:spcBef>
            </a:pPr>
            <a:r>
              <a:rPr lang="en" dirty="0"/>
              <a:t>Compiler intermediate representation (IL)</a:t>
            </a:r>
            <a:endParaRPr dirty="0"/>
          </a:p>
        </p:txBody>
      </p:sp>
      <p:sp>
        <p:nvSpPr>
          <p:cNvPr id="452" name="Google Shape;452;p63"/>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Popularity</a:t>
            </a:r>
            <a:endParaRPr/>
          </a:p>
        </p:txBody>
      </p:sp>
      <p:sp>
        <p:nvSpPr>
          <p:cNvPr id="485" name="Google Shape;485;p6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45</a:t>
            </a:fld>
            <a:endParaRPr/>
          </a:p>
        </p:txBody>
      </p:sp>
      <p:sp>
        <p:nvSpPr>
          <p:cNvPr id="8" name="Rectangle: Rounded Corners 7">
            <a:extLst>
              <a:ext uri="{FF2B5EF4-FFF2-40B4-BE49-F238E27FC236}">
                <a16:creationId xmlns:a16="http://schemas.microsoft.com/office/drawing/2014/main" id="{D9C808FC-21A0-4A20-8319-256BE97323DD}"/>
              </a:ext>
            </a:extLst>
          </p:cNvPr>
          <p:cNvSpPr/>
          <p:nvPr/>
        </p:nvSpPr>
        <p:spPr>
          <a:xfrm>
            <a:off x="1174565" y="1860780"/>
            <a:ext cx="5375447" cy="2103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a:solidFill>
                  <a:sysClr val="windowText" lastClr="000000"/>
                </a:solidFill>
              </a:rPr>
              <a:t>How many languages target the Java bytecode?</a:t>
            </a:r>
          </a:p>
          <a:p>
            <a:pPr marL="609585" indent="-558786">
              <a:buAutoNum type="alphaLcParenR"/>
            </a:pPr>
            <a:r>
              <a:rPr lang="en-GB">
                <a:solidFill>
                  <a:sysClr val="windowText" lastClr="000000"/>
                </a:solidFill>
              </a:rPr>
              <a:t>Just one, Java</a:t>
            </a:r>
          </a:p>
          <a:p>
            <a:pPr marL="609585" indent="-558786">
              <a:buAutoNum type="alphaLcParenR"/>
            </a:pPr>
            <a:r>
              <a:rPr lang="en-GB">
                <a:solidFill>
                  <a:sysClr val="windowText" lastClr="000000"/>
                </a:solidFill>
              </a:rPr>
              <a:t>More than one, several versions of Java</a:t>
            </a:r>
          </a:p>
          <a:p>
            <a:pPr marL="609585" indent="-558786">
              <a:buAutoNum type="alphaLcParenR"/>
            </a:pPr>
            <a:r>
              <a:rPr lang="en-GB">
                <a:solidFill>
                  <a:sysClr val="windowText" lastClr="000000"/>
                </a:solidFill>
              </a:rPr>
              <a:t>More than one, many other languages different from Java</a:t>
            </a:r>
            <a:endParaRPr lang="en-GB" dirty="0">
              <a:solidFill>
                <a:sysClr val="windowText" lastClr="000000"/>
              </a:solidFill>
            </a:endParaRPr>
          </a:p>
        </p:txBody>
      </p:sp>
      <p:pic>
        <p:nvPicPr>
          <p:cNvPr id="12" name="Picture 11" descr="Logo, company name&#10;&#10;Description automatically generated">
            <a:extLst>
              <a:ext uri="{FF2B5EF4-FFF2-40B4-BE49-F238E27FC236}">
                <a16:creationId xmlns:a16="http://schemas.microsoft.com/office/drawing/2014/main" id="{E3886E64-6567-4B69-81F5-FADF83AFDC4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63619" y="1226533"/>
            <a:ext cx="2666362" cy="2666362"/>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ABBC600B-2340-DC35-5DB8-69600498D0B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641781" y="4707204"/>
            <a:ext cx="1269564" cy="126956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25" name="Picture 2">
            <a:extLst>
              <a:ext uri="{FF2B5EF4-FFF2-40B4-BE49-F238E27FC236}">
                <a16:creationId xmlns:a16="http://schemas.microsoft.com/office/drawing/2014/main" id="{2D2D9F51-7F4C-444E-AD18-0AEEEBD9F5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417"/>
          <a:stretch/>
        </p:blipFill>
        <p:spPr bwMode="auto">
          <a:xfrm>
            <a:off x="9401250" y="1733991"/>
            <a:ext cx="2556033" cy="27502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7D8E164C-07EE-410D-9C87-AA67127EEE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417"/>
          <a:stretch/>
        </p:blipFill>
        <p:spPr bwMode="auto">
          <a:xfrm>
            <a:off x="6296383" y="1733991"/>
            <a:ext cx="2556033" cy="27502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6E85CEE3-9223-41CE-9B9D-1FEAD2A17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417"/>
          <a:stretch/>
        </p:blipFill>
        <p:spPr bwMode="auto">
          <a:xfrm>
            <a:off x="3191516" y="1737807"/>
            <a:ext cx="2556033" cy="27502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4D0622A-3EA4-4BF3-AE3F-04C4B225E0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417"/>
          <a:stretch/>
        </p:blipFill>
        <p:spPr bwMode="auto">
          <a:xfrm>
            <a:off x="69970" y="1737807"/>
            <a:ext cx="2556033" cy="2750208"/>
          </a:xfrm>
          <a:prstGeom prst="rect">
            <a:avLst/>
          </a:prstGeom>
          <a:noFill/>
          <a:extLst>
            <a:ext uri="{909E8E84-426E-40DD-AFC4-6F175D3DCCD1}">
              <a14:hiddenFill xmlns:a14="http://schemas.microsoft.com/office/drawing/2010/main">
                <a:solidFill>
                  <a:srgbClr val="FFFFFF"/>
                </a:solidFill>
              </a14:hiddenFill>
            </a:ext>
          </a:extLst>
        </p:spPr>
      </p:pic>
      <p:sp>
        <p:nvSpPr>
          <p:cNvPr id="483" name="Google Shape;483;p6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Popularity</a:t>
            </a:r>
            <a:endParaRPr/>
          </a:p>
        </p:txBody>
      </p:sp>
      <p:sp>
        <p:nvSpPr>
          <p:cNvPr id="485" name="Google Shape;485;p6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46</a:t>
            </a:fld>
            <a:endParaRPr/>
          </a:p>
        </p:txBody>
      </p:sp>
      <p:pic>
        <p:nvPicPr>
          <p:cNvPr id="2" name="Google Shape;493;p67">
            <a:extLst>
              <a:ext uri="{FF2B5EF4-FFF2-40B4-BE49-F238E27FC236}">
                <a16:creationId xmlns:a16="http://schemas.microsoft.com/office/drawing/2014/main" id="{1D7D44AF-317B-40F4-A75D-5EB2BF419720}"/>
              </a:ext>
            </a:extLst>
          </p:cNvPr>
          <p:cNvPicPr preferRelativeResize="0"/>
          <p:nvPr/>
        </p:nvPicPr>
        <p:blipFill>
          <a:blip r:embed="rId4">
            <a:alphaModFix/>
          </a:blip>
          <a:stretch>
            <a:fillRect/>
          </a:stretch>
        </p:blipFill>
        <p:spPr>
          <a:xfrm>
            <a:off x="0" y="2126673"/>
            <a:ext cx="1342062" cy="549898"/>
          </a:xfrm>
          <a:prstGeom prst="rect">
            <a:avLst/>
          </a:prstGeom>
          <a:solidFill>
            <a:schemeClr val="bg1"/>
          </a:solidFill>
          <a:ln>
            <a:noFill/>
          </a:ln>
        </p:spPr>
      </p:pic>
      <p:pic>
        <p:nvPicPr>
          <p:cNvPr id="3" name="Google Shape;494;p67">
            <a:extLst>
              <a:ext uri="{FF2B5EF4-FFF2-40B4-BE49-F238E27FC236}">
                <a16:creationId xmlns:a16="http://schemas.microsoft.com/office/drawing/2014/main" id="{56F4BF2E-174C-46A4-9287-3F0D5E3D39B8}"/>
              </a:ext>
            </a:extLst>
          </p:cNvPr>
          <p:cNvPicPr preferRelativeResize="0"/>
          <p:nvPr/>
        </p:nvPicPr>
        <p:blipFill>
          <a:blip r:embed="rId5">
            <a:alphaModFix/>
          </a:blip>
          <a:stretch>
            <a:fillRect/>
          </a:stretch>
        </p:blipFill>
        <p:spPr>
          <a:xfrm>
            <a:off x="3327237" y="2014686"/>
            <a:ext cx="875509" cy="661885"/>
          </a:xfrm>
          <a:prstGeom prst="rect">
            <a:avLst/>
          </a:prstGeom>
          <a:solidFill>
            <a:schemeClr val="bg1"/>
          </a:solidFill>
          <a:ln>
            <a:noFill/>
          </a:ln>
        </p:spPr>
      </p:pic>
      <p:pic>
        <p:nvPicPr>
          <p:cNvPr id="4" name="Google Shape;495;p67">
            <a:extLst>
              <a:ext uri="{FF2B5EF4-FFF2-40B4-BE49-F238E27FC236}">
                <a16:creationId xmlns:a16="http://schemas.microsoft.com/office/drawing/2014/main" id="{2C882D22-C577-4C9B-A1C7-0EA7E2333449}"/>
              </a:ext>
            </a:extLst>
          </p:cNvPr>
          <p:cNvPicPr preferRelativeResize="0"/>
          <p:nvPr/>
        </p:nvPicPr>
        <p:blipFill>
          <a:blip r:embed="rId6">
            <a:alphaModFix/>
          </a:blip>
          <a:stretch>
            <a:fillRect/>
          </a:stretch>
        </p:blipFill>
        <p:spPr>
          <a:xfrm>
            <a:off x="6388981" y="2217534"/>
            <a:ext cx="1251907" cy="316888"/>
          </a:xfrm>
          <a:prstGeom prst="rect">
            <a:avLst/>
          </a:prstGeom>
          <a:solidFill>
            <a:schemeClr val="bg1"/>
          </a:solidFill>
          <a:ln>
            <a:noFill/>
          </a:ln>
        </p:spPr>
      </p:pic>
      <p:pic>
        <p:nvPicPr>
          <p:cNvPr id="6" name="Google Shape;496;p67">
            <a:extLst>
              <a:ext uri="{FF2B5EF4-FFF2-40B4-BE49-F238E27FC236}">
                <a16:creationId xmlns:a16="http://schemas.microsoft.com/office/drawing/2014/main" id="{961F7388-C2B0-4E49-BC57-BA63EE8C21DB}"/>
              </a:ext>
            </a:extLst>
          </p:cNvPr>
          <p:cNvPicPr preferRelativeResize="0"/>
          <p:nvPr/>
        </p:nvPicPr>
        <p:blipFill>
          <a:blip r:embed="rId7">
            <a:alphaModFix/>
          </a:blip>
          <a:stretch>
            <a:fillRect/>
          </a:stretch>
        </p:blipFill>
        <p:spPr>
          <a:xfrm>
            <a:off x="9025340" y="1924129"/>
            <a:ext cx="1913719" cy="954986"/>
          </a:xfrm>
          <a:prstGeom prst="rect">
            <a:avLst/>
          </a:prstGeom>
          <a:noFill/>
          <a:ln>
            <a:noFill/>
          </a:ln>
        </p:spPr>
      </p:pic>
      <p:pic>
        <p:nvPicPr>
          <p:cNvPr id="12" name="Picture 11" descr="Logo, company name&#10;&#10;Description automatically generated">
            <a:extLst>
              <a:ext uri="{FF2B5EF4-FFF2-40B4-BE49-F238E27FC236}">
                <a16:creationId xmlns:a16="http://schemas.microsoft.com/office/drawing/2014/main" id="{E3886E64-6567-4B69-81F5-FADF83AFDC48}"/>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25102" t="8196" r="23816" b="9768"/>
          <a:stretch/>
        </p:blipFill>
        <p:spPr>
          <a:xfrm>
            <a:off x="492410" y="3275636"/>
            <a:ext cx="486393" cy="781133"/>
          </a:xfrm>
          <a:prstGeom prst="rect">
            <a:avLst/>
          </a:prstGeom>
        </p:spPr>
      </p:pic>
      <p:pic>
        <p:nvPicPr>
          <p:cNvPr id="17" name="Picture 16" descr="Logo, company name&#10;&#10;Description automatically generated">
            <a:extLst>
              <a:ext uri="{FF2B5EF4-FFF2-40B4-BE49-F238E27FC236}">
                <a16:creationId xmlns:a16="http://schemas.microsoft.com/office/drawing/2014/main" id="{79E2BE91-D28F-47F0-9F91-563A3DCFA9EA}"/>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25102" t="8196" r="23816" b="9768"/>
          <a:stretch/>
        </p:blipFill>
        <p:spPr>
          <a:xfrm>
            <a:off x="3613956" y="3275636"/>
            <a:ext cx="486393" cy="781133"/>
          </a:xfrm>
          <a:prstGeom prst="rect">
            <a:avLst/>
          </a:prstGeom>
        </p:spPr>
      </p:pic>
      <p:pic>
        <p:nvPicPr>
          <p:cNvPr id="23" name="Picture 22" descr="Logo, company name&#10;&#10;Description automatically generated">
            <a:extLst>
              <a:ext uri="{FF2B5EF4-FFF2-40B4-BE49-F238E27FC236}">
                <a16:creationId xmlns:a16="http://schemas.microsoft.com/office/drawing/2014/main" id="{3F24AAC8-1DD4-4972-AB32-78987EB356E2}"/>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25102" t="8196" r="23816" b="9768"/>
          <a:stretch/>
        </p:blipFill>
        <p:spPr>
          <a:xfrm>
            <a:off x="6718823" y="3271820"/>
            <a:ext cx="486393" cy="781133"/>
          </a:xfrm>
          <a:prstGeom prst="rect">
            <a:avLst/>
          </a:prstGeom>
        </p:spPr>
      </p:pic>
      <p:pic>
        <p:nvPicPr>
          <p:cNvPr id="29" name="Picture 28" descr="Logo, company name&#10;&#10;Description automatically generated">
            <a:extLst>
              <a:ext uri="{FF2B5EF4-FFF2-40B4-BE49-F238E27FC236}">
                <a16:creationId xmlns:a16="http://schemas.microsoft.com/office/drawing/2014/main" id="{9D923017-71E2-4CA4-A7F5-37B554EE4E61}"/>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25102" t="8196" r="23816" b="9768"/>
          <a:stretch/>
        </p:blipFill>
        <p:spPr>
          <a:xfrm>
            <a:off x="9823690" y="3271820"/>
            <a:ext cx="486393" cy="781133"/>
          </a:xfrm>
          <a:prstGeom prst="rect">
            <a:avLst/>
          </a:prstGeom>
        </p:spPr>
      </p:pic>
    </p:spTree>
    <p:extLst>
      <p:ext uri="{BB962C8B-B14F-4D97-AF65-F5344CB8AC3E}">
        <p14:creationId xmlns:p14="http://schemas.microsoft.com/office/powerpoint/2010/main" val="3938351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Popularity</a:t>
            </a:r>
            <a:endParaRPr/>
          </a:p>
        </p:txBody>
      </p:sp>
      <p:sp>
        <p:nvSpPr>
          <p:cNvPr id="470" name="Google Shape;470;p6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a:t>Many languages target the CLI bytecode (.NET)</a:t>
            </a:r>
            <a:endParaRPr b="1"/>
          </a:p>
        </p:txBody>
      </p:sp>
      <p:sp>
        <p:nvSpPr>
          <p:cNvPr id="471" name="Google Shape;471;p6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47</a:t>
            </a:fld>
            <a:endParaRPr/>
          </a:p>
        </p:txBody>
      </p:sp>
      <p:sp>
        <p:nvSpPr>
          <p:cNvPr id="472" name="Google Shape;472;p65"/>
          <p:cNvSpPr txBox="1"/>
          <p:nvPr/>
        </p:nvSpPr>
        <p:spPr>
          <a:xfrm>
            <a:off x="9958733" y="5249500"/>
            <a:ext cx="2003200" cy="12052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And many others...</a:t>
            </a:r>
            <a:endParaRPr sz="2400">
              <a:latin typeface="Proxima Nova"/>
              <a:ea typeface="Proxima Nova"/>
              <a:cs typeface="Proxima Nova"/>
              <a:sym typeface="Proxima Nova"/>
            </a:endParaRPr>
          </a:p>
        </p:txBody>
      </p:sp>
      <p:pic>
        <p:nvPicPr>
          <p:cNvPr id="473" name="Google Shape;473;p65"/>
          <p:cNvPicPr preferRelativeResize="0"/>
          <p:nvPr/>
        </p:nvPicPr>
        <p:blipFill>
          <a:blip r:embed="rId3">
            <a:alphaModFix/>
          </a:blip>
          <a:stretch>
            <a:fillRect/>
          </a:stretch>
        </p:blipFill>
        <p:spPr>
          <a:xfrm>
            <a:off x="368443" y="2439100"/>
            <a:ext cx="2790500" cy="2620101"/>
          </a:xfrm>
          <a:prstGeom prst="rect">
            <a:avLst/>
          </a:prstGeom>
          <a:noFill/>
          <a:ln>
            <a:noFill/>
          </a:ln>
        </p:spPr>
      </p:pic>
      <p:pic>
        <p:nvPicPr>
          <p:cNvPr id="474" name="Google Shape;474;p65"/>
          <p:cNvPicPr preferRelativeResize="0"/>
          <p:nvPr/>
        </p:nvPicPr>
        <p:blipFill>
          <a:blip r:embed="rId4">
            <a:alphaModFix/>
          </a:blip>
          <a:stretch>
            <a:fillRect/>
          </a:stretch>
        </p:blipFill>
        <p:spPr>
          <a:xfrm>
            <a:off x="4002500" y="3130967"/>
            <a:ext cx="2495333" cy="2495333"/>
          </a:xfrm>
          <a:prstGeom prst="rect">
            <a:avLst/>
          </a:prstGeom>
          <a:noFill/>
          <a:ln>
            <a:noFill/>
          </a:ln>
        </p:spPr>
      </p:pic>
      <p:sp>
        <p:nvSpPr>
          <p:cNvPr id="475" name="Google Shape;475;p65"/>
          <p:cNvSpPr txBox="1"/>
          <p:nvPr/>
        </p:nvSpPr>
        <p:spPr>
          <a:xfrm>
            <a:off x="4557633" y="5690800"/>
            <a:ext cx="1280000" cy="337200"/>
          </a:xfrm>
          <a:prstGeom prst="rect">
            <a:avLst/>
          </a:prstGeom>
          <a:noFill/>
          <a:ln>
            <a:noFill/>
          </a:ln>
        </p:spPr>
        <p:txBody>
          <a:bodyPr spcFirstLastPara="1" wrap="square" lIns="121900" tIns="121900" rIns="121900" bIns="121900" anchor="t" anchorCtr="0">
            <a:noAutofit/>
          </a:bodyPr>
          <a:lstStyle/>
          <a:p>
            <a:pPr algn="ctr"/>
            <a:r>
              <a:rPr lang="en" sz="2400">
                <a:latin typeface="Proxima Nova"/>
                <a:ea typeface="Proxima Nova"/>
                <a:cs typeface="Proxima Nova"/>
                <a:sym typeface="Proxima Nova"/>
              </a:rPr>
              <a:t>F#</a:t>
            </a:r>
            <a:endParaRPr sz="2400">
              <a:latin typeface="Proxima Nova"/>
              <a:ea typeface="Proxima Nova"/>
              <a:cs typeface="Proxima Nova"/>
              <a:sym typeface="Proxima Nova"/>
            </a:endParaRPr>
          </a:p>
        </p:txBody>
      </p:sp>
      <p:pic>
        <p:nvPicPr>
          <p:cNvPr id="476" name="Google Shape;476;p65"/>
          <p:cNvPicPr preferRelativeResize="0"/>
          <p:nvPr/>
        </p:nvPicPr>
        <p:blipFill>
          <a:blip r:embed="rId5">
            <a:alphaModFix/>
          </a:blip>
          <a:stretch>
            <a:fillRect/>
          </a:stretch>
        </p:blipFill>
        <p:spPr>
          <a:xfrm>
            <a:off x="7401201" y="2058534"/>
            <a:ext cx="2054300" cy="2054300"/>
          </a:xfrm>
          <a:prstGeom prst="rect">
            <a:avLst/>
          </a:prstGeom>
          <a:noFill/>
          <a:ln>
            <a:noFill/>
          </a:ln>
        </p:spPr>
      </p:pic>
      <p:sp>
        <p:nvSpPr>
          <p:cNvPr id="477" name="Google Shape;477;p65"/>
          <p:cNvSpPr txBox="1"/>
          <p:nvPr/>
        </p:nvSpPr>
        <p:spPr>
          <a:xfrm>
            <a:off x="7788351" y="4210033"/>
            <a:ext cx="1280000" cy="337200"/>
          </a:xfrm>
          <a:prstGeom prst="rect">
            <a:avLst/>
          </a:prstGeom>
          <a:noFill/>
          <a:ln>
            <a:noFill/>
          </a:ln>
        </p:spPr>
        <p:txBody>
          <a:bodyPr spcFirstLastPara="1" wrap="square" lIns="121900" tIns="121900" rIns="121900" bIns="121900" anchor="t" anchorCtr="0">
            <a:noAutofit/>
          </a:bodyPr>
          <a:lstStyle/>
          <a:p>
            <a:pPr algn="ctr"/>
            <a:r>
              <a:rPr lang="en" sz="2400">
                <a:latin typeface="Proxima Nova"/>
                <a:ea typeface="Proxima Nova"/>
                <a:cs typeface="Proxima Nova"/>
                <a:sym typeface="Proxima Nova"/>
              </a:rPr>
              <a:t>F*</a:t>
            </a:r>
            <a:endParaRPr sz="2400">
              <a:latin typeface="Proxima Nova"/>
              <a:ea typeface="Proxima Nova"/>
              <a:cs typeface="Proxima Nova"/>
              <a:sym typeface="Proxima Nova"/>
            </a:endParaRPr>
          </a:p>
        </p:txBody>
      </p:sp>
      <p:pic>
        <p:nvPicPr>
          <p:cNvPr id="478" name="Google Shape;478;p65"/>
          <p:cNvPicPr preferRelativeResize="0"/>
          <p:nvPr/>
        </p:nvPicPr>
        <p:blipFill>
          <a:blip r:embed="rId6">
            <a:alphaModFix/>
          </a:blip>
          <a:stretch>
            <a:fillRect/>
          </a:stretch>
        </p:blipFill>
        <p:spPr>
          <a:xfrm>
            <a:off x="9993934" y="2863601"/>
            <a:ext cx="2054300" cy="20543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48</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979593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Java Bytecode Model</a:t>
            </a:r>
            <a:endParaRPr sz="7200" dirty="0"/>
          </a:p>
        </p:txBody>
      </p:sp>
      <p:sp>
        <p:nvSpPr>
          <p:cNvPr id="502" name="Google Shape;502;p68"/>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Idealized machine:  </a:t>
            </a:r>
            <a:r>
              <a:rPr lang="en" dirty="0">
                <a:highlight>
                  <a:srgbClr val="FFFF00"/>
                </a:highlight>
              </a:rPr>
              <a:t>Stack Machine</a:t>
            </a:r>
            <a:endParaRPr dirty="0">
              <a:highlight>
                <a:srgbClr val="FFFF00"/>
              </a:highlight>
            </a:endParaRPr>
          </a:p>
          <a:p>
            <a:pPr marL="1219170" lvl="1" indent="-507987">
              <a:spcBef>
                <a:spcPts val="0"/>
              </a:spcBef>
            </a:pPr>
            <a:r>
              <a:rPr lang="en" dirty="0"/>
              <a:t>No registers</a:t>
            </a:r>
            <a:endParaRPr dirty="0"/>
          </a:p>
          <a:p>
            <a:pPr marL="1219170" lvl="1" indent="-507987">
              <a:spcBef>
                <a:spcPts val="0"/>
              </a:spcBef>
            </a:pPr>
            <a:r>
              <a:rPr lang="en" dirty="0"/>
              <a:t>One function call stack</a:t>
            </a:r>
            <a:endParaRPr dirty="0"/>
          </a:p>
          <a:p>
            <a:pPr marL="1219170" lvl="1" indent="-507987">
              <a:spcBef>
                <a:spcPts val="0"/>
              </a:spcBef>
            </a:pPr>
            <a:r>
              <a:rPr lang="en" dirty="0"/>
              <a:t>One operand stack</a:t>
            </a:r>
            <a:endParaRPr dirty="0"/>
          </a:p>
          <a:p>
            <a:pPr marL="1828754" lvl="2" indent="-457189">
              <a:spcBef>
                <a:spcPts val="0"/>
              </a:spcBef>
            </a:pPr>
            <a:r>
              <a:rPr lang="en" dirty="0"/>
              <a:t>All instructions take arguments via the </a:t>
            </a:r>
            <a:r>
              <a:rPr lang="en" dirty="0">
                <a:highlight>
                  <a:srgbClr val="FFFF00"/>
                </a:highlight>
              </a:rPr>
              <a:t>operand stack</a:t>
            </a:r>
            <a:endParaRPr dirty="0">
              <a:highlight>
                <a:srgbClr val="FFFF00"/>
              </a:highlight>
            </a:endParaRPr>
          </a:p>
          <a:p>
            <a:pPr marL="1828754" lvl="2" indent="-457189">
              <a:spcBef>
                <a:spcPts val="0"/>
              </a:spcBef>
            </a:pPr>
            <a:r>
              <a:rPr lang="en" dirty="0"/>
              <a:t>All instructions generate results via the </a:t>
            </a:r>
            <a:r>
              <a:rPr lang="en" dirty="0">
                <a:highlight>
                  <a:srgbClr val="FFFF00"/>
                </a:highlight>
              </a:rPr>
              <a:t>operand stack</a:t>
            </a:r>
            <a:endParaRPr dirty="0">
              <a:highlight>
                <a:srgbClr val="FFFF00"/>
              </a:highlight>
            </a:endParaRPr>
          </a:p>
        </p:txBody>
      </p:sp>
      <p:sp>
        <p:nvSpPr>
          <p:cNvPr id="503" name="Google Shape;503;p6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Object Representation</a:t>
            </a:r>
            <a:endParaRPr sz="6600" dirty="0"/>
          </a:p>
        </p:txBody>
      </p:sp>
      <p:sp>
        <p:nvSpPr>
          <p:cNvPr id="318" name="Google Shape;318;p48"/>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In Assignment 4, objects have to know their class</a:t>
            </a:r>
            <a:endParaRPr dirty="0"/>
          </a:p>
          <a:p>
            <a:pPr marL="609585" indent="0">
              <a:buNone/>
            </a:pPr>
            <a:endParaRPr dirty="0"/>
          </a:p>
        </p:txBody>
      </p:sp>
      <p:sp>
        <p:nvSpPr>
          <p:cNvPr id="319" name="Google Shape;319;p4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5</a:t>
            </a:fld>
            <a:endParaRPr/>
          </a:p>
        </p:txBody>
      </p:sp>
      <p:sp>
        <p:nvSpPr>
          <p:cNvPr id="2" name="Rectangle: Rounded Corners 1">
            <a:extLst>
              <a:ext uri="{FF2B5EF4-FFF2-40B4-BE49-F238E27FC236}">
                <a16:creationId xmlns:a16="http://schemas.microsoft.com/office/drawing/2014/main" id="{4C1303B3-F93F-4766-AAAD-59B466A80C82}"/>
              </a:ext>
            </a:extLst>
          </p:cNvPr>
          <p:cNvSpPr/>
          <p:nvPr/>
        </p:nvSpPr>
        <p:spPr>
          <a:xfrm>
            <a:off x="543283" y="2486863"/>
            <a:ext cx="6041161"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558786"/>
            <a:r>
              <a:rPr lang="en-GB" dirty="0">
                <a:solidFill>
                  <a:sysClr val="windowText" lastClr="000000"/>
                </a:solidFill>
              </a:rPr>
              <a:t>Are objects in Java represented similarly?</a:t>
            </a:r>
          </a:p>
          <a:p>
            <a:pPr marL="1219170" indent="-558786">
              <a:buAutoNum type="alphaLcParenR"/>
            </a:pPr>
            <a:r>
              <a:rPr lang="en-GB" dirty="0">
                <a:solidFill>
                  <a:sysClr val="windowText" lastClr="000000"/>
                </a:solidFill>
              </a:rPr>
              <a:t>Yes, Java objects know their class</a:t>
            </a:r>
          </a:p>
          <a:p>
            <a:pPr marL="1219170" indent="-558786">
              <a:buAutoNum type="alphaLcParenR"/>
            </a:pPr>
            <a:r>
              <a:rPr lang="en-GB" dirty="0">
                <a:solidFill>
                  <a:sysClr val="windowText" lastClr="000000"/>
                </a:solidFill>
              </a:rPr>
              <a:t>No, Java objects don’t know their class</a:t>
            </a:r>
          </a:p>
          <a:p>
            <a:pPr marL="1219170" indent="-558786">
              <a:buAutoNum type="alphaLcParenR"/>
            </a:pPr>
            <a:r>
              <a:rPr lang="en-GB" dirty="0">
                <a:solidFill>
                  <a:sysClr val="windowText" lastClr="000000"/>
                </a:solidFill>
              </a:rPr>
              <a:t>Some objects know their class, others don’t</a:t>
            </a:r>
          </a:p>
        </p:txBody>
      </p:sp>
      <p:pic>
        <p:nvPicPr>
          <p:cNvPr id="4" name="Picture 3" descr="A picture containing drawing&#10;&#10;Description automatically generated">
            <a:extLst>
              <a:ext uri="{FF2B5EF4-FFF2-40B4-BE49-F238E27FC236}">
                <a16:creationId xmlns:a16="http://schemas.microsoft.com/office/drawing/2014/main" id="{21E5D3D9-D2D9-2CAA-C2BC-CCE6CCC19C2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314569" y="2246393"/>
            <a:ext cx="1269564" cy="1269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Java Bytecode Model</a:t>
            </a:r>
            <a:endParaRPr sz="7200" dirty="0"/>
          </a:p>
        </p:txBody>
      </p:sp>
      <p:sp>
        <p:nvSpPr>
          <p:cNvPr id="502" name="Google Shape;502;p68"/>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Idealized machine:  </a:t>
            </a:r>
            <a:r>
              <a:rPr lang="en" dirty="0">
                <a:highlight>
                  <a:srgbClr val="FFFF00"/>
                </a:highlight>
              </a:rPr>
              <a:t>Stack Machine</a:t>
            </a:r>
            <a:endParaRPr dirty="0">
              <a:highlight>
                <a:srgbClr val="FFFF00"/>
              </a:highlight>
            </a:endParaRPr>
          </a:p>
          <a:p>
            <a:pPr marL="1219170" lvl="1" indent="-507987">
              <a:spcBef>
                <a:spcPts val="0"/>
              </a:spcBef>
            </a:pPr>
            <a:r>
              <a:rPr lang="en" dirty="0"/>
              <a:t>No registers</a:t>
            </a:r>
            <a:endParaRPr dirty="0"/>
          </a:p>
          <a:p>
            <a:pPr marL="1219170" lvl="1" indent="-507987">
              <a:spcBef>
                <a:spcPts val="0"/>
              </a:spcBef>
            </a:pPr>
            <a:r>
              <a:rPr lang="en" dirty="0"/>
              <a:t>One function call stack</a:t>
            </a:r>
            <a:endParaRPr dirty="0"/>
          </a:p>
          <a:p>
            <a:pPr marL="1219170" lvl="1" indent="-507987">
              <a:spcBef>
                <a:spcPts val="0"/>
              </a:spcBef>
            </a:pPr>
            <a:r>
              <a:rPr lang="en" dirty="0"/>
              <a:t>One operand stack</a:t>
            </a:r>
            <a:endParaRPr dirty="0"/>
          </a:p>
          <a:p>
            <a:pPr marL="1828754" lvl="2" indent="-457189">
              <a:spcBef>
                <a:spcPts val="0"/>
              </a:spcBef>
            </a:pPr>
            <a:r>
              <a:rPr lang="en" dirty="0"/>
              <a:t>All instructions take arguments via the </a:t>
            </a:r>
            <a:r>
              <a:rPr lang="en" dirty="0">
                <a:highlight>
                  <a:srgbClr val="FFFF00"/>
                </a:highlight>
              </a:rPr>
              <a:t>operand stack</a:t>
            </a:r>
            <a:endParaRPr dirty="0">
              <a:highlight>
                <a:srgbClr val="FFFF00"/>
              </a:highlight>
            </a:endParaRPr>
          </a:p>
          <a:p>
            <a:pPr marL="1828754" lvl="2" indent="-457189">
              <a:spcBef>
                <a:spcPts val="0"/>
              </a:spcBef>
            </a:pPr>
            <a:r>
              <a:rPr lang="en" dirty="0"/>
              <a:t>All instructions generate results via the </a:t>
            </a:r>
            <a:r>
              <a:rPr lang="en" dirty="0">
                <a:highlight>
                  <a:srgbClr val="FFFF00"/>
                </a:highlight>
              </a:rPr>
              <a:t>operand stack</a:t>
            </a:r>
            <a:endParaRPr dirty="0">
              <a:highlight>
                <a:srgbClr val="FFFF00"/>
              </a:highlight>
            </a:endParaRPr>
          </a:p>
        </p:txBody>
      </p:sp>
      <p:sp>
        <p:nvSpPr>
          <p:cNvPr id="503" name="Google Shape;503;p6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50</a:t>
            </a:fld>
            <a:endParaRPr/>
          </a:p>
        </p:txBody>
      </p:sp>
      <p:pic>
        <p:nvPicPr>
          <p:cNvPr id="2052" name="Picture 4" descr="See the source image">
            <a:extLst>
              <a:ext uri="{FF2B5EF4-FFF2-40B4-BE49-F238E27FC236}">
                <a16:creationId xmlns:a16="http://schemas.microsoft.com/office/drawing/2014/main" id="{1D57FDA1-2BC2-4BE3-B1E7-83851646D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407" y="4043747"/>
            <a:ext cx="3390900"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51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Stack Machine:  Add numbers</a:t>
            </a:r>
            <a:endParaRPr sz="5400" dirty="0"/>
          </a:p>
        </p:txBody>
      </p:sp>
      <p:sp>
        <p:nvSpPr>
          <p:cNvPr id="509" name="Google Shape;509;p69"/>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Source:  </a:t>
            </a:r>
            <a:r>
              <a:rPr lang="en" dirty="0">
                <a:latin typeface="Inconsolata"/>
                <a:ea typeface="Inconsolata"/>
                <a:cs typeface="Inconsolata"/>
                <a:sym typeface="Inconsolata"/>
              </a:rPr>
              <a:t>1 + 2</a:t>
            </a:r>
            <a:endParaRPr dirty="0">
              <a:latin typeface="Inconsolata"/>
              <a:ea typeface="Inconsolata"/>
              <a:cs typeface="Inconsolata"/>
              <a:sym typeface="Inconsolata"/>
            </a:endParaRPr>
          </a:p>
          <a:p>
            <a:pPr marL="0" indent="0">
              <a:buNone/>
            </a:pPr>
            <a:endParaRPr dirty="0"/>
          </a:p>
          <a:p>
            <a:pPr marL="609585" indent="-558786"/>
            <a:r>
              <a:rPr lang="en" dirty="0"/>
              <a:t>Bytecode</a:t>
            </a:r>
            <a:endParaRPr dirty="0"/>
          </a:p>
        </p:txBody>
      </p:sp>
      <p:sp>
        <p:nvSpPr>
          <p:cNvPr id="510" name="Google Shape;510;p6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51</a:t>
            </a:fld>
            <a:endParaRPr/>
          </a:p>
        </p:txBody>
      </p:sp>
      <p:sp>
        <p:nvSpPr>
          <p:cNvPr id="511" name="Google Shape;511;p69"/>
          <p:cNvSpPr txBox="1"/>
          <p:nvPr/>
        </p:nvSpPr>
        <p:spPr>
          <a:xfrm>
            <a:off x="3569300" y="3590100"/>
            <a:ext cx="2914800" cy="2592800"/>
          </a:xfrm>
          <a:prstGeom prst="rect">
            <a:avLst/>
          </a:prstGeom>
          <a:noFill/>
          <a:ln>
            <a:noFill/>
          </a:ln>
        </p:spPr>
        <p:txBody>
          <a:bodyPr spcFirstLastPara="1" wrap="square" lIns="121900" tIns="121900" rIns="121900" bIns="121900" anchor="t" anchorCtr="0">
            <a:noAutofit/>
          </a:bodyPr>
          <a:lstStyle/>
          <a:p>
            <a:r>
              <a:rPr lang="en" sz="3600" dirty="0">
                <a:latin typeface="Courier New" panose="02070309020205020404" pitchFamily="49" charset="0"/>
                <a:ea typeface="Inconsolata"/>
                <a:cs typeface="Courier New" panose="02070309020205020404" pitchFamily="49" charset="0"/>
                <a:sym typeface="Inconsolata"/>
              </a:rPr>
              <a:t>iconst_1</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iconst_2</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iadd</a:t>
            </a:r>
            <a:endParaRPr sz="3600" dirty="0">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Stack Machine:  Add numbers</a:t>
            </a:r>
            <a:endParaRPr sz="5400" dirty="0"/>
          </a:p>
        </p:txBody>
      </p:sp>
      <p:sp>
        <p:nvSpPr>
          <p:cNvPr id="517" name="Google Shape;517;p70"/>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a:t>Source:  </a:t>
            </a:r>
            <a:r>
              <a:rPr lang="en">
                <a:latin typeface="Inconsolata"/>
                <a:ea typeface="Inconsolata"/>
                <a:cs typeface="Inconsolata"/>
                <a:sym typeface="Inconsolata"/>
              </a:rPr>
              <a:t>1 + 2</a:t>
            </a:r>
            <a:endParaRPr>
              <a:latin typeface="Inconsolata"/>
              <a:ea typeface="Inconsolata"/>
              <a:cs typeface="Inconsolata"/>
              <a:sym typeface="Inconsolata"/>
            </a:endParaRPr>
          </a:p>
          <a:p>
            <a:pPr marL="0" indent="0">
              <a:buNone/>
            </a:pPr>
            <a:endParaRPr/>
          </a:p>
          <a:p>
            <a:pPr marL="609585" indent="-558786"/>
            <a:r>
              <a:rPr lang="en"/>
              <a:t>Bytecode</a:t>
            </a:r>
            <a:endParaRPr/>
          </a:p>
        </p:txBody>
      </p:sp>
      <p:sp>
        <p:nvSpPr>
          <p:cNvPr id="518" name="Google Shape;518;p7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52</a:t>
            </a:fld>
            <a:endParaRPr/>
          </a:p>
        </p:txBody>
      </p:sp>
      <p:sp>
        <p:nvSpPr>
          <p:cNvPr id="519" name="Google Shape;519;p70"/>
          <p:cNvSpPr txBox="1"/>
          <p:nvPr/>
        </p:nvSpPr>
        <p:spPr>
          <a:xfrm>
            <a:off x="3569300" y="3590100"/>
            <a:ext cx="2914800" cy="2592800"/>
          </a:xfrm>
          <a:prstGeom prst="rect">
            <a:avLst/>
          </a:prstGeom>
          <a:noFill/>
          <a:ln>
            <a:noFill/>
          </a:ln>
        </p:spPr>
        <p:txBody>
          <a:bodyPr spcFirstLastPara="1" wrap="square" lIns="121900" tIns="121900" rIns="121900" bIns="121900" anchor="t" anchorCtr="0">
            <a:noAutofit/>
          </a:bodyPr>
          <a:lstStyle/>
          <a:p>
            <a:r>
              <a:rPr lang="en" sz="3600" dirty="0">
                <a:latin typeface="Courier New" panose="02070309020205020404" pitchFamily="49" charset="0"/>
                <a:ea typeface="Inconsolata"/>
                <a:cs typeface="Courier New" panose="02070309020205020404" pitchFamily="49" charset="0"/>
                <a:sym typeface="Inconsolata"/>
              </a:rPr>
              <a:t>iconst_1</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iconst_2</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iadd</a:t>
            </a:r>
            <a:endParaRPr sz="3600" dirty="0">
              <a:latin typeface="Courier New" panose="02070309020205020404" pitchFamily="49" charset="0"/>
              <a:ea typeface="Inconsolata"/>
              <a:cs typeface="Courier New" panose="02070309020205020404" pitchFamily="49" charset="0"/>
              <a:sym typeface="Inconsolata"/>
            </a:endParaRPr>
          </a:p>
        </p:txBody>
      </p:sp>
      <p:sp>
        <p:nvSpPr>
          <p:cNvPr id="520" name="Google Shape;520;p70"/>
          <p:cNvSpPr/>
          <p:nvPr/>
        </p:nvSpPr>
        <p:spPr>
          <a:xfrm>
            <a:off x="9067300" y="1948467"/>
            <a:ext cx="2485600" cy="76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933"/>
              <a:t>1</a:t>
            </a:r>
            <a:endParaRPr sz="2933"/>
          </a:p>
        </p:txBody>
      </p:sp>
      <p:sp>
        <p:nvSpPr>
          <p:cNvPr id="521" name="Google Shape;521;p70"/>
          <p:cNvSpPr/>
          <p:nvPr/>
        </p:nvSpPr>
        <p:spPr>
          <a:xfrm>
            <a:off x="5216367" y="3804900"/>
            <a:ext cx="434800" cy="434800"/>
          </a:xfrm>
          <a:prstGeom prst="ellipse">
            <a:avLst/>
          </a:prstGeom>
          <a:noFill/>
          <a:ln>
            <a:noFill/>
          </a:ln>
        </p:spPr>
        <p:txBody>
          <a:bodyPr spcFirstLastPara="1" wrap="square" lIns="121900" tIns="121900" rIns="121900" bIns="121900" anchor="ctr" anchorCtr="0">
            <a:noAutofit/>
          </a:bodyPr>
          <a:lstStyle/>
          <a:p>
            <a:endParaRPr sz="2400"/>
          </a:p>
        </p:txBody>
      </p:sp>
      <p:sp>
        <p:nvSpPr>
          <p:cNvPr id="522" name="Google Shape;522;p70"/>
          <p:cNvSpPr/>
          <p:nvPr/>
        </p:nvSpPr>
        <p:spPr>
          <a:xfrm>
            <a:off x="5216367" y="4345600"/>
            <a:ext cx="434800" cy="434800"/>
          </a:xfrm>
          <a:prstGeom prst="ellipse">
            <a:avLst/>
          </a:prstGeom>
          <a:noFill/>
          <a:ln>
            <a:noFill/>
          </a:ln>
        </p:spPr>
        <p:txBody>
          <a:bodyPr spcFirstLastPara="1" wrap="square" lIns="121900" tIns="121900" rIns="121900" bIns="121900" anchor="ctr" anchorCtr="0">
            <a:noAutofit/>
          </a:bodyPr>
          <a:lstStyle/>
          <a:p>
            <a:endParaRPr sz="2400"/>
          </a:p>
        </p:txBody>
      </p:sp>
      <p:sp>
        <p:nvSpPr>
          <p:cNvPr id="524" name="Google Shape;524;p70"/>
          <p:cNvSpPr txBox="1"/>
          <p:nvPr/>
        </p:nvSpPr>
        <p:spPr>
          <a:xfrm>
            <a:off x="5584500" y="2160167"/>
            <a:ext cx="2654400" cy="10312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Pushes the constant 1 to the operand stack</a:t>
            </a:r>
            <a:endParaRPr sz="2400">
              <a:latin typeface="Proxima Nova"/>
              <a:ea typeface="Proxima Nova"/>
              <a:cs typeface="Proxima Nova"/>
              <a:sym typeface="Proxima Nova"/>
            </a:endParaRPr>
          </a:p>
        </p:txBody>
      </p:sp>
      <p:sp>
        <p:nvSpPr>
          <p:cNvPr id="525" name="Google Shape;525;p70"/>
          <p:cNvSpPr txBox="1"/>
          <p:nvPr/>
        </p:nvSpPr>
        <p:spPr>
          <a:xfrm>
            <a:off x="9092967" y="1402767"/>
            <a:ext cx="2388000" cy="490000"/>
          </a:xfrm>
          <a:prstGeom prst="rect">
            <a:avLst/>
          </a:prstGeom>
          <a:noFill/>
          <a:ln>
            <a:noFill/>
          </a:ln>
        </p:spPr>
        <p:txBody>
          <a:bodyPr spcFirstLastPara="1" wrap="square" lIns="121900" tIns="121900" rIns="121900" bIns="121900" anchor="t" anchorCtr="0">
            <a:noAutofit/>
          </a:bodyPr>
          <a:lstStyle/>
          <a:p>
            <a:r>
              <a:rPr lang="en" sz="2000" b="1" dirty="0">
                <a:latin typeface="Proxima Nova"/>
                <a:ea typeface="Proxima Nova"/>
                <a:cs typeface="Proxima Nova"/>
                <a:sym typeface="Proxima Nova"/>
              </a:rPr>
              <a:t>Operand stack:</a:t>
            </a:r>
            <a:endParaRPr sz="2000" b="1" dirty="0">
              <a:latin typeface="Proxima Nova"/>
              <a:ea typeface="Proxima Nova"/>
              <a:cs typeface="Proxima Nova"/>
              <a:sym typeface="Proxima Nova"/>
            </a:endParaRPr>
          </a:p>
        </p:txBody>
      </p:sp>
      <p:cxnSp>
        <p:nvCxnSpPr>
          <p:cNvPr id="2" name="Google Shape;538;p71">
            <a:extLst>
              <a:ext uri="{FF2B5EF4-FFF2-40B4-BE49-F238E27FC236}">
                <a16:creationId xmlns:a16="http://schemas.microsoft.com/office/drawing/2014/main" id="{74FDB50B-288B-8A68-5792-B5ECF00C829D}"/>
              </a:ext>
            </a:extLst>
          </p:cNvPr>
          <p:cNvCxnSpPr>
            <a:cxnSpLocks/>
          </p:cNvCxnSpPr>
          <p:nvPr/>
        </p:nvCxnSpPr>
        <p:spPr>
          <a:xfrm flipV="1">
            <a:off x="5858435" y="2332067"/>
            <a:ext cx="3208865" cy="15496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Stack Machine:  Add numbers</a:t>
            </a:r>
            <a:endParaRPr sz="5400" dirty="0"/>
          </a:p>
        </p:txBody>
      </p:sp>
      <p:sp>
        <p:nvSpPr>
          <p:cNvPr id="531" name="Google Shape;531;p7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a:t>Source:  </a:t>
            </a:r>
            <a:r>
              <a:rPr lang="en">
                <a:latin typeface="Inconsolata"/>
                <a:ea typeface="Inconsolata"/>
                <a:cs typeface="Inconsolata"/>
                <a:sym typeface="Inconsolata"/>
              </a:rPr>
              <a:t>1 + 2</a:t>
            </a:r>
            <a:endParaRPr>
              <a:latin typeface="Inconsolata"/>
              <a:ea typeface="Inconsolata"/>
              <a:cs typeface="Inconsolata"/>
              <a:sym typeface="Inconsolata"/>
            </a:endParaRPr>
          </a:p>
          <a:p>
            <a:pPr marL="0" indent="0">
              <a:buNone/>
            </a:pPr>
            <a:endParaRPr/>
          </a:p>
          <a:p>
            <a:pPr marL="609585" indent="-558786"/>
            <a:r>
              <a:rPr lang="en"/>
              <a:t>Bytecode</a:t>
            </a:r>
            <a:endParaRPr/>
          </a:p>
        </p:txBody>
      </p:sp>
      <p:sp>
        <p:nvSpPr>
          <p:cNvPr id="532" name="Google Shape;532;p7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53</a:t>
            </a:fld>
            <a:endParaRPr/>
          </a:p>
        </p:txBody>
      </p:sp>
      <p:sp>
        <p:nvSpPr>
          <p:cNvPr id="533" name="Google Shape;533;p71"/>
          <p:cNvSpPr txBox="1"/>
          <p:nvPr/>
        </p:nvSpPr>
        <p:spPr>
          <a:xfrm>
            <a:off x="3569300" y="3590100"/>
            <a:ext cx="2914800" cy="2592800"/>
          </a:xfrm>
          <a:prstGeom prst="rect">
            <a:avLst/>
          </a:prstGeom>
          <a:noFill/>
          <a:ln>
            <a:noFill/>
          </a:ln>
        </p:spPr>
        <p:txBody>
          <a:bodyPr spcFirstLastPara="1" wrap="square" lIns="121900" tIns="121900" rIns="121900" bIns="121900" anchor="t" anchorCtr="0">
            <a:noAutofit/>
          </a:bodyPr>
          <a:lstStyle/>
          <a:p>
            <a:r>
              <a:rPr lang="en" sz="3600" dirty="0">
                <a:latin typeface="Courier New" panose="02070309020205020404" pitchFamily="49" charset="0"/>
                <a:ea typeface="Inconsolata"/>
                <a:cs typeface="Courier New" panose="02070309020205020404" pitchFamily="49" charset="0"/>
                <a:sym typeface="Inconsolata"/>
              </a:rPr>
              <a:t>iconst_1</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iconst_2</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iadd</a:t>
            </a:r>
            <a:endParaRPr sz="3600" dirty="0">
              <a:latin typeface="Courier New" panose="02070309020205020404" pitchFamily="49" charset="0"/>
              <a:ea typeface="Inconsolata"/>
              <a:cs typeface="Courier New" panose="02070309020205020404" pitchFamily="49" charset="0"/>
              <a:sym typeface="Inconsolata"/>
            </a:endParaRPr>
          </a:p>
        </p:txBody>
      </p:sp>
      <p:sp>
        <p:nvSpPr>
          <p:cNvPr id="534" name="Google Shape;534;p71"/>
          <p:cNvSpPr/>
          <p:nvPr/>
        </p:nvSpPr>
        <p:spPr>
          <a:xfrm>
            <a:off x="9067300" y="1948467"/>
            <a:ext cx="2485600" cy="76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933"/>
              <a:t>1</a:t>
            </a:r>
            <a:endParaRPr sz="2933"/>
          </a:p>
        </p:txBody>
      </p:sp>
      <p:sp>
        <p:nvSpPr>
          <p:cNvPr id="535" name="Google Shape;535;p71"/>
          <p:cNvSpPr/>
          <p:nvPr/>
        </p:nvSpPr>
        <p:spPr>
          <a:xfrm>
            <a:off x="9067300" y="2715667"/>
            <a:ext cx="2485600" cy="76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933"/>
              <a:t>2</a:t>
            </a:r>
            <a:endParaRPr sz="2933"/>
          </a:p>
        </p:txBody>
      </p:sp>
      <p:sp>
        <p:nvSpPr>
          <p:cNvPr id="536" name="Google Shape;536;p71"/>
          <p:cNvSpPr/>
          <p:nvPr/>
        </p:nvSpPr>
        <p:spPr>
          <a:xfrm>
            <a:off x="5216367" y="3804900"/>
            <a:ext cx="434800" cy="434800"/>
          </a:xfrm>
          <a:prstGeom prst="ellipse">
            <a:avLst/>
          </a:prstGeom>
          <a:noFill/>
          <a:ln>
            <a:noFill/>
          </a:ln>
        </p:spPr>
        <p:txBody>
          <a:bodyPr spcFirstLastPara="1" wrap="square" lIns="121900" tIns="121900" rIns="121900" bIns="121900" anchor="ctr" anchorCtr="0">
            <a:noAutofit/>
          </a:bodyPr>
          <a:lstStyle/>
          <a:p>
            <a:endParaRPr sz="2400"/>
          </a:p>
        </p:txBody>
      </p:sp>
      <p:sp>
        <p:nvSpPr>
          <p:cNvPr id="537" name="Google Shape;537;p71"/>
          <p:cNvSpPr/>
          <p:nvPr/>
        </p:nvSpPr>
        <p:spPr>
          <a:xfrm>
            <a:off x="5216367" y="4345600"/>
            <a:ext cx="434800" cy="434800"/>
          </a:xfrm>
          <a:prstGeom prst="ellipse">
            <a:avLst/>
          </a:prstGeom>
          <a:noFill/>
          <a:ln>
            <a:noFill/>
          </a:ln>
        </p:spPr>
        <p:txBody>
          <a:bodyPr spcFirstLastPara="1" wrap="square" lIns="121900" tIns="121900" rIns="121900" bIns="121900" anchor="ctr" anchorCtr="0">
            <a:noAutofit/>
          </a:bodyPr>
          <a:lstStyle/>
          <a:p>
            <a:endParaRPr sz="2400"/>
          </a:p>
        </p:txBody>
      </p:sp>
      <p:cxnSp>
        <p:nvCxnSpPr>
          <p:cNvPr id="538" name="Google Shape;538;p71"/>
          <p:cNvCxnSpPr>
            <a:cxnSpLocks/>
            <a:endCxn id="534" idx="1"/>
          </p:cNvCxnSpPr>
          <p:nvPr/>
        </p:nvCxnSpPr>
        <p:spPr>
          <a:xfrm flipV="1">
            <a:off x="5858435" y="2332067"/>
            <a:ext cx="3208865" cy="1549600"/>
          </a:xfrm>
          <a:prstGeom prst="straightConnector1">
            <a:avLst/>
          </a:prstGeom>
          <a:noFill/>
          <a:ln w="38100" cap="flat" cmpd="sng">
            <a:solidFill>
              <a:schemeClr val="dk2"/>
            </a:solidFill>
            <a:prstDash val="solid"/>
            <a:round/>
            <a:headEnd type="none" w="med" len="med"/>
            <a:tailEnd type="triangle" w="med" len="med"/>
          </a:ln>
        </p:spPr>
      </p:cxnSp>
      <p:cxnSp>
        <p:nvCxnSpPr>
          <p:cNvPr id="539" name="Google Shape;539;p71"/>
          <p:cNvCxnSpPr>
            <a:cxnSpLocks/>
            <a:endCxn id="535" idx="1"/>
          </p:cNvCxnSpPr>
          <p:nvPr/>
        </p:nvCxnSpPr>
        <p:spPr>
          <a:xfrm flipV="1">
            <a:off x="5901900" y="3099267"/>
            <a:ext cx="3165400" cy="1381770"/>
          </a:xfrm>
          <a:prstGeom prst="straightConnector1">
            <a:avLst/>
          </a:prstGeom>
          <a:noFill/>
          <a:ln w="38100" cap="flat" cmpd="sng">
            <a:solidFill>
              <a:schemeClr val="dk2"/>
            </a:solidFill>
            <a:prstDash val="solid"/>
            <a:round/>
            <a:headEnd type="none" w="med" len="med"/>
            <a:tailEnd type="triangle" w="med" len="med"/>
          </a:ln>
        </p:spPr>
      </p:cxnSp>
      <p:sp>
        <p:nvSpPr>
          <p:cNvPr id="540" name="Google Shape;540;p71"/>
          <p:cNvSpPr txBox="1"/>
          <p:nvPr/>
        </p:nvSpPr>
        <p:spPr>
          <a:xfrm>
            <a:off x="5584500" y="2160167"/>
            <a:ext cx="2654400" cy="10312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Pushes the constant 1 to the operand stack</a:t>
            </a:r>
            <a:endParaRPr sz="2400">
              <a:latin typeface="Proxima Nova"/>
              <a:ea typeface="Proxima Nova"/>
              <a:cs typeface="Proxima Nova"/>
              <a:sym typeface="Proxima Nova"/>
            </a:endParaRPr>
          </a:p>
        </p:txBody>
      </p:sp>
      <p:sp>
        <p:nvSpPr>
          <p:cNvPr id="541" name="Google Shape;541;p71"/>
          <p:cNvSpPr txBox="1"/>
          <p:nvPr/>
        </p:nvSpPr>
        <p:spPr>
          <a:xfrm>
            <a:off x="6484100" y="4024733"/>
            <a:ext cx="2654400" cy="10312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Pushes the constant 2 to the operand stack</a:t>
            </a:r>
            <a:endParaRPr sz="2400">
              <a:latin typeface="Proxima Nova"/>
              <a:ea typeface="Proxima Nova"/>
              <a:cs typeface="Proxima Nova"/>
              <a:sym typeface="Proxima Nova"/>
            </a:endParaRPr>
          </a:p>
        </p:txBody>
      </p:sp>
      <p:sp>
        <p:nvSpPr>
          <p:cNvPr id="542" name="Google Shape;542;p71"/>
          <p:cNvSpPr txBox="1"/>
          <p:nvPr/>
        </p:nvSpPr>
        <p:spPr>
          <a:xfrm>
            <a:off x="9092967" y="1402767"/>
            <a:ext cx="2388000" cy="490000"/>
          </a:xfrm>
          <a:prstGeom prst="rect">
            <a:avLst/>
          </a:prstGeom>
          <a:noFill/>
          <a:ln>
            <a:noFill/>
          </a:ln>
        </p:spPr>
        <p:txBody>
          <a:bodyPr spcFirstLastPara="1" wrap="square" lIns="121900" tIns="121900" rIns="121900" bIns="121900" anchor="t" anchorCtr="0">
            <a:noAutofit/>
          </a:bodyPr>
          <a:lstStyle/>
          <a:p>
            <a:r>
              <a:rPr lang="en" sz="2000" b="1" dirty="0">
                <a:latin typeface="Proxima Nova"/>
                <a:ea typeface="Proxima Nova"/>
                <a:cs typeface="Proxima Nova"/>
                <a:sym typeface="Proxima Nova"/>
              </a:rPr>
              <a:t>Operand stack:</a:t>
            </a:r>
            <a:endParaRPr sz="2000" b="1" dirty="0">
              <a:latin typeface="Proxima Nova"/>
              <a:ea typeface="Proxima Nova"/>
              <a:cs typeface="Proxima Nova"/>
              <a:sym typeface="Proxima Nov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Stack Machine:  Add numbers</a:t>
            </a:r>
            <a:endParaRPr sz="5400" dirty="0"/>
          </a:p>
        </p:txBody>
      </p:sp>
      <p:sp>
        <p:nvSpPr>
          <p:cNvPr id="548" name="Google Shape;548;p72"/>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a:t>Source:  </a:t>
            </a:r>
            <a:r>
              <a:rPr lang="en">
                <a:latin typeface="Inconsolata"/>
                <a:ea typeface="Inconsolata"/>
                <a:cs typeface="Inconsolata"/>
                <a:sym typeface="Inconsolata"/>
              </a:rPr>
              <a:t>1 + 2</a:t>
            </a:r>
            <a:endParaRPr>
              <a:latin typeface="Inconsolata"/>
              <a:ea typeface="Inconsolata"/>
              <a:cs typeface="Inconsolata"/>
              <a:sym typeface="Inconsolata"/>
            </a:endParaRPr>
          </a:p>
          <a:p>
            <a:pPr marL="0" indent="0">
              <a:buNone/>
            </a:pPr>
            <a:endParaRPr/>
          </a:p>
          <a:p>
            <a:pPr marL="609585" indent="-558786"/>
            <a:r>
              <a:rPr lang="en"/>
              <a:t>Bytecode</a:t>
            </a:r>
            <a:endParaRPr/>
          </a:p>
        </p:txBody>
      </p:sp>
      <p:sp>
        <p:nvSpPr>
          <p:cNvPr id="549" name="Google Shape;549;p72"/>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54</a:t>
            </a:fld>
            <a:endParaRPr/>
          </a:p>
        </p:txBody>
      </p:sp>
      <p:sp>
        <p:nvSpPr>
          <p:cNvPr id="550" name="Google Shape;550;p72"/>
          <p:cNvSpPr txBox="1"/>
          <p:nvPr/>
        </p:nvSpPr>
        <p:spPr>
          <a:xfrm>
            <a:off x="3569300" y="3590100"/>
            <a:ext cx="2914800" cy="2592800"/>
          </a:xfrm>
          <a:prstGeom prst="rect">
            <a:avLst/>
          </a:prstGeom>
          <a:noFill/>
          <a:ln>
            <a:noFill/>
          </a:ln>
        </p:spPr>
        <p:txBody>
          <a:bodyPr spcFirstLastPara="1" wrap="square" lIns="121900" tIns="121900" rIns="121900" bIns="121900" anchor="t" anchorCtr="0">
            <a:noAutofit/>
          </a:bodyPr>
          <a:lstStyle/>
          <a:p>
            <a:r>
              <a:rPr lang="en" sz="3600" dirty="0">
                <a:latin typeface="Courier New" panose="02070309020205020404" pitchFamily="49" charset="0"/>
                <a:ea typeface="Inconsolata"/>
                <a:cs typeface="Courier New" panose="02070309020205020404" pitchFamily="49" charset="0"/>
                <a:sym typeface="Inconsolata"/>
              </a:rPr>
              <a:t>iconst_1</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iconst_2</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iadd</a:t>
            </a:r>
            <a:endParaRPr sz="3600" dirty="0">
              <a:latin typeface="Courier New" panose="02070309020205020404" pitchFamily="49" charset="0"/>
              <a:ea typeface="Inconsolata"/>
              <a:cs typeface="Courier New" panose="02070309020205020404" pitchFamily="49" charset="0"/>
              <a:sym typeface="Inconsolata"/>
            </a:endParaRPr>
          </a:p>
        </p:txBody>
      </p:sp>
      <p:sp>
        <p:nvSpPr>
          <p:cNvPr id="551" name="Google Shape;551;p72"/>
          <p:cNvSpPr/>
          <p:nvPr/>
        </p:nvSpPr>
        <p:spPr>
          <a:xfrm>
            <a:off x="9067300" y="1948467"/>
            <a:ext cx="2485600" cy="76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933"/>
              <a:t>1</a:t>
            </a:r>
            <a:endParaRPr sz="2933"/>
          </a:p>
        </p:txBody>
      </p:sp>
      <p:sp>
        <p:nvSpPr>
          <p:cNvPr id="552" name="Google Shape;552;p72"/>
          <p:cNvSpPr/>
          <p:nvPr/>
        </p:nvSpPr>
        <p:spPr>
          <a:xfrm>
            <a:off x="9067300" y="2715667"/>
            <a:ext cx="2485600" cy="76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933"/>
              <a:t>2</a:t>
            </a:r>
            <a:endParaRPr sz="2933"/>
          </a:p>
        </p:txBody>
      </p:sp>
      <p:sp>
        <p:nvSpPr>
          <p:cNvPr id="553" name="Google Shape;553;p72"/>
          <p:cNvSpPr/>
          <p:nvPr/>
        </p:nvSpPr>
        <p:spPr>
          <a:xfrm>
            <a:off x="5216367" y="3804900"/>
            <a:ext cx="434800" cy="434800"/>
          </a:xfrm>
          <a:prstGeom prst="ellipse">
            <a:avLst/>
          </a:prstGeom>
          <a:noFill/>
          <a:ln>
            <a:noFill/>
          </a:ln>
        </p:spPr>
        <p:txBody>
          <a:bodyPr spcFirstLastPara="1" wrap="square" lIns="121900" tIns="121900" rIns="121900" bIns="121900" anchor="ctr" anchorCtr="0">
            <a:noAutofit/>
          </a:bodyPr>
          <a:lstStyle/>
          <a:p>
            <a:endParaRPr sz="2400"/>
          </a:p>
        </p:txBody>
      </p:sp>
      <p:sp>
        <p:nvSpPr>
          <p:cNvPr id="554" name="Google Shape;554;p72"/>
          <p:cNvSpPr/>
          <p:nvPr/>
        </p:nvSpPr>
        <p:spPr>
          <a:xfrm>
            <a:off x="4732700" y="4927300"/>
            <a:ext cx="434800" cy="434800"/>
          </a:xfrm>
          <a:prstGeom prst="ellipse">
            <a:avLst/>
          </a:prstGeom>
          <a:noFill/>
          <a:ln>
            <a:noFill/>
          </a:ln>
        </p:spPr>
        <p:txBody>
          <a:bodyPr spcFirstLastPara="1" wrap="square" lIns="121900" tIns="121900" rIns="121900" bIns="121900" anchor="ctr" anchorCtr="0">
            <a:noAutofit/>
          </a:bodyPr>
          <a:lstStyle/>
          <a:p>
            <a:endParaRPr sz="2400"/>
          </a:p>
        </p:txBody>
      </p:sp>
      <p:cxnSp>
        <p:nvCxnSpPr>
          <p:cNvPr id="555" name="Google Shape;555;p72"/>
          <p:cNvCxnSpPr>
            <a:stCxn id="554" idx="6"/>
            <a:endCxn id="556" idx="1"/>
          </p:cNvCxnSpPr>
          <p:nvPr/>
        </p:nvCxnSpPr>
        <p:spPr>
          <a:xfrm rot="10800000" flipH="1">
            <a:off x="5167500" y="2705900"/>
            <a:ext cx="3383600" cy="2438800"/>
          </a:xfrm>
          <a:prstGeom prst="straightConnector1">
            <a:avLst/>
          </a:prstGeom>
          <a:noFill/>
          <a:ln w="38100" cap="flat" cmpd="sng">
            <a:solidFill>
              <a:schemeClr val="dk2"/>
            </a:solidFill>
            <a:prstDash val="solid"/>
            <a:round/>
            <a:headEnd type="none" w="med" len="med"/>
            <a:tailEnd type="triangle" w="med" len="med"/>
          </a:ln>
        </p:spPr>
      </p:cxnSp>
      <p:sp>
        <p:nvSpPr>
          <p:cNvPr id="557" name="Google Shape;557;p72"/>
          <p:cNvSpPr txBox="1"/>
          <p:nvPr/>
        </p:nvSpPr>
        <p:spPr>
          <a:xfrm>
            <a:off x="6994536" y="3701100"/>
            <a:ext cx="3692904" cy="1624000"/>
          </a:xfrm>
          <a:prstGeom prst="rect">
            <a:avLst/>
          </a:prstGeom>
          <a:noFill/>
          <a:ln>
            <a:noFill/>
          </a:ln>
        </p:spPr>
        <p:txBody>
          <a:bodyPr spcFirstLastPara="1" wrap="square" lIns="121900" tIns="121900" rIns="121900" bIns="121900" anchor="t" anchorCtr="0">
            <a:noAutofit/>
          </a:bodyPr>
          <a:lstStyle/>
          <a:p>
            <a:pPr algn="ctr"/>
            <a:r>
              <a:rPr lang="en" sz="2133" dirty="0">
                <a:latin typeface="Proxima Nova"/>
                <a:ea typeface="Proxima Nova"/>
                <a:cs typeface="Proxima Nova"/>
                <a:sym typeface="Proxima Nova"/>
              </a:rPr>
              <a:t>Adds the two numbers on the top of the stack </a:t>
            </a:r>
            <a:endParaRPr sz="2133" dirty="0">
              <a:latin typeface="Proxima Nova"/>
              <a:ea typeface="Proxima Nova"/>
              <a:cs typeface="Proxima Nova"/>
              <a:sym typeface="Proxima Nova"/>
            </a:endParaRPr>
          </a:p>
          <a:p>
            <a:pPr algn="ctr"/>
            <a:endParaRPr sz="2133" dirty="0">
              <a:latin typeface="Proxima Nova"/>
              <a:ea typeface="Proxima Nova"/>
              <a:cs typeface="Proxima Nova"/>
              <a:sym typeface="Proxima Nova"/>
            </a:endParaRPr>
          </a:p>
          <a:p>
            <a:pPr algn="ctr"/>
            <a:endParaRPr sz="2133" dirty="0">
              <a:latin typeface="Proxima Nova"/>
              <a:ea typeface="Proxima Nova"/>
              <a:cs typeface="Proxima Nova"/>
              <a:sym typeface="Proxima Nova"/>
            </a:endParaRPr>
          </a:p>
          <a:p>
            <a:pPr algn="ctr"/>
            <a:endParaRPr sz="2133" dirty="0">
              <a:latin typeface="Proxima Nova"/>
              <a:ea typeface="Proxima Nova"/>
              <a:cs typeface="Proxima Nova"/>
              <a:sym typeface="Proxima Nova"/>
            </a:endParaRPr>
          </a:p>
        </p:txBody>
      </p:sp>
      <p:sp>
        <p:nvSpPr>
          <p:cNvPr id="558" name="Google Shape;558;p72"/>
          <p:cNvSpPr txBox="1"/>
          <p:nvPr/>
        </p:nvSpPr>
        <p:spPr>
          <a:xfrm>
            <a:off x="9092967" y="1402767"/>
            <a:ext cx="2388000" cy="490000"/>
          </a:xfrm>
          <a:prstGeom prst="rect">
            <a:avLst/>
          </a:prstGeom>
          <a:noFill/>
          <a:ln>
            <a:noFill/>
          </a:ln>
        </p:spPr>
        <p:txBody>
          <a:bodyPr spcFirstLastPara="1" wrap="square" lIns="121900" tIns="121900" rIns="121900" bIns="121900" anchor="t" anchorCtr="0">
            <a:noAutofit/>
          </a:bodyPr>
          <a:lstStyle/>
          <a:p>
            <a:r>
              <a:rPr lang="en" sz="2000" b="1" dirty="0">
                <a:latin typeface="Proxima Nova"/>
                <a:ea typeface="Proxima Nova"/>
                <a:cs typeface="Proxima Nova"/>
                <a:sym typeface="Proxima Nova"/>
              </a:rPr>
              <a:t>Operand stack:</a:t>
            </a:r>
            <a:endParaRPr sz="2000" b="1" dirty="0">
              <a:latin typeface="Proxima Nova"/>
              <a:ea typeface="Proxima Nova"/>
              <a:cs typeface="Proxima Nova"/>
              <a:sym typeface="Proxima Nova"/>
            </a:endParaRPr>
          </a:p>
        </p:txBody>
      </p:sp>
      <p:sp>
        <p:nvSpPr>
          <p:cNvPr id="556" name="Google Shape;556;p72"/>
          <p:cNvSpPr/>
          <p:nvPr/>
        </p:nvSpPr>
        <p:spPr>
          <a:xfrm>
            <a:off x="8551033" y="1821667"/>
            <a:ext cx="434800" cy="17684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 name="Rectangle: Rounded Corners 1">
            <a:extLst>
              <a:ext uri="{FF2B5EF4-FFF2-40B4-BE49-F238E27FC236}">
                <a16:creationId xmlns:a16="http://schemas.microsoft.com/office/drawing/2014/main" id="{26581462-191A-4D30-A0A9-0FBC3261DD36}"/>
              </a:ext>
            </a:extLst>
          </p:cNvPr>
          <p:cNvSpPr/>
          <p:nvPr/>
        </p:nvSpPr>
        <p:spPr>
          <a:xfrm>
            <a:off x="6330900" y="4606135"/>
            <a:ext cx="5638050" cy="16599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ysClr val="windowText" lastClr="000000"/>
                </a:solidFill>
                <a:latin typeface="Proxima Nova"/>
                <a:ea typeface="Proxima Nova"/>
                <a:cs typeface="Proxima Nova"/>
                <a:sym typeface="Proxima Nova"/>
              </a:rPr>
              <a:t>Where is the result from add saved?</a:t>
            </a:r>
          </a:p>
          <a:p>
            <a:pPr marL="609585" indent="-440256">
              <a:buSzPts val="1600"/>
              <a:buFont typeface="Proxima Nova"/>
              <a:buAutoNum type="alphaLcParenR"/>
            </a:pPr>
            <a:r>
              <a:rPr lang="en-GB" sz="1800" dirty="0">
                <a:solidFill>
                  <a:sysClr val="windowText" lastClr="000000"/>
                </a:solidFill>
                <a:latin typeface="Proxima Nova"/>
                <a:ea typeface="Proxima Nova"/>
                <a:cs typeface="Proxima Nova"/>
                <a:sym typeface="Proxima Nova"/>
              </a:rPr>
              <a:t>Nowhere, this program throws it away</a:t>
            </a:r>
          </a:p>
          <a:p>
            <a:pPr marL="609585" indent="-440256">
              <a:buSzPts val="1600"/>
              <a:buFont typeface="Proxima Nova"/>
              <a:buAutoNum type="alphaLcParenR"/>
            </a:pPr>
            <a:r>
              <a:rPr lang="en-GB" sz="1800" dirty="0">
                <a:solidFill>
                  <a:sysClr val="windowText" lastClr="000000"/>
                </a:solidFill>
                <a:latin typeface="Proxima Nova"/>
                <a:ea typeface="Proxima Nova"/>
                <a:cs typeface="Proxima Nova"/>
                <a:sym typeface="Proxima Nova"/>
              </a:rPr>
              <a:t>The stack</a:t>
            </a:r>
          </a:p>
          <a:p>
            <a:pPr marL="609585" indent="-440256">
              <a:buSzPts val="1600"/>
              <a:buFont typeface="Proxima Nova"/>
              <a:buAutoNum type="alphaLcParenR"/>
            </a:pPr>
            <a:r>
              <a:rPr lang="en-GB" sz="1800" dirty="0">
                <a:solidFill>
                  <a:sysClr val="windowText" lastClr="000000"/>
                </a:solidFill>
                <a:latin typeface="Proxima Nova"/>
                <a:ea typeface="Proxima Nova"/>
                <a:cs typeface="Proxima Nova"/>
                <a:sym typeface="Proxima Nova"/>
              </a:rPr>
              <a:t>A variable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7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Stack Machine:  Add numbers</a:t>
            </a:r>
            <a:endParaRPr sz="5400" dirty="0"/>
          </a:p>
        </p:txBody>
      </p:sp>
      <p:sp>
        <p:nvSpPr>
          <p:cNvPr id="580" name="Google Shape;580;p74"/>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a:t>Source:  </a:t>
            </a:r>
            <a:r>
              <a:rPr lang="en">
                <a:latin typeface="Inconsolata"/>
                <a:ea typeface="Inconsolata"/>
                <a:cs typeface="Inconsolata"/>
                <a:sym typeface="Inconsolata"/>
              </a:rPr>
              <a:t>1 + 2</a:t>
            </a:r>
            <a:endParaRPr>
              <a:latin typeface="Inconsolata"/>
              <a:ea typeface="Inconsolata"/>
              <a:cs typeface="Inconsolata"/>
              <a:sym typeface="Inconsolata"/>
            </a:endParaRPr>
          </a:p>
          <a:p>
            <a:pPr marL="0" indent="0">
              <a:buNone/>
            </a:pPr>
            <a:endParaRPr/>
          </a:p>
          <a:p>
            <a:pPr marL="609585" indent="-558786"/>
            <a:r>
              <a:rPr lang="en"/>
              <a:t>Bytecode</a:t>
            </a:r>
            <a:endParaRPr/>
          </a:p>
        </p:txBody>
      </p:sp>
      <p:sp>
        <p:nvSpPr>
          <p:cNvPr id="581" name="Google Shape;581;p7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55</a:t>
            </a:fld>
            <a:endParaRPr/>
          </a:p>
        </p:txBody>
      </p:sp>
      <p:sp>
        <p:nvSpPr>
          <p:cNvPr id="582" name="Google Shape;582;p74"/>
          <p:cNvSpPr txBox="1"/>
          <p:nvPr/>
        </p:nvSpPr>
        <p:spPr>
          <a:xfrm>
            <a:off x="3569300" y="3590100"/>
            <a:ext cx="2914800" cy="2592800"/>
          </a:xfrm>
          <a:prstGeom prst="rect">
            <a:avLst/>
          </a:prstGeom>
          <a:noFill/>
          <a:ln>
            <a:noFill/>
          </a:ln>
        </p:spPr>
        <p:txBody>
          <a:bodyPr spcFirstLastPara="1" wrap="square" lIns="121900" tIns="121900" rIns="121900" bIns="121900" anchor="t" anchorCtr="0">
            <a:noAutofit/>
          </a:bodyPr>
          <a:lstStyle/>
          <a:p>
            <a:r>
              <a:rPr lang="en" sz="3600" dirty="0">
                <a:latin typeface="Courier New" panose="02070309020205020404" pitchFamily="49" charset="0"/>
                <a:ea typeface="Inconsolata"/>
                <a:cs typeface="Courier New" panose="02070309020205020404" pitchFamily="49" charset="0"/>
                <a:sym typeface="Inconsolata"/>
              </a:rPr>
              <a:t>iconst_1</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iconst_2</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iadd</a:t>
            </a:r>
            <a:endParaRPr sz="3600" dirty="0">
              <a:latin typeface="Courier New" panose="02070309020205020404" pitchFamily="49" charset="0"/>
              <a:ea typeface="Inconsolata"/>
              <a:cs typeface="Courier New" panose="02070309020205020404" pitchFamily="49" charset="0"/>
              <a:sym typeface="Inconsolata"/>
            </a:endParaRPr>
          </a:p>
        </p:txBody>
      </p:sp>
      <p:sp>
        <p:nvSpPr>
          <p:cNvPr id="583" name="Google Shape;583;p74"/>
          <p:cNvSpPr/>
          <p:nvPr/>
        </p:nvSpPr>
        <p:spPr>
          <a:xfrm>
            <a:off x="9067300" y="1948467"/>
            <a:ext cx="2485600" cy="76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933"/>
              <a:t>3</a:t>
            </a:r>
            <a:endParaRPr sz="2933"/>
          </a:p>
        </p:txBody>
      </p:sp>
      <p:sp>
        <p:nvSpPr>
          <p:cNvPr id="584" name="Google Shape;584;p74"/>
          <p:cNvSpPr/>
          <p:nvPr/>
        </p:nvSpPr>
        <p:spPr>
          <a:xfrm>
            <a:off x="5216367" y="3804900"/>
            <a:ext cx="434800" cy="434800"/>
          </a:xfrm>
          <a:prstGeom prst="ellipse">
            <a:avLst/>
          </a:prstGeom>
          <a:noFill/>
          <a:ln>
            <a:noFill/>
          </a:ln>
        </p:spPr>
        <p:txBody>
          <a:bodyPr spcFirstLastPara="1" wrap="square" lIns="121900" tIns="121900" rIns="121900" bIns="121900" anchor="ctr" anchorCtr="0">
            <a:noAutofit/>
          </a:bodyPr>
          <a:lstStyle/>
          <a:p>
            <a:endParaRPr sz="2400"/>
          </a:p>
        </p:txBody>
      </p:sp>
      <p:sp>
        <p:nvSpPr>
          <p:cNvPr id="585" name="Google Shape;585;p74"/>
          <p:cNvSpPr/>
          <p:nvPr/>
        </p:nvSpPr>
        <p:spPr>
          <a:xfrm>
            <a:off x="4732700" y="4927300"/>
            <a:ext cx="434800" cy="434800"/>
          </a:xfrm>
          <a:prstGeom prst="ellipse">
            <a:avLst/>
          </a:prstGeom>
          <a:noFill/>
          <a:ln>
            <a:noFill/>
          </a:ln>
        </p:spPr>
        <p:txBody>
          <a:bodyPr spcFirstLastPara="1" wrap="square" lIns="121900" tIns="121900" rIns="121900" bIns="121900" anchor="ctr" anchorCtr="0">
            <a:noAutofit/>
          </a:bodyPr>
          <a:lstStyle/>
          <a:p>
            <a:endParaRPr sz="2400"/>
          </a:p>
        </p:txBody>
      </p:sp>
      <p:cxnSp>
        <p:nvCxnSpPr>
          <p:cNvPr id="586" name="Google Shape;586;p74"/>
          <p:cNvCxnSpPr>
            <a:stCxn id="585" idx="6"/>
            <a:endCxn id="587" idx="1"/>
          </p:cNvCxnSpPr>
          <p:nvPr/>
        </p:nvCxnSpPr>
        <p:spPr>
          <a:xfrm rot="10800000" flipH="1">
            <a:off x="5167500" y="2705900"/>
            <a:ext cx="3383600" cy="2438800"/>
          </a:xfrm>
          <a:prstGeom prst="straightConnector1">
            <a:avLst/>
          </a:prstGeom>
          <a:noFill/>
          <a:ln w="38100" cap="flat" cmpd="sng">
            <a:solidFill>
              <a:schemeClr val="dk2"/>
            </a:solidFill>
            <a:prstDash val="solid"/>
            <a:round/>
            <a:headEnd type="none" w="med" len="med"/>
            <a:tailEnd type="triangle" w="med" len="med"/>
          </a:ln>
        </p:spPr>
      </p:cxnSp>
      <p:sp>
        <p:nvSpPr>
          <p:cNvPr id="589" name="Google Shape;589;p74"/>
          <p:cNvSpPr txBox="1"/>
          <p:nvPr/>
        </p:nvSpPr>
        <p:spPr>
          <a:xfrm>
            <a:off x="9092967" y="1402767"/>
            <a:ext cx="2388000" cy="490000"/>
          </a:xfrm>
          <a:prstGeom prst="rect">
            <a:avLst/>
          </a:prstGeom>
          <a:noFill/>
          <a:ln>
            <a:noFill/>
          </a:ln>
        </p:spPr>
        <p:txBody>
          <a:bodyPr spcFirstLastPara="1" wrap="square" lIns="121900" tIns="121900" rIns="121900" bIns="121900" anchor="t" anchorCtr="0">
            <a:noAutofit/>
          </a:bodyPr>
          <a:lstStyle/>
          <a:p>
            <a:r>
              <a:rPr lang="en" sz="2000" b="1" dirty="0">
                <a:latin typeface="Proxima Nova"/>
                <a:ea typeface="Proxima Nova"/>
                <a:cs typeface="Proxima Nova"/>
                <a:sym typeface="Proxima Nova"/>
              </a:rPr>
              <a:t>Operand stack:</a:t>
            </a:r>
            <a:endParaRPr sz="2000" b="1" dirty="0">
              <a:latin typeface="Proxima Nova"/>
              <a:ea typeface="Proxima Nova"/>
              <a:cs typeface="Proxima Nova"/>
              <a:sym typeface="Proxima Nova"/>
            </a:endParaRPr>
          </a:p>
        </p:txBody>
      </p:sp>
      <p:sp>
        <p:nvSpPr>
          <p:cNvPr id="587" name="Google Shape;587;p74"/>
          <p:cNvSpPr/>
          <p:nvPr/>
        </p:nvSpPr>
        <p:spPr>
          <a:xfrm>
            <a:off x="8551033" y="1821667"/>
            <a:ext cx="434800" cy="17684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 name="Google Shape;557;p72">
            <a:extLst>
              <a:ext uri="{FF2B5EF4-FFF2-40B4-BE49-F238E27FC236}">
                <a16:creationId xmlns:a16="http://schemas.microsoft.com/office/drawing/2014/main" id="{7B974C67-AEEA-4F7F-8FFF-8678BBC05081}"/>
              </a:ext>
            </a:extLst>
          </p:cNvPr>
          <p:cNvSpPr txBox="1"/>
          <p:nvPr/>
        </p:nvSpPr>
        <p:spPr>
          <a:xfrm>
            <a:off x="6994536" y="3701100"/>
            <a:ext cx="3692904" cy="1624000"/>
          </a:xfrm>
          <a:prstGeom prst="rect">
            <a:avLst/>
          </a:prstGeom>
          <a:noFill/>
          <a:ln>
            <a:noFill/>
          </a:ln>
        </p:spPr>
        <p:txBody>
          <a:bodyPr spcFirstLastPara="1" wrap="square" lIns="121900" tIns="121900" rIns="121900" bIns="121900" anchor="t" anchorCtr="0">
            <a:noAutofit/>
          </a:bodyPr>
          <a:lstStyle/>
          <a:p>
            <a:pPr algn="ctr"/>
            <a:r>
              <a:rPr lang="en" sz="2133" dirty="0">
                <a:latin typeface="Proxima Nova"/>
                <a:ea typeface="Proxima Nova"/>
                <a:cs typeface="Proxima Nova"/>
                <a:sym typeface="Proxima Nova"/>
              </a:rPr>
              <a:t>Adds the two numbers on the top of the stack </a:t>
            </a:r>
            <a:endParaRPr sz="2133" dirty="0">
              <a:latin typeface="Proxima Nova"/>
              <a:ea typeface="Proxima Nova"/>
              <a:cs typeface="Proxima Nova"/>
              <a:sym typeface="Proxima Nova"/>
            </a:endParaRPr>
          </a:p>
          <a:p>
            <a:pPr algn="ctr"/>
            <a:endParaRPr sz="2133" dirty="0">
              <a:latin typeface="Proxima Nova"/>
              <a:ea typeface="Proxima Nova"/>
              <a:cs typeface="Proxima Nova"/>
              <a:sym typeface="Proxima Nova"/>
            </a:endParaRPr>
          </a:p>
          <a:p>
            <a:pPr algn="ctr"/>
            <a:endParaRPr sz="2133" dirty="0">
              <a:latin typeface="Proxima Nova"/>
              <a:ea typeface="Proxima Nova"/>
              <a:cs typeface="Proxima Nova"/>
              <a:sym typeface="Proxima Nova"/>
            </a:endParaRPr>
          </a:p>
          <a:p>
            <a:pPr algn="ctr"/>
            <a:endParaRPr sz="2133" dirty="0">
              <a:latin typeface="Proxima Nova"/>
              <a:ea typeface="Proxima Nova"/>
              <a:cs typeface="Proxima Nova"/>
              <a:sym typeface="Proxima Nov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56</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360541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593"/>
        <p:cNvGrpSpPr/>
        <p:nvPr/>
      </p:nvGrpSpPr>
      <p:grpSpPr>
        <a:xfrm>
          <a:off x="0" y="0"/>
          <a:ext cx="0" cy="0"/>
          <a:chOff x="0" y="0"/>
          <a:chExt cx="0" cy="0"/>
        </a:xfrm>
      </p:grpSpPr>
      <p:sp>
        <p:nvSpPr>
          <p:cNvPr id="594" name="Google Shape;594;p7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Stacks in Java</a:t>
            </a:r>
            <a:endParaRPr/>
          </a:p>
        </p:txBody>
      </p:sp>
      <p:sp>
        <p:nvSpPr>
          <p:cNvPr id="596" name="Google Shape;596;p75"/>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57</a:t>
            </a:fld>
            <a:endParaRPr/>
          </a:p>
        </p:txBody>
      </p:sp>
      <p:sp>
        <p:nvSpPr>
          <p:cNvPr id="2" name="Rectangle: Rounded Corners 1">
            <a:extLst>
              <a:ext uri="{FF2B5EF4-FFF2-40B4-BE49-F238E27FC236}">
                <a16:creationId xmlns:a16="http://schemas.microsoft.com/office/drawing/2014/main" id="{F667050F-EA68-4E85-B819-FB948ADBE12D}"/>
              </a:ext>
            </a:extLst>
          </p:cNvPr>
          <p:cNvSpPr/>
          <p:nvPr/>
        </p:nvSpPr>
        <p:spPr>
          <a:xfrm>
            <a:off x="4045614" y="1710195"/>
            <a:ext cx="4564986" cy="2536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dirty="0">
                <a:solidFill>
                  <a:sysClr val="windowText" lastClr="000000"/>
                </a:solidFill>
              </a:rPr>
              <a:t>How many stacks does the JVM use to run your Java program?</a:t>
            </a:r>
          </a:p>
          <a:p>
            <a:pPr marL="0" indent="0">
              <a:buNone/>
            </a:pPr>
            <a:endParaRPr lang="en-GB" dirty="0">
              <a:solidFill>
                <a:sysClr val="windowText" lastClr="000000"/>
              </a:solidFill>
            </a:endParaRPr>
          </a:p>
          <a:p>
            <a:pPr marL="609585" indent="-558786">
              <a:buAutoNum type="alphaLcParenR"/>
            </a:pPr>
            <a:r>
              <a:rPr lang="en-GB" dirty="0">
                <a:solidFill>
                  <a:sysClr val="windowText" lastClr="000000"/>
                </a:solidFill>
              </a:rPr>
              <a:t>One, the operand stack we just saw</a:t>
            </a:r>
          </a:p>
          <a:p>
            <a:pPr marL="609585" indent="-558786">
              <a:buAutoNum type="alphaLcParenR"/>
            </a:pPr>
            <a:r>
              <a:rPr lang="en-GB" dirty="0">
                <a:solidFill>
                  <a:sysClr val="windowText" lastClr="000000"/>
                </a:solidFill>
              </a:rPr>
              <a:t>Two, there’s another stack</a:t>
            </a:r>
          </a:p>
          <a:p>
            <a:pPr marL="609585" indent="-558786">
              <a:buAutoNum type="alphaLcParenR"/>
            </a:pPr>
            <a:r>
              <a:rPr lang="en-GB" dirty="0">
                <a:solidFill>
                  <a:sysClr val="windowText" lastClr="000000"/>
                </a:solidFill>
              </a:rPr>
              <a:t>More than two</a:t>
            </a:r>
          </a:p>
          <a:p>
            <a:pPr marL="609585" indent="-558786">
              <a:buAutoNum type="alphaLcParenR"/>
            </a:pPr>
            <a:r>
              <a:rPr lang="en-GB" dirty="0">
                <a:solidFill>
                  <a:sysClr val="windowText" lastClr="000000"/>
                </a:solidFill>
              </a:rPr>
              <a:t>Zero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Stacks in Java</a:t>
            </a:r>
            <a:endParaRPr/>
          </a:p>
        </p:txBody>
      </p:sp>
      <p:sp>
        <p:nvSpPr>
          <p:cNvPr id="602" name="Google Shape;602;p76"/>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lgn="just">
              <a:buNone/>
            </a:pPr>
            <a:r>
              <a:rPr lang="en-US" dirty="0"/>
              <a:t>Java programs have two stacks</a:t>
            </a:r>
          </a:p>
          <a:p>
            <a:pPr algn="just"/>
            <a:r>
              <a:rPr lang="en-US" dirty="0"/>
              <a:t>The operand stack</a:t>
            </a:r>
          </a:p>
          <a:p>
            <a:pPr lvl="1" algn="just"/>
            <a:r>
              <a:rPr lang="en-US" dirty="0"/>
              <a:t>Used by the bytecode instructions to pass operands and receive results</a:t>
            </a:r>
          </a:p>
          <a:p>
            <a:pPr algn="just"/>
            <a:r>
              <a:rPr lang="en-US" dirty="0"/>
              <a:t>The call stack</a:t>
            </a:r>
          </a:p>
          <a:p>
            <a:pPr lvl="1" algn="just"/>
            <a:r>
              <a:rPr lang="en-US" dirty="0"/>
              <a:t>Used to store local variables and method arguments</a:t>
            </a:r>
            <a:endParaRPr dirty="0"/>
          </a:p>
        </p:txBody>
      </p:sp>
      <p:sp>
        <p:nvSpPr>
          <p:cNvPr id="603" name="Google Shape;603;p7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58</a:t>
            </a:fld>
            <a:endParaRPr/>
          </a:p>
        </p:txBody>
      </p:sp>
      <p:sp>
        <p:nvSpPr>
          <p:cNvPr id="2" name="Google Shape;611;p77">
            <a:extLst>
              <a:ext uri="{FF2B5EF4-FFF2-40B4-BE49-F238E27FC236}">
                <a16:creationId xmlns:a16="http://schemas.microsoft.com/office/drawing/2014/main" id="{32137CA2-FD1B-4512-863E-5383445FF768}"/>
              </a:ext>
            </a:extLst>
          </p:cNvPr>
          <p:cNvSpPr/>
          <p:nvPr/>
        </p:nvSpPr>
        <p:spPr>
          <a:xfrm>
            <a:off x="9976600" y="3914267"/>
            <a:ext cx="1836400" cy="639200"/>
          </a:xfrm>
          <a:prstGeom prst="rect">
            <a:avLst/>
          </a:prstGeom>
          <a:solidFill>
            <a:srgbClr val="63D297"/>
          </a:solidFill>
          <a:ln w="9525" cap="flat" cmpd="sng">
            <a:solidFill>
              <a:srgbClr val="4BA173"/>
            </a:solidFill>
            <a:prstDash val="solid"/>
            <a:round/>
            <a:headEnd type="none" w="sm" len="sm"/>
            <a:tailEnd type="none" w="sm" len="sm"/>
          </a:ln>
        </p:spPr>
        <p:txBody>
          <a:bodyPr spcFirstLastPara="1" wrap="square" lIns="121900" tIns="121900" rIns="121900" bIns="121900" anchor="ctr" anchorCtr="0">
            <a:noAutofit/>
          </a:bodyPr>
          <a:lstStyle/>
          <a:p>
            <a:r>
              <a:rPr lang="en" sz="2400"/>
              <a:t>main()</a:t>
            </a:r>
            <a:endParaRPr sz="2400"/>
          </a:p>
        </p:txBody>
      </p:sp>
      <p:sp>
        <p:nvSpPr>
          <p:cNvPr id="3" name="Google Shape;612;p77">
            <a:extLst>
              <a:ext uri="{FF2B5EF4-FFF2-40B4-BE49-F238E27FC236}">
                <a16:creationId xmlns:a16="http://schemas.microsoft.com/office/drawing/2014/main" id="{D5234EEA-CA79-4DC0-9E64-835F7ADCBA1D}"/>
              </a:ext>
            </a:extLst>
          </p:cNvPr>
          <p:cNvSpPr/>
          <p:nvPr/>
        </p:nvSpPr>
        <p:spPr>
          <a:xfrm>
            <a:off x="9976600" y="4553467"/>
            <a:ext cx="1836400" cy="639200"/>
          </a:xfrm>
          <a:prstGeom prst="rect">
            <a:avLst/>
          </a:prstGeom>
          <a:solidFill>
            <a:srgbClr val="FF5252"/>
          </a:solidFill>
          <a:ln w="9525" cap="flat" cmpd="sng">
            <a:solidFill>
              <a:srgbClr val="4BA173"/>
            </a:solidFill>
            <a:prstDash val="solid"/>
            <a:round/>
            <a:headEnd type="none" w="sm" len="sm"/>
            <a:tailEnd type="none" w="sm" len="sm"/>
          </a:ln>
        </p:spPr>
        <p:txBody>
          <a:bodyPr spcFirstLastPara="1" wrap="square" lIns="121900" tIns="121900" rIns="121900" bIns="121900" anchor="ctr" anchorCtr="0">
            <a:noAutofit/>
          </a:bodyPr>
          <a:lstStyle/>
          <a:p>
            <a:r>
              <a:rPr lang="en" sz="2400"/>
              <a:t>method()</a:t>
            </a:r>
            <a:endParaRPr sz="2400"/>
          </a:p>
        </p:txBody>
      </p:sp>
      <p:sp>
        <p:nvSpPr>
          <p:cNvPr id="4" name="Google Shape;613;p77">
            <a:extLst>
              <a:ext uri="{FF2B5EF4-FFF2-40B4-BE49-F238E27FC236}">
                <a16:creationId xmlns:a16="http://schemas.microsoft.com/office/drawing/2014/main" id="{6FFF223A-D354-46B5-8FCF-4D6C5B845E1A}"/>
              </a:ext>
            </a:extLst>
          </p:cNvPr>
          <p:cNvSpPr/>
          <p:nvPr/>
        </p:nvSpPr>
        <p:spPr>
          <a:xfrm>
            <a:off x="9976600" y="5192667"/>
            <a:ext cx="1836400" cy="1069600"/>
          </a:xfrm>
          <a:prstGeom prst="rect">
            <a:avLst/>
          </a:prstGeom>
          <a:solidFill>
            <a:srgbClr val="FFF176"/>
          </a:solidFill>
          <a:ln w="9525" cap="flat" cmpd="sng">
            <a:solidFill>
              <a:srgbClr val="4BA173"/>
            </a:solidFill>
            <a:prstDash val="solid"/>
            <a:round/>
            <a:headEnd type="none" w="sm" len="sm"/>
            <a:tailEnd type="none" w="sm" len="sm"/>
          </a:ln>
        </p:spPr>
        <p:txBody>
          <a:bodyPr spcFirstLastPara="1" wrap="square" lIns="121900" tIns="121900" rIns="121900" bIns="121900" anchor="ctr" anchorCtr="0">
            <a:noAutofit/>
          </a:bodyPr>
          <a:lstStyle/>
          <a:p>
            <a:r>
              <a:rPr lang="en" sz="2400"/>
              <a:t>toString()</a:t>
            </a:r>
            <a:endParaRPr sz="2400"/>
          </a:p>
        </p:txBody>
      </p:sp>
      <p:sp>
        <p:nvSpPr>
          <p:cNvPr id="6" name="Google Shape;614;p77">
            <a:extLst>
              <a:ext uri="{FF2B5EF4-FFF2-40B4-BE49-F238E27FC236}">
                <a16:creationId xmlns:a16="http://schemas.microsoft.com/office/drawing/2014/main" id="{C946FEF4-D24C-40B4-BFD6-1DA76EA94410}"/>
              </a:ext>
            </a:extLst>
          </p:cNvPr>
          <p:cNvSpPr txBox="1"/>
          <p:nvPr/>
        </p:nvSpPr>
        <p:spPr>
          <a:xfrm>
            <a:off x="8198233" y="4553467"/>
            <a:ext cx="1743600" cy="4648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Call Stack</a:t>
            </a:r>
            <a:endParaRPr sz="2400">
              <a:latin typeface="Proxima Nova"/>
              <a:ea typeface="Proxima Nova"/>
              <a:cs typeface="Proxima Nova"/>
              <a:sym typeface="Proxima Nova"/>
            </a:endParaRPr>
          </a:p>
        </p:txBody>
      </p:sp>
      <p:sp>
        <p:nvSpPr>
          <p:cNvPr id="8" name="Google Shape;615;p77">
            <a:extLst>
              <a:ext uri="{FF2B5EF4-FFF2-40B4-BE49-F238E27FC236}">
                <a16:creationId xmlns:a16="http://schemas.microsoft.com/office/drawing/2014/main" id="{9192EBB5-4BC6-46AE-8F4A-751476189EAE}"/>
              </a:ext>
            </a:extLst>
          </p:cNvPr>
          <p:cNvSpPr/>
          <p:nvPr/>
        </p:nvSpPr>
        <p:spPr>
          <a:xfrm>
            <a:off x="9604633" y="3809667"/>
            <a:ext cx="337200" cy="2522400"/>
          </a:xfrm>
          <a:prstGeom prst="leftBrace">
            <a:avLst>
              <a:gd name="adj1" fmla="val 8333"/>
              <a:gd name="adj2" fmla="val 50000"/>
            </a:avLst>
          </a:prstGeom>
          <a:noFill/>
          <a:ln w="9525" cap="flat" cmpd="sng">
            <a:solidFill>
              <a:srgbClr val="4BA1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533;p71">
            <a:extLst>
              <a:ext uri="{FF2B5EF4-FFF2-40B4-BE49-F238E27FC236}">
                <a16:creationId xmlns:a16="http://schemas.microsoft.com/office/drawing/2014/main" id="{1BDCD90D-3385-48D3-A14D-1D6FA56CAD35}"/>
              </a:ext>
            </a:extLst>
          </p:cNvPr>
          <p:cNvSpPr txBox="1"/>
          <p:nvPr/>
        </p:nvSpPr>
        <p:spPr>
          <a:xfrm>
            <a:off x="87694" y="4965867"/>
            <a:ext cx="2914800" cy="2592800"/>
          </a:xfrm>
          <a:prstGeom prst="rect">
            <a:avLst/>
          </a:prstGeom>
          <a:noFill/>
          <a:ln>
            <a:noFill/>
          </a:ln>
        </p:spPr>
        <p:txBody>
          <a:bodyPr spcFirstLastPara="1" wrap="square" lIns="121900" tIns="121900" rIns="121900" bIns="121900" anchor="t" anchorCtr="0">
            <a:noAutofit/>
          </a:bodyPr>
          <a:lstStyle/>
          <a:p>
            <a:r>
              <a:rPr lang="en" sz="3600" dirty="0">
                <a:latin typeface="Courier New" panose="02070309020205020404" pitchFamily="49" charset="0"/>
                <a:ea typeface="Inconsolata"/>
                <a:cs typeface="Courier New" panose="02070309020205020404" pitchFamily="49" charset="0"/>
                <a:sym typeface="Inconsolata"/>
              </a:rPr>
              <a:t>iconst_1</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iconst_2</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iadd</a:t>
            </a:r>
            <a:endParaRPr sz="3600" dirty="0">
              <a:latin typeface="Courier New" panose="02070309020205020404" pitchFamily="49" charset="0"/>
              <a:ea typeface="Inconsolata"/>
              <a:cs typeface="Courier New" panose="02070309020205020404" pitchFamily="49" charset="0"/>
              <a:sym typeface="Inconsolata"/>
            </a:endParaRPr>
          </a:p>
        </p:txBody>
      </p:sp>
      <p:sp>
        <p:nvSpPr>
          <p:cNvPr id="25" name="Google Shape;534;p71">
            <a:extLst>
              <a:ext uri="{FF2B5EF4-FFF2-40B4-BE49-F238E27FC236}">
                <a16:creationId xmlns:a16="http://schemas.microsoft.com/office/drawing/2014/main" id="{8B922E98-DD53-4E8E-8A77-3601084B63E3}"/>
              </a:ext>
            </a:extLst>
          </p:cNvPr>
          <p:cNvSpPr/>
          <p:nvPr/>
        </p:nvSpPr>
        <p:spPr>
          <a:xfrm>
            <a:off x="3431736" y="4253534"/>
            <a:ext cx="2485600" cy="76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933"/>
              <a:t>1</a:t>
            </a:r>
            <a:endParaRPr sz="2933"/>
          </a:p>
        </p:txBody>
      </p:sp>
      <p:sp>
        <p:nvSpPr>
          <p:cNvPr id="26" name="Google Shape;535;p71">
            <a:extLst>
              <a:ext uri="{FF2B5EF4-FFF2-40B4-BE49-F238E27FC236}">
                <a16:creationId xmlns:a16="http://schemas.microsoft.com/office/drawing/2014/main" id="{E822A763-40CF-452A-8C06-19122328AECC}"/>
              </a:ext>
            </a:extLst>
          </p:cNvPr>
          <p:cNvSpPr/>
          <p:nvPr/>
        </p:nvSpPr>
        <p:spPr>
          <a:xfrm>
            <a:off x="3431736" y="5020734"/>
            <a:ext cx="2485600" cy="76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933"/>
              <a:t>2</a:t>
            </a:r>
            <a:endParaRPr sz="2933"/>
          </a:p>
        </p:txBody>
      </p:sp>
      <p:sp>
        <p:nvSpPr>
          <p:cNvPr id="27" name="Google Shape;536;p71">
            <a:extLst>
              <a:ext uri="{FF2B5EF4-FFF2-40B4-BE49-F238E27FC236}">
                <a16:creationId xmlns:a16="http://schemas.microsoft.com/office/drawing/2014/main" id="{4F37162A-C6DD-4BE5-82E1-B1A2F62CAF1B}"/>
              </a:ext>
            </a:extLst>
          </p:cNvPr>
          <p:cNvSpPr/>
          <p:nvPr/>
        </p:nvSpPr>
        <p:spPr>
          <a:xfrm>
            <a:off x="1734761" y="5180667"/>
            <a:ext cx="434800" cy="434800"/>
          </a:xfrm>
          <a:prstGeom prst="ellipse">
            <a:avLst/>
          </a:prstGeom>
          <a:noFill/>
          <a:ln>
            <a:noFill/>
          </a:ln>
        </p:spPr>
        <p:txBody>
          <a:bodyPr spcFirstLastPara="1" wrap="square" lIns="121900" tIns="121900" rIns="121900" bIns="121900" anchor="ctr" anchorCtr="0">
            <a:noAutofit/>
          </a:bodyPr>
          <a:lstStyle/>
          <a:p>
            <a:endParaRPr sz="2400"/>
          </a:p>
        </p:txBody>
      </p:sp>
      <p:sp>
        <p:nvSpPr>
          <p:cNvPr id="28" name="Google Shape;537;p71">
            <a:extLst>
              <a:ext uri="{FF2B5EF4-FFF2-40B4-BE49-F238E27FC236}">
                <a16:creationId xmlns:a16="http://schemas.microsoft.com/office/drawing/2014/main" id="{D0168022-3F52-443E-A2F7-0BD00D125E9A}"/>
              </a:ext>
            </a:extLst>
          </p:cNvPr>
          <p:cNvSpPr/>
          <p:nvPr/>
        </p:nvSpPr>
        <p:spPr>
          <a:xfrm>
            <a:off x="1734761" y="5721367"/>
            <a:ext cx="434800" cy="434800"/>
          </a:xfrm>
          <a:prstGeom prst="ellipse">
            <a:avLst/>
          </a:prstGeom>
          <a:noFill/>
          <a:ln>
            <a:noFill/>
          </a:ln>
        </p:spPr>
        <p:txBody>
          <a:bodyPr spcFirstLastPara="1" wrap="square" lIns="121900" tIns="121900" rIns="121900" bIns="121900" anchor="ctr" anchorCtr="0">
            <a:noAutofit/>
          </a:bodyPr>
          <a:lstStyle/>
          <a:p>
            <a:endParaRPr sz="2400"/>
          </a:p>
        </p:txBody>
      </p:sp>
      <p:cxnSp>
        <p:nvCxnSpPr>
          <p:cNvPr id="29" name="Google Shape;538;p71">
            <a:extLst>
              <a:ext uri="{FF2B5EF4-FFF2-40B4-BE49-F238E27FC236}">
                <a16:creationId xmlns:a16="http://schemas.microsoft.com/office/drawing/2014/main" id="{FECDF2C8-9646-47CD-980F-F8E20429DC94}"/>
              </a:ext>
            </a:extLst>
          </p:cNvPr>
          <p:cNvCxnSpPr>
            <a:cxnSpLocks/>
            <a:endCxn id="25" idx="1"/>
          </p:cNvCxnSpPr>
          <p:nvPr/>
        </p:nvCxnSpPr>
        <p:spPr>
          <a:xfrm flipV="1">
            <a:off x="2437125" y="4637134"/>
            <a:ext cx="994611" cy="555533"/>
          </a:xfrm>
          <a:prstGeom prst="straightConnector1">
            <a:avLst/>
          </a:prstGeom>
          <a:noFill/>
          <a:ln w="38100" cap="flat" cmpd="sng">
            <a:solidFill>
              <a:schemeClr val="dk2"/>
            </a:solidFill>
            <a:prstDash val="solid"/>
            <a:round/>
            <a:headEnd type="none" w="med" len="med"/>
            <a:tailEnd type="triangle" w="med" len="med"/>
          </a:ln>
        </p:spPr>
      </p:cxnSp>
      <p:cxnSp>
        <p:nvCxnSpPr>
          <p:cNvPr id="30" name="Google Shape;539;p71">
            <a:extLst>
              <a:ext uri="{FF2B5EF4-FFF2-40B4-BE49-F238E27FC236}">
                <a16:creationId xmlns:a16="http://schemas.microsoft.com/office/drawing/2014/main" id="{A0E13699-1897-4F9A-A4B4-9EA4089DDA46}"/>
              </a:ext>
            </a:extLst>
          </p:cNvPr>
          <p:cNvCxnSpPr>
            <a:cxnSpLocks/>
            <a:endCxn id="26" idx="1"/>
          </p:cNvCxnSpPr>
          <p:nvPr/>
        </p:nvCxnSpPr>
        <p:spPr>
          <a:xfrm flipV="1">
            <a:off x="2437125" y="5404334"/>
            <a:ext cx="994611" cy="425933"/>
          </a:xfrm>
          <a:prstGeom prst="straightConnector1">
            <a:avLst/>
          </a:prstGeom>
          <a:noFill/>
          <a:ln w="38100" cap="flat" cmpd="sng">
            <a:solidFill>
              <a:schemeClr val="dk2"/>
            </a:solidFill>
            <a:prstDash val="solid"/>
            <a:round/>
            <a:headEnd type="none" w="med" len="med"/>
            <a:tailEnd type="triangle" w="med" len="med"/>
          </a:ln>
        </p:spPr>
      </p:cxnSp>
      <p:sp>
        <p:nvSpPr>
          <p:cNvPr id="33" name="Google Shape;542;p71">
            <a:extLst>
              <a:ext uri="{FF2B5EF4-FFF2-40B4-BE49-F238E27FC236}">
                <a16:creationId xmlns:a16="http://schemas.microsoft.com/office/drawing/2014/main" id="{F0067E26-E474-4EEB-82FF-8356505BBCF5}"/>
              </a:ext>
            </a:extLst>
          </p:cNvPr>
          <p:cNvSpPr txBox="1"/>
          <p:nvPr/>
        </p:nvSpPr>
        <p:spPr>
          <a:xfrm>
            <a:off x="3457403" y="3707834"/>
            <a:ext cx="2388000" cy="490000"/>
          </a:xfrm>
          <a:prstGeom prst="rect">
            <a:avLst/>
          </a:prstGeom>
          <a:noFill/>
          <a:ln>
            <a:noFill/>
          </a:ln>
        </p:spPr>
        <p:txBody>
          <a:bodyPr spcFirstLastPara="1" wrap="square" lIns="121900" tIns="121900" rIns="121900" bIns="121900" anchor="t" anchorCtr="0">
            <a:noAutofit/>
          </a:bodyPr>
          <a:lstStyle/>
          <a:p>
            <a:r>
              <a:rPr lang="en" sz="2000" b="1" dirty="0">
                <a:latin typeface="Proxima Nova"/>
                <a:ea typeface="Proxima Nova"/>
                <a:cs typeface="Proxima Nova"/>
                <a:sym typeface="Proxima Nova"/>
              </a:rPr>
              <a:t>Operand stack:</a:t>
            </a:r>
            <a:endParaRPr sz="2000" b="1" dirty="0">
              <a:latin typeface="Proxima Nova"/>
              <a:ea typeface="Proxima Nova"/>
              <a:cs typeface="Proxima Nova"/>
              <a:sym typeface="Proxima Nova"/>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BD74F74-8AE3-4547-9C24-E763516EC2AA}"/>
                  </a:ext>
                </a:extLst>
              </p14:cNvPr>
              <p14:cNvContentPartPr/>
              <p14:nvPr/>
            </p14:nvContentPartPr>
            <p14:xfrm>
              <a:off x="6004800" y="3804840"/>
              <a:ext cx="4081680" cy="613800"/>
            </p14:xfrm>
          </p:contentPart>
        </mc:Choice>
        <mc:Fallback xmlns="">
          <p:pic>
            <p:nvPicPr>
              <p:cNvPr id="5" name="Ink 4">
                <a:extLst>
                  <a:ext uri="{FF2B5EF4-FFF2-40B4-BE49-F238E27FC236}">
                    <a16:creationId xmlns:a16="http://schemas.microsoft.com/office/drawing/2014/main" id="{2BD74F74-8AE3-4547-9C24-E763516EC2AA}"/>
                  </a:ext>
                </a:extLst>
              </p:cNvPr>
              <p:cNvPicPr/>
              <p:nvPr/>
            </p:nvPicPr>
            <p:blipFill>
              <a:blip r:embed="rId4"/>
              <a:stretch>
                <a:fillRect/>
              </a:stretch>
            </p:blipFill>
            <p:spPr>
              <a:xfrm>
                <a:off x="5995440" y="3795480"/>
                <a:ext cx="4100400" cy="632520"/>
              </a:xfrm>
              <a:prstGeom prst="rect">
                <a:avLst/>
              </a:prstGeom>
            </p:spPr>
          </p:pic>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Java Bytecode Model</a:t>
            </a:r>
            <a:endParaRPr sz="7200" dirty="0"/>
          </a:p>
        </p:txBody>
      </p:sp>
      <p:sp>
        <p:nvSpPr>
          <p:cNvPr id="621" name="Google Shape;621;p78"/>
          <p:cNvSpPr txBox="1">
            <a:spLocks noGrp="1"/>
          </p:cNvSpPr>
          <p:nvPr>
            <p:ph idx="1"/>
          </p:nvPr>
        </p:nvSpPr>
        <p:spPr>
          <a:xfrm>
            <a:off x="1097280" y="1373274"/>
            <a:ext cx="10841748" cy="4983076"/>
          </a:xfrm>
          <a:prstGeom prst="rect">
            <a:avLst/>
          </a:prstGeom>
        </p:spPr>
        <p:txBody>
          <a:bodyPr spcFirstLastPara="1" vert="horz" wrap="square" lIns="121900" tIns="121900" rIns="121900" bIns="121900" rtlCol="0" anchor="t" anchorCtr="0">
            <a:noAutofit/>
          </a:bodyPr>
          <a:lstStyle/>
          <a:p>
            <a:pPr marL="609585" indent="-558786"/>
            <a:r>
              <a:rPr lang="en" sz="2800" dirty="0"/>
              <a:t>Idealized machine:  Stack Machine</a:t>
            </a:r>
          </a:p>
          <a:p>
            <a:pPr marL="609585" indent="-558786"/>
            <a:r>
              <a:rPr lang="en" sz="2800" dirty="0"/>
              <a:t>No registers</a:t>
            </a:r>
          </a:p>
          <a:p>
            <a:pPr marL="609585" indent="-558786"/>
            <a:r>
              <a:rPr lang="en" sz="2800" dirty="0"/>
              <a:t>One function call stack</a:t>
            </a:r>
          </a:p>
          <a:p>
            <a:pPr marL="1371554" lvl="1" indent="-507987">
              <a:spcBef>
                <a:spcPts val="0"/>
              </a:spcBef>
              <a:buSzPts val="2400"/>
            </a:pPr>
            <a:r>
              <a:rPr lang="en" sz="2400" dirty="0"/>
              <a:t>Arguments and locals index into stack</a:t>
            </a:r>
          </a:p>
          <a:p>
            <a:pPr marL="1371554" lvl="1" indent="-507987">
              <a:spcBef>
                <a:spcPts val="0"/>
              </a:spcBef>
              <a:buSzPts val="2400"/>
            </a:pPr>
            <a:r>
              <a:rPr lang="en" sz="2400" dirty="0"/>
              <a:t>Intermediate values pushed onto stack</a:t>
            </a:r>
          </a:p>
          <a:p>
            <a:pPr marL="609585" indent="-558786"/>
            <a:r>
              <a:rPr lang="en" sz="2800" dirty="0"/>
              <a:t>One operand stack</a:t>
            </a:r>
          </a:p>
          <a:p>
            <a:pPr marL="1371554" lvl="1" indent="-457189">
              <a:spcBef>
                <a:spcPts val="0"/>
              </a:spcBef>
            </a:pPr>
            <a:r>
              <a:rPr lang="en-US" sz="2400" dirty="0"/>
              <a:t>All instructions take arguments via the operand stack</a:t>
            </a:r>
          </a:p>
          <a:p>
            <a:pPr marL="1371554" lvl="1" indent="-457189">
              <a:spcBef>
                <a:spcPts val="0"/>
              </a:spcBef>
            </a:pPr>
            <a:r>
              <a:rPr lang="en-US" sz="2400" dirty="0"/>
              <a:t>All instructions generate results via the operand stack</a:t>
            </a:r>
            <a:endParaRPr lang="en" sz="2400" dirty="0"/>
          </a:p>
          <a:p>
            <a:pPr marL="609585" indent="-558786"/>
            <a:r>
              <a:rPr lang="en" sz="2800" dirty="0"/>
              <a:t>Heap</a:t>
            </a:r>
            <a:endParaRPr sz="2800" dirty="0"/>
          </a:p>
          <a:p>
            <a:pPr marL="1371554" lvl="1" indent="-457189">
              <a:spcBef>
                <a:spcPts val="0"/>
              </a:spcBef>
            </a:pPr>
            <a:r>
              <a:rPr lang="en" sz="2400" dirty="0"/>
              <a:t>Allocate objects with new, manipulate objects by reading/writing fields</a:t>
            </a:r>
            <a:endParaRPr sz="2400" dirty="0"/>
          </a:p>
        </p:txBody>
      </p:sp>
      <p:sp>
        <p:nvSpPr>
          <p:cNvPr id="622" name="Google Shape;622;p7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9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000" dirty="0"/>
              <a:t>Java Reflection</a:t>
            </a:r>
            <a:endParaRPr sz="6000" dirty="0"/>
          </a:p>
        </p:txBody>
      </p:sp>
      <p:sp>
        <p:nvSpPr>
          <p:cNvPr id="680" name="Google Shape;680;p9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6</a:t>
            </a:fld>
            <a:endParaRPr/>
          </a:p>
        </p:txBody>
      </p:sp>
      <p:sp>
        <p:nvSpPr>
          <p:cNvPr id="4" name="Google Shape;681;p90">
            <a:extLst>
              <a:ext uri="{FF2B5EF4-FFF2-40B4-BE49-F238E27FC236}">
                <a16:creationId xmlns:a16="http://schemas.microsoft.com/office/drawing/2014/main" id="{CB7790A3-3A18-4A4F-BDE6-297FDB734E5E}"/>
              </a:ext>
            </a:extLst>
          </p:cNvPr>
          <p:cNvSpPr txBox="1"/>
          <p:nvPr/>
        </p:nvSpPr>
        <p:spPr>
          <a:xfrm>
            <a:off x="415600" y="1326800"/>
            <a:ext cx="11512000" cy="5041200"/>
          </a:xfrm>
          <a:prstGeom prst="rect">
            <a:avLst/>
          </a:prstGeom>
          <a:noFill/>
          <a:ln>
            <a:noFill/>
          </a:ln>
        </p:spPr>
        <p:txBody>
          <a:bodyPr spcFirstLastPara="1" wrap="square" lIns="121900" tIns="121900" rIns="121900" bIns="121900" anchor="t" anchorCtr="0">
            <a:noAutofit/>
          </a:bodyPr>
          <a:lstStyle/>
          <a:p>
            <a:pPr>
              <a:lnSpc>
                <a:spcPct val="150000"/>
              </a:lnSpc>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forName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(String)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throws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ClassNotFoundException</a:t>
            </a:r>
            <a:endParaRPr sz="14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50000"/>
              </a:lnSpc>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getField</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(String)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throws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SecurityException, NoSuchFieldException </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50000"/>
              </a:lnSpc>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Field.</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get</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(Object)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throws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IllegalArgumentException, IllegalAccessException </a:t>
            </a:r>
            <a:r>
              <a:rPr lang="en" sz="1400" dirty="0">
                <a:solidFill>
                  <a:srgbClr val="888888"/>
                </a:solidFill>
                <a:latin typeface="Courier New" panose="02070309020205020404" pitchFamily="49" charset="0"/>
                <a:ea typeface="Inconsolata"/>
                <a:cs typeface="Courier New" panose="02070309020205020404" pitchFamily="49" charset="0"/>
                <a:sym typeface="Inconsolata"/>
              </a:rPr>
              <a:t>// same for set</a:t>
            </a:r>
            <a:endParaRPr sz="14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50000"/>
              </a:lnSpc>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getMethod</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(String)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throws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SecurityException,NoSuchMethodException</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50000"/>
              </a:lnSpc>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Method.</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invoke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(Object,Object[])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throws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IllegalAccessException, IllegalArgumentException, InvocationTargetException</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50000"/>
              </a:lnSpc>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getConstructor</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(String)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throws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SecurityException,NoSuchMethodException</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50000"/>
              </a:lnSpc>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Class.</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newInstance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throws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InstantiationException, IllegalAccessException</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50000"/>
              </a:lnSpc>
            </a:pPr>
            <a:r>
              <a:rPr lang="en" sz="1200" dirty="0">
                <a:solidFill>
                  <a:srgbClr val="333333"/>
                </a:solidFill>
                <a:latin typeface="Courier New" panose="02070309020205020404" pitchFamily="49" charset="0"/>
                <a:ea typeface="Inconsolata"/>
                <a:cs typeface="Courier New" panose="02070309020205020404" pitchFamily="49" charset="0"/>
                <a:sym typeface="Inconsolata"/>
              </a:rPr>
              <a:t>Constructor.</a:t>
            </a:r>
            <a:r>
              <a:rPr lang="en" sz="1200" dirty="0">
                <a:solidFill>
                  <a:srgbClr val="0000CC"/>
                </a:solidFill>
                <a:latin typeface="Courier New" panose="02070309020205020404" pitchFamily="49" charset="0"/>
                <a:ea typeface="Inconsolata"/>
                <a:cs typeface="Courier New" panose="02070309020205020404" pitchFamily="49" charset="0"/>
                <a:sym typeface="Inconsolata"/>
              </a:rPr>
              <a:t>newInstance</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(Object[]) </a:t>
            </a:r>
            <a:r>
              <a:rPr lang="en" sz="1200" b="1" dirty="0">
                <a:solidFill>
                  <a:srgbClr val="008800"/>
                </a:solidFill>
                <a:latin typeface="Courier New" panose="02070309020205020404" pitchFamily="49" charset="0"/>
                <a:ea typeface="Inconsolata"/>
                <a:cs typeface="Courier New" panose="02070309020205020404" pitchFamily="49" charset="0"/>
                <a:sym typeface="Inconsolata"/>
              </a:rPr>
              <a:t>throws</a:t>
            </a:r>
            <a:r>
              <a:rPr lang="en" sz="1200" dirty="0">
                <a:solidFill>
                  <a:srgbClr val="333333"/>
                </a:solidFill>
                <a:latin typeface="Courier New" panose="02070309020205020404" pitchFamily="49" charset="0"/>
                <a:ea typeface="Inconsolata"/>
                <a:cs typeface="Courier New" panose="02070309020205020404" pitchFamily="49" charset="0"/>
                <a:sym typeface="Inconsolata"/>
              </a:rPr>
              <a:t> InstantiationException, IllegalAccessException, IllegalArgumentException, InvocationTargetException</a:t>
            </a:r>
            <a:endParaRPr sz="12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7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Bytecode instruction format</a:t>
            </a:r>
            <a:endParaRPr sz="5400" dirty="0"/>
          </a:p>
        </p:txBody>
      </p:sp>
      <p:sp>
        <p:nvSpPr>
          <p:cNvPr id="628" name="Google Shape;628;p79"/>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sz="2000" dirty="0">
                <a:latin typeface="Courier New" panose="02070309020205020404" pitchFamily="49" charset="0"/>
                <a:ea typeface="Inconsolata"/>
                <a:cs typeface="Courier New" panose="02070309020205020404" pitchFamily="49" charset="0"/>
                <a:sym typeface="Inconsolata"/>
              </a:rPr>
              <a:t>&lt;index&gt; &lt;opcode&gt; [ &lt;operand1&gt; [ &lt;operand2&gt;... ]] [//&lt;comment&gt;]</a:t>
            </a:r>
            <a:endParaRPr sz="2000" dirty="0">
              <a:latin typeface="Courier New" panose="02070309020205020404" pitchFamily="49" charset="0"/>
              <a:ea typeface="Inconsolata"/>
              <a:cs typeface="Courier New" panose="02070309020205020404" pitchFamily="49" charset="0"/>
              <a:sym typeface="Inconsolata"/>
            </a:endParaRPr>
          </a:p>
          <a:p>
            <a:pPr marL="0" indent="0">
              <a:buNone/>
            </a:pPr>
            <a:endParaRPr sz="2800" dirty="0">
              <a:latin typeface="Inconsolata"/>
              <a:ea typeface="Inconsolata"/>
              <a:cs typeface="Inconsolata"/>
              <a:sym typeface="Inconsolata"/>
            </a:endParaRPr>
          </a:p>
          <a:p>
            <a:pPr marL="609585" indent="-482588">
              <a:buSzPts val="2100"/>
              <a:buFont typeface="Inconsolata"/>
              <a:buChar char="●"/>
            </a:pPr>
            <a:r>
              <a:rPr lang="en" b="1" dirty="0"/>
              <a:t>Index</a:t>
            </a:r>
            <a:r>
              <a:rPr lang="en" dirty="0"/>
              <a:t>:  Bytecode instruction index</a:t>
            </a:r>
            <a:endParaRPr dirty="0"/>
          </a:p>
          <a:p>
            <a:pPr marL="1219170" lvl="1" indent="-507987">
              <a:spcBef>
                <a:spcPts val="0"/>
              </a:spcBef>
            </a:pPr>
            <a:r>
              <a:rPr lang="en" dirty="0"/>
              <a:t>Unique offset inside each method</a:t>
            </a:r>
            <a:endParaRPr dirty="0"/>
          </a:p>
          <a:p>
            <a:pPr marL="609585" indent="-558786"/>
            <a:r>
              <a:rPr lang="en" b="1" dirty="0"/>
              <a:t>Opcode</a:t>
            </a:r>
            <a:r>
              <a:rPr lang="en" dirty="0"/>
              <a:t>:  Instruction to be executed</a:t>
            </a:r>
            <a:endParaRPr dirty="0"/>
          </a:p>
          <a:p>
            <a:pPr marL="1219170" lvl="1" indent="-507987">
              <a:spcBef>
                <a:spcPts val="0"/>
              </a:spcBef>
            </a:pPr>
            <a:r>
              <a:rPr lang="en" dirty="0"/>
              <a:t>E.g., iconst_0, iconst</a:t>
            </a:r>
            <a:endParaRPr dirty="0"/>
          </a:p>
          <a:p>
            <a:pPr marL="609585" indent="-558786"/>
            <a:r>
              <a:rPr lang="en" b="1" dirty="0"/>
              <a:t>Operands</a:t>
            </a:r>
            <a:r>
              <a:rPr lang="en" dirty="0"/>
              <a:t>:  “Arguments” of the instruction</a:t>
            </a:r>
            <a:endParaRPr dirty="0"/>
          </a:p>
          <a:p>
            <a:pPr marL="1219170" lvl="1" indent="-507987">
              <a:spcBef>
                <a:spcPts val="0"/>
              </a:spcBef>
            </a:pPr>
            <a:r>
              <a:rPr lang="en" dirty="0"/>
              <a:t>E.g., iconst </a:t>
            </a:r>
            <a:r>
              <a:rPr lang="en" dirty="0">
                <a:highlight>
                  <a:srgbClr val="FFFF00"/>
                </a:highlight>
              </a:rPr>
              <a:t>100</a:t>
            </a:r>
            <a:endParaRPr dirty="0">
              <a:highlight>
                <a:srgbClr val="FFFF00"/>
              </a:highlight>
            </a:endParaRPr>
          </a:p>
        </p:txBody>
      </p:sp>
      <p:sp>
        <p:nvSpPr>
          <p:cNvPr id="629" name="Google Shape;629;p79"/>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8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Viewing bytecode</a:t>
            </a:r>
            <a:endParaRPr/>
          </a:p>
        </p:txBody>
      </p:sp>
      <p:sp>
        <p:nvSpPr>
          <p:cNvPr id="635" name="Google Shape;635;p80"/>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buFont typeface="Inconsolata"/>
              <a:buChar char="●"/>
            </a:pPr>
            <a:r>
              <a:rPr lang="en">
                <a:latin typeface="Inconsolata"/>
                <a:ea typeface="Inconsolata"/>
                <a:cs typeface="Inconsolata"/>
                <a:sym typeface="Inconsolata"/>
              </a:rPr>
              <a:t>javap -c -p &lt;class file&gt;</a:t>
            </a:r>
            <a:endParaRPr/>
          </a:p>
        </p:txBody>
      </p:sp>
      <p:sp>
        <p:nvSpPr>
          <p:cNvPr id="636" name="Google Shape;636;p8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61</a:t>
            </a:fld>
            <a:endParaRPr/>
          </a:p>
        </p:txBody>
      </p:sp>
      <p:sp>
        <p:nvSpPr>
          <p:cNvPr id="637" name="Google Shape;637;p80"/>
          <p:cNvSpPr txBox="1"/>
          <p:nvPr/>
        </p:nvSpPr>
        <p:spPr>
          <a:xfrm>
            <a:off x="179133" y="2158667"/>
            <a:ext cx="12192000" cy="4000000"/>
          </a:xfrm>
          <a:prstGeom prst="rect">
            <a:avLst/>
          </a:prstGeom>
          <a:noFill/>
          <a:ln>
            <a:noFill/>
          </a:ln>
        </p:spPr>
        <p:txBody>
          <a:bodyPr spcFirstLastPara="1" wrap="square" lIns="121900" tIns="121900" rIns="121900" bIns="121900" anchor="t" anchorCtr="0">
            <a:noAutofit/>
          </a:bodyPr>
          <a:lstStyle/>
          <a:p>
            <a:r>
              <a:rPr lang="en" sz="1600" dirty="0"/>
              <a:t>NAME</a:t>
            </a:r>
            <a:endParaRPr sz="1600" dirty="0"/>
          </a:p>
          <a:p>
            <a:r>
              <a:rPr lang="en" sz="1600" dirty="0"/>
              <a:t>       javap - Disassembles one or more class files.</a:t>
            </a:r>
            <a:endParaRPr sz="1600" dirty="0"/>
          </a:p>
          <a:p>
            <a:endParaRPr sz="1600" dirty="0"/>
          </a:p>
          <a:p>
            <a:r>
              <a:rPr lang="en" sz="1600" dirty="0"/>
              <a:t>DESCRIPTION</a:t>
            </a:r>
            <a:endParaRPr sz="1600" dirty="0"/>
          </a:p>
          <a:p>
            <a:r>
              <a:rPr lang="en" sz="1600" dirty="0"/>
              <a:t>       The javap command disassembles one or more class files. The output depends on the options used. When no options are used, then the javap command prints the package, protected and public fields, and methods of the classes passed to it. The javap command prints its output to stdout.</a:t>
            </a:r>
            <a:endParaRPr sz="1600" dirty="0"/>
          </a:p>
          <a:p>
            <a:endParaRPr sz="1600" dirty="0"/>
          </a:p>
          <a:p>
            <a:r>
              <a:rPr lang="en" sz="1600" dirty="0"/>
              <a:t>OPTIONS</a:t>
            </a:r>
            <a:endParaRPr sz="1600" dirty="0"/>
          </a:p>
          <a:p>
            <a:r>
              <a:rPr lang="en" sz="1600" dirty="0"/>
              <a:t>       -p</a:t>
            </a:r>
            <a:endParaRPr sz="1600" dirty="0"/>
          </a:p>
          <a:p>
            <a:r>
              <a:rPr lang="en" sz="1600" dirty="0"/>
              <a:t>           Shows all classes and members.</a:t>
            </a:r>
            <a:endParaRPr sz="1600" dirty="0"/>
          </a:p>
          <a:p>
            <a:r>
              <a:rPr lang="en" sz="1600" dirty="0"/>
              <a:t>       -c</a:t>
            </a:r>
            <a:endParaRPr sz="1600" dirty="0"/>
          </a:p>
          <a:p>
            <a:r>
              <a:rPr lang="en" sz="1600" dirty="0"/>
              <a:t>           Prints disassembled code, for example, the instructions that comprise the Java bytecodes, for each of the methods in the class.</a:t>
            </a:r>
            <a:endParaRPr sz="1600" dirty="0"/>
          </a:p>
          <a:p>
            <a:r>
              <a:rPr lang="en" sz="1600" dirty="0"/>
              <a:t>(...)</a:t>
            </a:r>
            <a:endParaRPr sz="1600" dirty="0"/>
          </a:p>
          <a:p>
            <a:endParaRPr sz="1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62</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63</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974660"/>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Google Shape;655;p82">
            <a:extLst>
              <a:ext uri="{FF2B5EF4-FFF2-40B4-BE49-F238E27FC236}">
                <a16:creationId xmlns:a16="http://schemas.microsoft.com/office/drawing/2014/main" id="{FBA75A3A-462A-432F-979A-05BCF34FC5DE}"/>
              </a:ext>
            </a:extLst>
          </p:cNvPr>
          <p:cNvSpPr/>
          <p:nvPr/>
        </p:nvSpPr>
        <p:spPr>
          <a:xfrm>
            <a:off x="1362367" y="40873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spTree>
    <p:extLst>
      <p:ext uri="{BB962C8B-B14F-4D97-AF65-F5344CB8AC3E}">
        <p14:creationId xmlns:p14="http://schemas.microsoft.com/office/powerpoint/2010/main" val="3414856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8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Method arguments and locals</a:t>
            </a:r>
            <a:endParaRPr sz="5400" dirty="0"/>
          </a:p>
        </p:txBody>
      </p:sp>
      <p:sp>
        <p:nvSpPr>
          <p:cNvPr id="673" name="Google Shape;673;p84"/>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Each method has special entries for local variables and arguments</a:t>
            </a:r>
            <a:endParaRPr dirty="0"/>
          </a:p>
          <a:p>
            <a:pPr marL="1219170" lvl="1" indent="-507987">
              <a:spcBef>
                <a:spcPts val="0"/>
              </a:spcBef>
            </a:pPr>
            <a:r>
              <a:rPr lang="en" dirty="0"/>
              <a:t>Accessed by their index</a:t>
            </a:r>
            <a:endParaRPr dirty="0"/>
          </a:p>
          <a:p>
            <a:pPr marL="609585" indent="-558786"/>
            <a:r>
              <a:rPr lang="en" dirty="0"/>
              <a:t>Index 0 is </a:t>
            </a:r>
            <a:r>
              <a:rPr lang="en" dirty="0">
                <a:highlight>
                  <a:srgbClr val="FFFF00"/>
                </a:highlight>
                <a:latin typeface="Inconsolata"/>
                <a:ea typeface="Inconsolata"/>
                <a:cs typeface="Inconsolata"/>
                <a:sym typeface="Inconsolata"/>
              </a:rPr>
              <a:t>this</a:t>
            </a:r>
            <a:r>
              <a:rPr lang="en" dirty="0"/>
              <a:t> on </a:t>
            </a:r>
            <a:r>
              <a:rPr lang="en" u="sng" dirty="0"/>
              <a:t>non-static</a:t>
            </a:r>
            <a:r>
              <a:rPr lang="en" dirty="0"/>
              <a:t> methods</a:t>
            </a:r>
            <a:endParaRPr dirty="0"/>
          </a:p>
          <a:p>
            <a:pPr marL="1219170" lvl="1" indent="-507987">
              <a:spcBef>
                <a:spcPts val="0"/>
              </a:spcBef>
            </a:pPr>
            <a:r>
              <a:rPr lang="en" dirty="0"/>
              <a:t>Regular local/argument on static methods</a:t>
            </a:r>
            <a:endParaRPr dirty="0"/>
          </a:p>
          <a:p>
            <a:pPr marL="609585" indent="-558786"/>
            <a:r>
              <a:rPr lang="en" dirty="0"/>
              <a:t>Method arguments come first, then locals</a:t>
            </a:r>
            <a:endParaRPr dirty="0"/>
          </a:p>
          <a:p>
            <a:pPr marL="1219170" lvl="1" indent="-507987">
              <a:spcBef>
                <a:spcPts val="0"/>
              </a:spcBef>
            </a:pPr>
            <a:r>
              <a:rPr lang="en" dirty="0"/>
              <a:t>Same instructions for reading/writing arguments and locals</a:t>
            </a:r>
            <a:endParaRPr dirty="0"/>
          </a:p>
          <a:p>
            <a:pPr marL="609585" indent="-558786"/>
            <a:r>
              <a:rPr lang="en" dirty="0"/>
              <a:t>Order matters</a:t>
            </a:r>
            <a:endParaRPr dirty="0"/>
          </a:p>
          <a:p>
            <a:pPr marL="1219170" lvl="1" indent="-507987">
              <a:spcBef>
                <a:spcPts val="0"/>
              </a:spcBef>
            </a:pPr>
            <a:r>
              <a:rPr lang="en" dirty="0"/>
              <a:t>Developer decides on argument order</a:t>
            </a:r>
            <a:endParaRPr dirty="0"/>
          </a:p>
          <a:p>
            <a:pPr marL="1219170" lvl="1" indent="-507987">
              <a:spcBef>
                <a:spcPts val="0"/>
              </a:spcBef>
            </a:pPr>
            <a:r>
              <a:rPr lang="en" dirty="0"/>
              <a:t>Compiler decides on local variable order</a:t>
            </a:r>
            <a:endParaRPr dirty="0"/>
          </a:p>
        </p:txBody>
      </p:sp>
      <p:sp>
        <p:nvSpPr>
          <p:cNvPr id="674" name="Google Shape;674;p8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65</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974660"/>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Google Shape;655;p82">
            <a:extLst>
              <a:ext uri="{FF2B5EF4-FFF2-40B4-BE49-F238E27FC236}">
                <a16:creationId xmlns:a16="http://schemas.microsoft.com/office/drawing/2014/main" id="{FBA75A3A-462A-432F-979A-05BCF34FC5DE}"/>
              </a:ext>
            </a:extLst>
          </p:cNvPr>
          <p:cNvSpPr/>
          <p:nvPr/>
        </p:nvSpPr>
        <p:spPr>
          <a:xfrm>
            <a:off x="1362367" y="40873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3724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66</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1178933"/>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cxnSp>
        <p:nvCxnSpPr>
          <p:cNvPr id="11" name="Google Shape;699;p86">
            <a:extLst>
              <a:ext uri="{FF2B5EF4-FFF2-40B4-BE49-F238E27FC236}">
                <a16:creationId xmlns:a16="http://schemas.microsoft.com/office/drawing/2014/main" id="{5B904417-D6BC-4396-8277-B38EF3AABB42}"/>
              </a:ext>
            </a:extLst>
          </p:cNvPr>
          <p:cNvCxnSpPr>
            <a:cxnSpLocks/>
          </p:cNvCxnSpPr>
          <p:nvPr/>
        </p:nvCxnSpPr>
        <p:spPr>
          <a:xfrm>
            <a:off x="3082367" y="4342733"/>
            <a:ext cx="2178302" cy="1269923"/>
          </a:xfrm>
          <a:prstGeom prst="straightConnector1">
            <a:avLst/>
          </a:prstGeom>
          <a:noFill/>
          <a:ln w="28575" cap="flat" cmpd="sng">
            <a:solidFill>
              <a:schemeClr val="dk2"/>
            </a:solidFill>
            <a:prstDash val="solid"/>
            <a:round/>
            <a:headEnd type="none" w="med" len="med"/>
            <a:tailEnd type="triangle" w="med" len="med"/>
          </a:ln>
        </p:spPr>
      </p:cxnSp>
      <p:sp>
        <p:nvSpPr>
          <p:cNvPr id="17" name="Google Shape;655;p82">
            <a:extLst>
              <a:ext uri="{FF2B5EF4-FFF2-40B4-BE49-F238E27FC236}">
                <a16:creationId xmlns:a16="http://schemas.microsoft.com/office/drawing/2014/main" id="{C3D77982-757C-4E41-B597-BF73BF435339}"/>
              </a:ext>
            </a:extLst>
          </p:cNvPr>
          <p:cNvSpPr/>
          <p:nvPr/>
        </p:nvSpPr>
        <p:spPr>
          <a:xfrm>
            <a:off x="1362367" y="40873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8B5DF204-9570-0CE2-638C-788480E335F9}"/>
                  </a:ext>
                </a:extLst>
              </p14:cNvPr>
              <p14:cNvContentPartPr/>
              <p14:nvPr/>
            </p14:nvContentPartPr>
            <p14:xfrm>
              <a:off x="2323440" y="5840640"/>
              <a:ext cx="5277240" cy="883440"/>
            </p14:xfrm>
          </p:contentPart>
        </mc:Choice>
        <mc:Fallback xmlns="">
          <p:pic>
            <p:nvPicPr>
              <p:cNvPr id="6" name="Ink 5">
                <a:extLst>
                  <a:ext uri="{FF2B5EF4-FFF2-40B4-BE49-F238E27FC236}">
                    <a16:creationId xmlns:a16="http://schemas.microsoft.com/office/drawing/2014/main" id="{8B5DF204-9570-0CE2-638C-788480E335F9}"/>
                  </a:ext>
                </a:extLst>
              </p:cNvPr>
              <p:cNvPicPr/>
              <p:nvPr/>
            </p:nvPicPr>
            <p:blipFill>
              <a:blip r:embed="rId4"/>
              <a:stretch>
                <a:fillRect/>
              </a:stretch>
            </p:blipFill>
            <p:spPr>
              <a:xfrm>
                <a:off x="2314080" y="5831280"/>
                <a:ext cx="5295960" cy="902160"/>
              </a:xfrm>
              <a:prstGeom prst="rect">
                <a:avLst/>
              </a:prstGeom>
            </p:spPr>
          </p:pic>
        </mc:Fallback>
      </mc:AlternateContent>
    </p:spTree>
    <p:extLst>
      <p:ext uri="{BB962C8B-B14F-4D97-AF65-F5344CB8AC3E}">
        <p14:creationId xmlns:p14="http://schemas.microsoft.com/office/powerpoint/2010/main" val="39043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1.85185E-6 L 0.36432 0.18334 " pathEditMode="relative" rAng="0" ptsTypes="AA">
                                      <p:cBhvr>
                                        <p:cTn id="6" dur="2000" fill="hold"/>
                                        <p:tgtEl>
                                          <p:spTgt spid="17"/>
                                        </p:tgtEl>
                                        <p:attrNameLst>
                                          <p:attrName>ppt_x</p:attrName>
                                          <p:attrName>ppt_y</p:attrName>
                                        </p:attrNameLst>
                                      </p:cBhvr>
                                      <p:rCtr x="18216" y="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67</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1469704"/>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218ADC0-F0BE-41F9-B434-2B248C543F16}"/>
                  </a:ext>
                </a:extLst>
              </p14:cNvPr>
              <p14:cNvContentPartPr/>
              <p14:nvPr/>
            </p14:nvContentPartPr>
            <p14:xfrm>
              <a:off x="4939920" y="2382480"/>
              <a:ext cx="366480" cy="334440"/>
            </p14:xfrm>
          </p:contentPart>
        </mc:Choice>
        <mc:Fallback xmlns="">
          <p:pic>
            <p:nvPicPr>
              <p:cNvPr id="3" name="Ink 2">
                <a:extLst>
                  <a:ext uri="{FF2B5EF4-FFF2-40B4-BE49-F238E27FC236}">
                    <a16:creationId xmlns:a16="http://schemas.microsoft.com/office/drawing/2014/main" id="{E218ADC0-F0BE-41F9-B434-2B248C543F16}"/>
                  </a:ext>
                </a:extLst>
              </p:cNvPr>
              <p:cNvPicPr/>
              <p:nvPr/>
            </p:nvPicPr>
            <p:blipFill>
              <a:blip r:embed="rId4"/>
              <a:stretch>
                <a:fillRect/>
              </a:stretch>
            </p:blipFill>
            <p:spPr>
              <a:xfrm>
                <a:off x="4930560" y="2373120"/>
                <a:ext cx="385200" cy="353160"/>
              </a:xfrm>
              <a:prstGeom prst="rect">
                <a:avLst/>
              </a:prstGeom>
            </p:spPr>
          </p:pic>
        </mc:Fallback>
      </mc:AlternateContent>
    </p:spTree>
    <p:extLst>
      <p:ext uri="{BB962C8B-B14F-4D97-AF65-F5344CB8AC3E}">
        <p14:creationId xmlns:p14="http://schemas.microsoft.com/office/powerpoint/2010/main" val="28350460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68</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1963251"/>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6" name="Google Shape;655;p82">
            <a:extLst>
              <a:ext uri="{FF2B5EF4-FFF2-40B4-BE49-F238E27FC236}">
                <a16:creationId xmlns:a16="http://schemas.microsoft.com/office/drawing/2014/main" id="{FF14ECE7-1EB7-4C93-A4E6-9755CB753D89}"/>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cxnSp>
        <p:nvCxnSpPr>
          <p:cNvPr id="10" name="Google Shape;755;p90">
            <a:extLst>
              <a:ext uri="{FF2B5EF4-FFF2-40B4-BE49-F238E27FC236}">
                <a16:creationId xmlns:a16="http://schemas.microsoft.com/office/drawing/2014/main" id="{788F5E10-2BC7-40CC-8B98-1922B48FA209}"/>
              </a:ext>
            </a:extLst>
          </p:cNvPr>
          <p:cNvCxnSpPr/>
          <p:nvPr/>
        </p:nvCxnSpPr>
        <p:spPr>
          <a:xfrm>
            <a:off x="2963200" y="4408733"/>
            <a:ext cx="3132800" cy="1106800"/>
          </a:xfrm>
          <a:prstGeom prst="straightConnector1">
            <a:avLst/>
          </a:prstGeom>
          <a:noFill/>
          <a:ln w="28575" cap="flat" cmpd="sng">
            <a:solidFill>
              <a:schemeClr val="dk2"/>
            </a:solidFill>
            <a:prstDash val="solid"/>
            <a:round/>
            <a:headEnd type="triangle" w="med" len="med"/>
            <a:tailEnd type="none" w="med" len="med"/>
          </a:ln>
        </p:spPr>
      </p:cxnSp>
    </p:spTree>
    <p:extLst>
      <p:ext uri="{BB962C8B-B14F-4D97-AF65-F5344CB8AC3E}">
        <p14:creationId xmlns:p14="http://schemas.microsoft.com/office/powerpoint/2010/main" val="155375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96296E-6 L -0.36341 -0.18727 " pathEditMode="relative" rAng="0" ptsTypes="AA">
                                      <p:cBhvr>
                                        <p:cTn id="6" dur="2000" fill="hold"/>
                                        <p:tgtEl>
                                          <p:spTgt spid="6"/>
                                        </p:tgtEl>
                                        <p:attrNameLst>
                                          <p:attrName>ppt_x</p:attrName>
                                          <p:attrName>ppt_y</p:attrName>
                                        </p:attrNameLst>
                                      </p:cBhvr>
                                      <p:rCtr x="-18177" y="-9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69</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1963251"/>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3" name="Google Shape;655;p82">
            <a:extLst>
              <a:ext uri="{FF2B5EF4-FFF2-40B4-BE49-F238E27FC236}">
                <a16:creationId xmlns:a16="http://schemas.microsoft.com/office/drawing/2014/main" id="{CA3DB2D3-6022-44FC-9228-06C5A1A3EEB9}"/>
              </a:ext>
            </a:extLst>
          </p:cNvPr>
          <p:cNvSpPr/>
          <p:nvPr/>
        </p:nvSpPr>
        <p:spPr>
          <a:xfrm>
            <a:off x="1362367" y="40873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Tree>
    <p:extLst>
      <p:ext uri="{BB962C8B-B14F-4D97-AF65-F5344CB8AC3E}">
        <p14:creationId xmlns:p14="http://schemas.microsoft.com/office/powerpoint/2010/main" val="28636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Object Representation</a:t>
            </a:r>
            <a:endParaRPr sz="6600" dirty="0"/>
          </a:p>
        </p:txBody>
      </p:sp>
      <p:sp>
        <p:nvSpPr>
          <p:cNvPr id="334" name="Google Shape;334;p50"/>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0">
              <a:buNone/>
            </a:pPr>
            <a:endParaRPr lang="en-US" sz="5600" dirty="0">
              <a:latin typeface="Inconsolata"/>
              <a:ea typeface="Inconsolata"/>
              <a:cs typeface="Inconsolata"/>
              <a:sym typeface="Inconsolata"/>
            </a:endParaRPr>
          </a:p>
          <a:p>
            <a:pPr marL="609585" indent="0">
              <a:buNone/>
            </a:pPr>
            <a:endParaRPr sz="5600" dirty="0">
              <a:latin typeface="Inconsolata"/>
              <a:ea typeface="Inconsolata"/>
              <a:cs typeface="Inconsolata"/>
              <a:sym typeface="Inconsolata"/>
            </a:endParaRPr>
          </a:p>
          <a:p>
            <a:pPr marL="0" indent="0">
              <a:buNone/>
            </a:pPr>
            <a:r>
              <a:rPr lang="en" sz="3067"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30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3067" b="1" dirty="0">
                <a:solidFill>
                  <a:srgbClr val="BB0066"/>
                </a:solidFill>
                <a:latin typeface="Courier New" panose="02070309020205020404" pitchFamily="49" charset="0"/>
                <a:ea typeface="Inconsolata"/>
                <a:cs typeface="Courier New" panose="02070309020205020404" pitchFamily="49" charset="0"/>
                <a:sym typeface="Inconsolata"/>
              </a:rPr>
              <a:t>C</a:t>
            </a:r>
            <a:r>
              <a:rPr lang="en" sz="3067" dirty="0">
                <a:solidFill>
                  <a:srgbClr val="333333"/>
                </a:solidFill>
                <a:latin typeface="Courier New" panose="02070309020205020404" pitchFamily="49" charset="0"/>
                <a:ea typeface="Inconsolata"/>
                <a:cs typeface="Courier New" panose="02070309020205020404" pitchFamily="49" charset="0"/>
                <a:sym typeface="Inconsolata"/>
              </a:rPr>
              <a:t> { }</a:t>
            </a:r>
            <a:endParaRPr sz="3067" dirty="0">
              <a:solidFill>
                <a:srgbClr val="333333"/>
              </a:solidFill>
              <a:latin typeface="Courier New" panose="02070309020205020404" pitchFamily="49" charset="0"/>
              <a:ea typeface="Inconsolata"/>
              <a:cs typeface="Courier New" panose="02070309020205020404" pitchFamily="49" charset="0"/>
              <a:sym typeface="Inconsolata"/>
            </a:endParaRPr>
          </a:p>
          <a:p>
            <a:pPr marL="0" indent="0">
              <a:buNone/>
            </a:pPr>
            <a:endParaRPr sz="3067" dirty="0">
              <a:solidFill>
                <a:srgbClr val="333333"/>
              </a:solidFill>
              <a:latin typeface="Courier New" panose="02070309020205020404" pitchFamily="49" charset="0"/>
              <a:ea typeface="Inconsolata"/>
              <a:cs typeface="Courier New" panose="02070309020205020404" pitchFamily="49" charset="0"/>
              <a:sym typeface="Inconsolata"/>
            </a:endParaRPr>
          </a:p>
          <a:p>
            <a:pPr marL="0" indent="0">
              <a:buNone/>
            </a:pPr>
            <a:endParaRPr sz="3067" dirty="0">
              <a:solidFill>
                <a:srgbClr val="333333"/>
              </a:solidFill>
              <a:latin typeface="Courier New" panose="02070309020205020404" pitchFamily="49" charset="0"/>
              <a:ea typeface="Inconsolata"/>
              <a:cs typeface="Courier New" panose="02070309020205020404" pitchFamily="49" charset="0"/>
              <a:sym typeface="Inconsolata"/>
            </a:endParaRPr>
          </a:p>
          <a:p>
            <a:pPr marL="0" indent="0">
              <a:buNone/>
            </a:pPr>
            <a:r>
              <a:rPr lang="en" sz="3067" b="1" dirty="0">
                <a:solidFill>
                  <a:srgbClr val="008800"/>
                </a:solidFill>
                <a:latin typeface="Courier New" panose="02070309020205020404" pitchFamily="49" charset="0"/>
                <a:ea typeface="Inconsolata"/>
                <a:cs typeface="Courier New" panose="02070309020205020404" pitchFamily="49" charset="0"/>
                <a:sym typeface="Inconsolata"/>
              </a:rPr>
              <a:t>class</a:t>
            </a:r>
            <a:r>
              <a:rPr lang="en" sz="30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3067" b="1" dirty="0">
                <a:solidFill>
                  <a:srgbClr val="BB0066"/>
                </a:solidFill>
                <a:latin typeface="Courier New" panose="02070309020205020404" pitchFamily="49" charset="0"/>
                <a:ea typeface="Inconsolata"/>
                <a:cs typeface="Courier New" panose="02070309020205020404" pitchFamily="49" charset="0"/>
                <a:sym typeface="Inconsolata"/>
              </a:rPr>
              <a:t>D</a:t>
            </a:r>
            <a:r>
              <a:rPr lang="en" sz="3067"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3067" b="1" dirty="0">
                <a:solidFill>
                  <a:srgbClr val="008800"/>
                </a:solidFill>
                <a:latin typeface="Courier New" panose="02070309020205020404" pitchFamily="49" charset="0"/>
                <a:ea typeface="Inconsolata"/>
                <a:cs typeface="Courier New" panose="02070309020205020404" pitchFamily="49" charset="0"/>
                <a:sym typeface="Inconsolata"/>
              </a:rPr>
              <a:t>extends</a:t>
            </a:r>
            <a:r>
              <a:rPr lang="en" sz="3067" dirty="0">
                <a:solidFill>
                  <a:srgbClr val="333333"/>
                </a:solidFill>
                <a:latin typeface="Courier New" panose="02070309020205020404" pitchFamily="49" charset="0"/>
                <a:ea typeface="Inconsolata"/>
                <a:cs typeface="Courier New" panose="02070309020205020404" pitchFamily="49" charset="0"/>
                <a:sym typeface="Inconsolata"/>
              </a:rPr>
              <a:t> C { }</a:t>
            </a:r>
            <a:endParaRPr sz="3067" dirty="0">
              <a:solidFill>
                <a:srgbClr val="333333"/>
              </a:solidFill>
              <a:latin typeface="Courier New" panose="02070309020205020404" pitchFamily="49" charset="0"/>
              <a:ea typeface="Inconsolata"/>
              <a:cs typeface="Courier New" panose="02070309020205020404" pitchFamily="49" charset="0"/>
              <a:sym typeface="Inconsolata"/>
            </a:endParaRPr>
          </a:p>
          <a:p>
            <a:pPr marL="0" indent="0">
              <a:buNone/>
            </a:pPr>
            <a:endParaRPr sz="1467" dirty="0">
              <a:solidFill>
                <a:srgbClr val="333333"/>
              </a:solidFill>
              <a:latin typeface="Arial"/>
              <a:ea typeface="Arial"/>
              <a:cs typeface="Arial"/>
              <a:sym typeface="Arial"/>
            </a:endParaRPr>
          </a:p>
          <a:p>
            <a:pPr marL="0" indent="0">
              <a:lnSpc>
                <a:spcPct val="110795"/>
              </a:lnSpc>
              <a:buNone/>
            </a:pPr>
            <a:endParaRPr sz="1467" dirty="0">
              <a:solidFill>
                <a:srgbClr val="333333"/>
              </a:solidFill>
              <a:latin typeface="Arial"/>
              <a:ea typeface="Arial"/>
              <a:cs typeface="Arial"/>
              <a:sym typeface="Arial"/>
            </a:endParaRPr>
          </a:p>
          <a:p>
            <a:pPr marL="0" indent="0">
              <a:buNone/>
            </a:pPr>
            <a:endParaRPr dirty="0"/>
          </a:p>
        </p:txBody>
      </p:sp>
      <p:sp>
        <p:nvSpPr>
          <p:cNvPr id="335" name="Google Shape;335;p5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7</a:t>
            </a:fld>
            <a:endParaRPr/>
          </a:p>
        </p:txBody>
      </p:sp>
      <p:sp>
        <p:nvSpPr>
          <p:cNvPr id="336" name="Google Shape;336;p50"/>
          <p:cNvSpPr txBox="1"/>
          <p:nvPr/>
        </p:nvSpPr>
        <p:spPr>
          <a:xfrm>
            <a:off x="8917100" y="2684600"/>
            <a:ext cx="2698800" cy="3436000"/>
          </a:xfrm>
          <a:prstGeom prst="rect">
            <a:avLst/>
          </a:prstGeom>
          <a:noFill/>
          <a:ln>
            <a:noFill/>
          </a:ln>
        </p:spPr>
        <p:txBody>
          <a:bodyPr spcFirstLastPara="1" wrap="square" lIns="121900" tIns="121900" rIns="121900" bIns="121900" anchor="t" anchorCtr="0">
            <a:noAutofit/>
          </a:bodyPr>
          <a:lstStyle/>
          <a:p>
            <a:r>
              <a:rPr lang="en" sz="2000" dirty="0">
                <a:solidFill>
                  <a:srgbClr val="333333"/>
                </a:solidFill>
                <a:latin typeface="Courier New" panose="02070309020205020404" pitchFamily="49" charset="0"/>
                <a:ea typeface="Inconsolata"/>
                <a:cs typeface="Courier New" panose="02070309020205020404" pitchFamily="49" charset="0"/>
                <a:sym typeface="Inconsolata"/>
              </a:rPr>
              <a:t>C c = </a:t>
            </a:r>
            <a:r>
              <a:rPr lang="en" sz="2000" b="1" dirty="0">
                <a:solidFill>
                  <a:srgbClr val="008800"/>
                </a:solidFill>
                <a:latin typeface="Courier New" panose="02070309020205020404" pitchFamily="49" charset="0"/>
                <a:cs typeface="Courier New" panose="02070309020205020404" pitchFamily="49" charset="0"/>
              </a:rPr>
              <a:t>new</a:t>
            </a:r>
            <a:r>
              <a:rPr lang="en" sz="2000" dirty="0">
                <a:solidFill>
                  <a:srgbClr val="333333"/>
                </a:solidFill>
                <a:latin typeface="Courier New" panose="02070309020205020404" pitchFamily="49" charset="0"/>
                <a:cs typeface="Courier New" panose="02070309020205020404" pitchFamily="49" charset="0"/>
              </a:rPr>
              <a:t> </a:t>
            </a:r>
            <a:r>
              <a:rPr lang="en" sz="2000" b="1" dirty="0">
                <a:solidFill>
                  <a:srgbClr val="0066BB"/>
                </a:solidFill>
                <a:latin typeface="Courier New" panose="02070309020205020404" pitchFamily="49" charset="0"/>
                <a:cs typeface="Courier New" panose="02070309020205020404" pitchFamily="49" charset="0"/>
              </a:rPr>
              <a:t>C</a:t>
            </a:r>
            <a:r>
              <a:rPr lang="en" sz="2000" dirty="0">
                <a:solidFill>
                  <a:srgbClr val="333333"/>
                </a:solidFill>
                <a:latin typeface="Courier New" panose="02070309020205020404" pitchFamily="49" charset="0"/>
                <a:cs typeface="Courier New" panose="02070309020205020404" pitchFamily="49" charset="0"/>
              </a:rPr>
              <a:t>();</a:t>
            </a:r>
            <a:endParaRPr sz="2000" dirty="0">
              <a:solidFill>
                <a:srgbClr val="333333"/>
              </a:solidFill>
              <a:latin typeface="Courier New" panose="02070309020205020404" pitchFamily="49" charset="0"/>
              <a:cs typeface="Courier New" panose="02070309020205020404" pitchFamily="49" charset="0"/>
            </a:endParaRPr>
          </a:p>
          <a:p>
            <a:endParaRPr sz="2000" dirty="0">
              <a:solidFill>
                <a:srgbClr val="333333"/>
              </a:solidFill>
              <a:latin typeface="Courier New" panose="02070309020205020404" pitchFamily="49" charset="0"/>
              <a:cs typeface="Courier New" panose="02070309020205020404" pitchFamily="49" charset="0"/>
            </a:endParaRPr>
          </a:p>
          <a:p>
            <a:endParaRPr sz="2000" dirty="0">
              <a:solidFill>
                <a:srgbClr val="333333"/>
              </a:solidFill>
              <a:latin typeface="Courier New" panose="02070309020205020404" pitchFamily="49" charset="0"/>
              <a:cs typeface="Courier New" panose="02070309020205020404" pitchFamily="49" charset="0"/>
            </a:endParaRPr>
          </a:p>
          <a:p>
            <a:endParaRPr sz="2000" dirty="0">
              <a:solidFill>
                <a:srgbClr val="333333"/>
              </a:solidFill>
              <a:latin typeface="Courier New" panose="02070309020205020404" pitchFamily="49" charset="0"/>
              <a:cs typeface="Courier New" panose="02070309020205020404" pitchFamily="49" charset="0"/>
            </a:endParaRPr>
          </a:p>
          <a:p>
            <a:endParaRPr lang="en-US" sz="2000" dirty="0">
              <a:solidFill>
                <a:srgbClr val="333333"/>
              </a:solidFill>
              <a:latin typeface="Courier New" panose="02070309020205020404" pitchFamily="49" charset="0"/>
              <a:cs typeface="Courier New" panose="02070309020205020404" pitchFamily="49" charset="0"/>
            </a:endParaRPr>
          </a:p>
          <a:p>
            <a:endParaRPr lang="en-US" sz="2000" dirty="0">
              <a:solidFill>
                <a:srgbClr val="333333"/>
              </a:solidFill>
              <a:latin typeface="Courier New" panose="02070309020205020404" pitchFamily="49" charset="0"/>
              <a:cs typeface="Courier New" panose="02070309020205020404" pitchFamily="49" charset="0"/>
            </a:endParaRPr>
          </a:p>
          <a:p>
            <a:endParaRPr sz="2000" dirty="0">
              <a:solidFill>
                <a:srgbClr val="333333"/>
              </a:solidFill>
              <a:latin typeface="Courier New" panose="02070309020205020404" pitchFamily="49" charset="0"/>
              <a:cs typeface="Courier New" panose="02070309020205020404" pitchFamily="49" charset="0"/>
            </a:endParaRPr>
          </a:p>
          <a:p>
            <a:endParaRPr sz="2000" dirty="0">
              <a:solidFill>
                <a:srgbClr val="333333"/>
              </a:solidFill>
              <a:latin typeface="Courier New" panose="02070309020205020404" pitchFamily="49" charset="0"/>
              <a:cs typeface="Courier New" panose="02070309020205020404" pitchFamily="49" charset="0"/>
            </a:endParaRPr>
          </a:p>
          <a:p>
            <a:pPr>
              <a:lnSpc>
                <a:spcPct val="110795"/>
              </a:lnSpc>
            </a:pPr>
            <a:r>
              <a:rPr lang="en" sz="2000" dirty="0">
                <a:solidFill>
                  <a:srgbClr val="333333"/>
                </a:solidFill>
                <a:latin typeface="Courier New" panose="02070309020205020404" pitchFamily="49" charset="0"/>
                <a:ea typeface="Inconsolata"/>
                <a:cs typeface="Courier New" panose="02070309020205020404" pitchFamily="49" charset="0"/>
                <a:sym typeface="Inconsolata"/>
              </a:rPr>
              <a:t>D d = </a:t>
            </a:r>
            <a:r>
              <a:rPr lang="en" sz="2000" b="1" dirty="0">
                <a:solidFill>
                  <a:srgbClr val="008800"/>
                </a:solidFill>
                <a:latin typeface="Courier New" panose="02070309020205020404" pitchFamily="49" charset="0"/>
                <a:cs typeface="Courier New" panose="02070309020205020404" pitchFamily="49" charset="0"/>
              </a:rPr>
              <a:t>new</a:t>
            </a:r>
            <a:r>
              <a:rPr lang="en" sz="2000" dirty="0">
                <a:solidFill>
                  <a:srgbClr val="333333"/>
                </a:solidFill>
                <a:latin typeface="Courier New" panose="02070309020205020404" pitchFamily="49" charset="0"/>
                <a:cs typeface="Courier New" panose="02070309020205020404" pitchFamily="49" charset="0"/>
              </a:rPr>
              <a:t> </a:t>
            </a:r>
            <a:r>
              <a:rPr lang="en" sz="2000" b="1" dirty="0">
                <a:solidFill>
                  <a:srgbClr val="0066BB"/>
                </a:solidFill>
                <a:latin typeface="Courier New" panose="02070309020205020404" pitchFamily="49" charset="0"/>
                <a:cs typeface="Courier New" panose="02070309020205020404" pitchFamily="49" charset="0"/>
              </a:rPr>
              <a:t>D</a:t>
            </a:r>
            <a:r>
              <a:rPr lang="en" sz="2000" dirty="0">
                <a:solidFill>
                  <a:srgbClr val="333333"/>
                </a:solidFill>
                <a:latin typeface="Courier New" panose="02070309020205020404" pitchFamily="49" charset="0"/>
                <a:cs typeface="Courier New" panose="02070309020205020404" pitchFamily="49" charset="0"/>
              </a:rPr>
              <a:t>();</a:t>
            </a:r>
            <a:endParaRPr sz="2400" dirty="0">
              <a:latin typeface="Courier New" panose="02070309020205020404" pitchFamily="49" charset="0"/>
              <a:cs typeface="Courier New" panose="02070309020205020404" pitchFamily="49" charset="0"/>
            </a:endParaRPr>
          </a:p>
        </p:txBody>
      </p:sp>
      <p:sp>
        <p:nvSpPr>
          <p:cNvPr id="337" name="Google Shape;337;p50"/>
          <p:cNvSpPr/>
          <p:nvPr/>
        </p:nvSpPr>
        <p:spPr>
          <a:xfrm>
            <a:off x="6404300" y="3383767"/>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dirty="0">
                <a:solidFill>
                  <a:srgbClr val="999999"/>
                </a:solidFill>
                <a:latin typeface="Inconsolata"/>
                <a:ea typeface="Inconsolata"/>
                <a:cs typeface="Inconsolata"/>
                <a:sym typeface="Inconsolata"/>
              </a:rPr>
              <a:t>metadata</a:t>
            </a:r>
            <a:endParaRPr sz="1400" dirty="0">
              <a:solidFill>
                <a:srgbClr val="999999"/>
              </a:solidFill>
            </a:endParaRPr>
          </a:p>
        </p:txBody>
      </p:sp>
      <p:sp>
        <p:nvSpPr>
          <p:cNvPr id="338" name="Google Shape;338;p50"/>
          <p:cNvSpPr/>
          <p:nvPr/>
        </p:nvSpPr>
        <p:spPr>
          <a:xfrm>
            <a:off x="6404300" y="5303633"/>
            <a:ext cx="1702000" cy="734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b="1" dirty="0">
                <a:solidFill>
                  <a:srgbClr val="999999"/>
                </a:solidFill>
                <a:latin typeface="Inconsolata"/>
                <a:ea typeface="Inconsolata"/>
                <a:cs typeface="Inconsolata"/>
                <a:sym typeface="Inconsolata"/>
              </a:rPr>
              <a:t>metadata</a:t>
            </a:r>
            <a:endParaRPr sz="1400" dirty="0">
              <a:solidFill>
                <a:srgbClr val="999999"/>
              </a:solidFill>
            </a:endParaRPr>
          </a:p>
        </p:txBody>
      </p:sp>
      <p:cxnSp>
        <p:nvCxnSpPr>
          <p:cNvPr id="339" name="Google Shape;339;p50"/>
          <p:cNvCxnSpPr>
            <a:endCxn id="337" idx="3"/>
          </p:cNvCxnSpPr>
          <p:nvPr/>
        </p:nvCxnSpPr>
        <p:spPr>
          <a:xfrm flipH="1">
            <a:off x="8106300" y="3224767"/>
            <a:ext cx="1354800" cy="526400"/>
          </a:xfrm>
          <a:prstGeom prst="straightConnector1">
            <a:avLst/>
          </a:prstGeom>
          <a:noFill/>
          <a:ln w="28575" cap="flat" cmpd="sng">
            <a:solidFill>
              <a:schemeClr val="dk2"/>
            </a:solidFill>
            <a:prstDash val="solid"/>
            <a:round/>
            <a:headEnd type="none" w="med" len="med"/>
            <a:tailEnd type="triangle" w="med" len="med"/>
          </a:ln>
        </p:spPr>
      </p:cxnSp>
      <p:cxnSp>
        <p:nvCxnSpPr>
          <p:cNvPr id="340" name="Google Shape;340;p50"/>
          <p:cNvCxnSpPr>
            <a:endCxn id="338" idx="3"/>
          </p:cNvCxnSpPr>
          <p:nvPr/>
        </p:nvCxnSpPr>
        <p:spPr>
          <a:xfrm flipH="1">
            <a:off x="8106300" y="5511833"/>
            <a:ext cx="1354800" cy="159200"/>
          </a:xfrm>
          <a:prstGeom prst="straightConnector1">
            <a:avLst/>
          </a:prstGeom>
          <a:noFill/>
          <a:ln w="28575" cap="flat" cmpd="sng">
            <a:solidFill>
              <a:schemeClr val="dk2"/>
            </a:solidFill>
            <a:prstDash val="solid"/>
            <a:round/>
            <a:headEnd type="none" w="med" len="med"/>
            <a:tailEnd type="triangle" w="med" len="med"/>
          </a:ln>
        </p:spPr>
      </p:cxnSp>
      <p:cxnSp>
        <p:nvCxnSpPr>
          <p:cNvPr id="341" name="Google Shape;341;p50"/>
          <p:cNvCxnSpPr>
            <a:cxnSpLocks/>
            <a:stCxn id="337" idx="1"/>
          </p:cNvCxnSpPr>
          <p:nvPr/>
        </p:nvCxnSpPr>
        <p:spPr>
          <a:xfrm flipH="1" flipV="1">
            <a:off x="2838849" y="3665252"/>
            <a:ext cx="3565451" cy="85915"/>
          </a:xfrm>
          <a:prstGeom prst="straightConnector1">
            <a:avLst/>
          </a:prstGeom>
          <a:noFill/>
          <a:ln w="28575" cap="flat" cmpd="sng">
            <a:solidFill>
              <a:schemeClr val="dk2"/>
            </a:solidFill>
            <a:prstDash val="solid"/>
            <a:round/>
            <a:headEnd type="none" w="med" len="med"/>
            <a:tailEnd type="triangle" w="med" len="med"/>
          </a:ln>
        </p:spPr>
      </p:cxnSp>
      <p:cxnSp>
        <p:nvCxnSpPr>
          <p:cNvPr id="342" name="Google Shape;342;p50"/>
          <p:cNvCxnSpPr>
            <a:cxnSpLocks/>
            <a:stCxn id="338" idx="1"/>
          </p:cNvCxnSpPr>
          <p:nvPr/>
        </p:nvCxnSpPr>
        <p:spPr>
          <a:xfrm flipH="1" flipV="1">
            <a:off x="2900064" y="5360144"/>
            <a:ext cx="3504236" cy="310889"/>
          </a:xfrm>
          <a:prstGeom prst="straightConnector1">
            <a:avLst/>
          </a:prstGeom>
          <a:noFill/>
          <a:ln w="28575" cap="flat" cmpd="sng">
            <a:solidFill>
              <a:schemeClr val="dk2"/>
            </a:solidFill>
            <a:prstDash val="solid"/>
            <a:round/>
            <a:headEnd type="none" w="med" len="med"/>
            <a:tailEnd type="triangle" w="med" len="med"/>
          </a:ln>
        </p:spPr>
      </p:cxn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73B7466-E27C-4F8D-9A68-EA68F7030FE6}"/>
                  </a:ext>
                </a:extLst>
              </p14:cNvPr>
              <p14:cNvContentPartPr/>
              <p14:nvPr/>
            </p14:nvContentPartPr>
            <p14:xfrm>
              <a:off x="9832680" y="2634840"/>
              <a:ext cx="1458720" cy="3153960"/>
            </p14:xfrm>
          </p:contentPart>
        </mc:Choice>
        <mc:Fallback xmlns="">
          <p:pic>
            <p:nvPicPr>
              <p:cNvPr id="2" name="Ink 1">
                <a:extLst>
                  <a:ext uri="{FF2B5EF4-FFF2-40B4-BE49-F238E27FC236}">
                    <a16:creationId xmlns:a16="http://schemas.microsoft.com/office/drawing/2014/main" id="{573B7466-E27C-4F8D-9A68-EA68F7030FE6}"/>
                  </a:ext>
                </a:extLst>
              </p:cNvPr>
              <p:cNvPicPr/>
              <p:nvPr/>
            </p:nvPicPr>
            <p:blipFill>
              <a:blip r:embed="rId4"/>
              <a:stretch>
                <a:fillRect/>
              </a:stretch>
            </p:blipFill>
            <p:spPr>
              <a:xfrm>
                <a:off x="9823320" y="2625480"/>
                <a:ext cx="1477440" cy="3172680"/>
              </a:xfrm>
              <a:prstGeom prst="rect">
                <a:avLst/>
              </a:prstGeom>
            </p:spPr>
          </p:pic>
        </mc:Fallback>
      </mc:AlternateContent>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70</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2185156"/>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3" name="Google Shape;655;p82">
            <a:extLst>
              <a:ext uri="{FF2B5EF4-FFF2-40B4-BE49-F238E27FC236}">
                <a16:creationId xmlns:a16="http://schemas.microsoft.com/office/drawing/2014/main" id="{CA3DB2D3-6022-44FC-9228-06C5A1A3EEB9}"/>
              </a:ext>
            </a:extLst>
          </p:cNvPr>
          <p:cNvSpPr/>
          <p:nvPr/>
        </p:nvSpPr>
        <p:spPr>
          <a:xfrm>
            <a:off x="1362367" y="40873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6" name="Google Shape;784;p92">
            <a:extLst>
              <a:ext uri="{FF2B5EF4-FFF2-40B4-BE49-F238E27FC236}">
                <a16:creationId xmlns:a16="http://schemas.microsoft.com/office/drawing/2014/main" id="{EC06FBA4-395D-4108-A2B8-36A9E9DD85EF}"/>
              </a:ext>
            </a:extLst>
          </p:cNvPr>
          <p:cNvSpPr/>
          <p:nvPr/>
        </p:nvSpPr>
        <p:spPr>
          <a:xfrm>
            <a:off x="1362367" y="45981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100</a:t>
            </a:r>
            <a:endParaRPr sz="240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83F8502D-27AD-4258-B4B5-86EE6E69AF17}"/>
                  </a:ext>
                </a:extLst>
              </p14:cNvPr>
              <p14:cNvContentPartPr/>
              <p14:nvPr/>
            </p14:nvContentPartPr>
            <p14:xfrm>
              <a:off x="2059200" y="2021760"/>
              <a:ext cx="1045440" cy="400320"/>
            </p14:xfrm>
          </p:contentPart>
        </mc:Choice>
        <mc:Fallback xmlns="">
          <p:pic>
            <p:nvPicPr>
              <p:cNvPr id="7" name="Ink 6">
                <a:extLst>
                  <a:ext uri="{FF2B5EF4-FFF2-40B4-BE49-F238E27FC236}">
                    <a16:creationId xmlns:a16="http://schemas.microsoft.com/office/drawing/2014/main" id="{83F8502D-27AD-4258-B4B5-86EE6E69AF17}"/>
                  </a:ext>
                </a:extLst>
              </p:cNvPr>
              <p:cNvPicPr/>
              <p:nvPr/>
            </p:nvPicPr>
            <p:blipFill>
              <a:blip r:embed="rId4"/>
              <a:stretch>
                <a:fillRect/>
              </a:stretch>
            </p:blipFill>
            <p:spPr>
              <a:xfrm>
                <a:off x="2049840" y="2012400"/>
                <a:ext cx="1064160" cy="419040"/>
              </a:xfrm>
              <a:prstGeom prst="rect">
                <a:avLst/>
              </a:prstGeom>
            </p:spPr>
          </p:pic>
        </mc:Fallback>
      </mc:AlternateContent>
    </p:spTree>
    <p:extLst>
      <p:ext uri="{BB962C8B-B14F-4D97-AF65-F5344CB8AC3E}">
        <p14:creationId xmlns:p14="http://schemas.microsoft.com/office/powerpoint/2010/main" val="23441903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71</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2426190"/>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3" name="Google Shape;655;p82">
            <a:extLst>
              <a:ext uri="{FF2B5EF4-FFF2-40B4-BE49-F238E27FC236}">
                <a16:creationId xmlns:a16="http://schemas.microsoft.com/office/drawing/2014/main" id="{CA3DB2D3-6022-44FC-9228-06C5A1A3EEB9}"/>
              </a:ext>
            </a:extLst>
          </p:cNvPr>
          <p:cNvSpPr/>
          <p:nvPr/>
        </p:nvSpPr>
        <p:spPr>
          <a:xfrm>
            <a:off x="1362367" y="40873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6" name="Google Shape;784;p92">
            <a:extLst>
              <a:ext uri="{FF2B5EF4-FFF2-40B4-BE49-F238E27FC236}">
                <a16:creationId xmlns:a16="http://schemas.microsoft.com/office/drawing/2014/main" id="{EC06FBA4-395D-4108-A2B8-36A9E9DD85EF}"/>
              </a:ext>
            </a:extLst>
          </p:cNvPr>
          <p:cNvSpPr/>
          <p:nvPr/>
        </p:nvSpPr>
        <p:spPr>
          <a:xfrm>
            <a:off x="1362367" y="45981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100</a:t>
            </a:r>
            <a:endParaRPr sz="2400"/>
          </a:p>
        </p:txBody>
      </p:sp>
      <p:sp>
        <p:nvSpPr>
          <p:cNvPr id="7" name="TextBox 6">
            <a:extLst>
              <a:ext uri="{FF2B5EF4-FFF2-40B4-BE49-F238E27FC236}">
                <a16:creationId xmlns:a16="http://schemas.microsoft.com/office/drawing/2014/main" id="{8BA2125C-52F7-457C-A211-139203AB32D9}"/>
              </a:ext>
            </a:extLst>
          </p:cNvPr>
          <p:cNvSpPr txBox="1"/>
          <p:nvPr/>
        </p:nvSpPr>
        <p:spPr>
          <a:xfrm>
            <a:off x="8610600" y="3902667"/>
            <a:ext cx="300082" cy="369332"/>
          </a:xfrm>
          <a:prstGeom prst="rect">
            <a:avLst/>
          </a:prstGeom>
          <a:noFill/>
        </p:spPr>
        <p:txBody>
          <a:bodyPr wrap="none" rtlCol="0">
            <a:spAutoFit/>
          </a:bodyPr>
          <a:lstStyle/>
          <a:p>
            <a:r>
              <a:rPr lang="en-US" dirty="0"/>
              <a:t>&lt;</a:t>
            </a:r>
          </a:p>
        </p:txBody>
      </p:sp>
      <p:sp>
        <p:nvSpPr>
          <p:cNvPr id="9" name="TextBox 8">
            <a:extLst>
              <a:ext uri="{FF2B5EF4-FFF2-40B4-BE49-F238E27FC236}">
                <a16:creationId xmlns:a16="http://schemas.microsoft.com/office/drawing/2014/main" id="{E93A6DF9-5E0F-41DD-B5C4-DF47143F5B2E}"/>
              </a:ext>
            </a:extLst>
          </p:cNvPr>
          <p:cNvSpPr txBox="1"/>
          <p:nvPr/>
        </p:nvSpPr>
        <p:spPr>
          <a:xfrm>
            <a:off x="10561192" y="3902667"/>
            <a:ext cx="292068" cy="369332"/>
          </a:xfrm>
          <a:prstGeom prst="rect">
            <a:avLst/>
          </a:prstGeom>
          <a:noFill/>
        </p:spPr>
        <p:txBody>
          <a:bodyPr wrap="none" rtlCol="0">
            <a:spAutoFit/>
          </a:bodyPr>
          <a:lstStyle/>
          <a:p>
            <a:r>
              <a:rPr lang="en-US" dirty="0"/>
              <a:t>?</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B874AE6C-02D8-47A0-8322-B07916952EC3}"/>
                  </a:ext>
                </a:extLst>
              </p14:cNvPr>
              <p14:cNvContentPartPr/>
              <p14:nvPr/>
            </p14:nvContentPartPr>
            <p14:xfrm>
              <a:off x="5326560" y="2155680"/>
              <a:ext cx="1746000" cy="1365120"/>
            </p14:xfrm>
          </p:contentPart>
        </mc:Choice>
        <mc:Fallback xmlns="">
          <p:pic>
            <p:nvPicPr>
              <p:cNvPr id="10" name="Ink 9">
                <a:extLst>
                  <a:ext uri="{FF2B5EF4-FFF2-40B4-BE49-F238E27FC236}">
                    <a16:creationId xmlns:a16="http://schemas.microsoft.com/office/drawing/2014/main" id="{B874AE6C-02D8-47A0-8322-B07916952EC3}"/>
                  </a:ext>
                </a:extLst>
              </p:cNvPr>
              <p:cNvPicPr/>
              <p:nvPr/>
            </p:nvPicPr>
            <p:blipFill>
              <a:blip r:embed="rId4"/>
              <a:stretch>
                <a:fillRect/>
              </a:stretch>
            </p:blipFill>
            <p:spPr>
              <a:xfrm>
                <a:off x="5317200" y="2146320"/>
                <a:ext cx="1764720" cy="1383840"/>
              </a:xfrm>
              <a:prstGeom prst="rect">
                <a:avLst/>
              </a:prstGeom>
            </p:spPr>
          </p:pic>
        </mc:Fallback>
      </mc:AlternateContent>
    </p:spTree>
    <p:extLst>
      <p:ext uri="{BB962C8B-B14F-4D97-AF65-F5344CB8AC3E}">
        <p14:creationId xmlns:p14="http://schemas.microsoft.com/office/powerpoint/2010/main" val="233303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1.11111E-6 L 0.61667 -0.11158 " pathEditMode="relative" rAng="0" ptsTypes="AA">
                                      <p:cBhvr>
                                        <p:cTn id="6" dur="2000" fill="hold"/>
                                        <p:tgtEl>
                                          <p:spTgt spid="6"/>
                                        </p:tgtEl>
                                        <p:attrNameLst>
                                          <p:attrName>ppt_x</p:attrName>
                                          <p:attrName>ppt_y</p:attrName>
                                        </p:attrNameLst>
                                      </p:cBhvr>
                                      <p:rCtr x="30833" y="-5579"/>
                                    </p:animMotion>
                                  </p:childTnLst>
                                </p:cTn>
                              </p:par>
                              <p:par>
                                <p:cTn id="7" presetID="42" presetClass="path" presetSubtype="0" accel="50000" decel="50000" fill="hold" grpId="0" nodeType="withEffect">
                                  <p:stCondLst>
                                    <p:cond delay="0"/>
                                  </p:stCondLst>
                                  <p:childTnLst>
                                    <p:animMotion origin="layout" path="M -1.66667E-6 -1.85185E-6 L 0.45664 -0.03472 " pathEditMode="relative" rAng="0" ptsTypes="AA">
                                      <p:cBhvr>
                                        <p:cTn id="8" dur="2000" fill="hold"/>
                                        <p:tgtEl>
                                          <p:spTgt spid="3"/>
                                        </p:tgtEl>
                                        <p:attrNameLst>
                                          <p:attrName>ppt_x</p:attrName>
                                          <p:attrName>ppt_y</p:attrName>
                                        </p:attrNameLst>
                                      </p:cBhvr>
                                      <p:rCtr x="22826"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72</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2426190"/>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7" name="TextBox 6">
            <a:extLst>
              <a:ext uri="{FF2B5EF4-FFF2-40B4-BE49-F238E27FC236}">
                <a16:creationId xmlns:a16="http://schemas.microsoft.com/office/drawing/2014/main" id="{8BA2125C-52F7-457C-A211-139203AB32D9}"/>
              </a:ext>
            </a:extLst>
          </p:cNvPr>
          <p:cNvSpPr txBox="1"/>
          <p:nvPr/>
        </p:nvSpPr>
        <p:spPr>
          <a:xfrm>
            <a:off x="8610600" y="3902667"/>
            <a:ext cx="300082" cy="369332"/>
          </a:xfrm>
          <a:prstGeom prst="rect">
            <a:avLst/>
          </a:prstGeom>
          <a:noFill/>
        </p:spPr>
        <p:txBody>
          <a:bodyPr wrap="none" rtlCol="0">
            <a:spAutoFit/>
          </a:bodyPr>
          <a:lstStyle/>
          <a:p>
            <a:r>
              <a:rPr lang="en-US" dirty="0"/>
              <a:t>&lt;</a:t>
            </a:r>
          </a:p>
        </p:txBody>
      </p:sp>
      <p:sp>
        <p:nvSpPr>
          <p:cNvPr id="9" name="TextBox 8">
            <a:extLst>
              <a:ext uri="{FF2B5EF4-FFF2-40B4-BE49-F238E27FC236}">
                <a16:creationId xmlns:a16="http://schemas.microsoft.com/office/drawing/2014/main" id="{E93A6DF9-5E0F-41DD-B5C4-DF47143F5B2E}"/>
              </a:ext>
            </a:extLst>
          </p:cNvPr>
          <p:cNvSpPr txBox="1"/>
          <p:nvPr/>
        </p:nvSpPr>
        <p:spPr>
          <a:xfrm>
            <a:off x="10561192" y="3902667"/>
            <a:ext cx="292068" cy="369332"/>
          </a:xfrm>
          <a:prstGeom prst="rect">
            <a:avLst/>
          </a:prstGeom>
          <a:noFill/>
        </p:spPr>
        <p:txBody>
          <a:bodyPr wrap="none" rtlCol="0">
            <a:spAutoFit/>
          </a:bodyPr>
          <a:lstStyle/>
          <a:p>
            <a:r>
              <a:rPr lang="en-US" dirty="0"/>
              <a:t>?</a:t>
            </a:r>
          </a:p>
        </p:txBody>
      </p:sp>
      <p:sp>
        <p:nvSpPr>
          <p:cNvPr id="10" name="Google Shape;655;p82">
            <a:extLst>
              <a:ext uri="{FF2B5EF4-FFF2-40B4-BE49-F238E27FC236}">
                <a16:creationId xmlns:a16="http://schemas.microsoft.com/office/drawing/2014/main" id="{677CE6FB-CD49-4768-9768-BDC0C90DA636}"/>
              </a:ext>
            </a:extLst>
          </p:cNvPr>
          <p:cNvSpPr/>
          <p:nvPr/>
        </p:nvSpPr>
        <p:spPr>
          <a:xfrm>
            <a:off x="6925345" y="3857450"/>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11" name="Google Shape;784;p92">
            <a:extLst>
              <a:ext uri="{FF2B5EF4-FFF2-40B4-BE49-F238E27FC236}">
                <a16:creationId xmlns:a16="http://schemas.microsoft.com/office/drawing/2014/main" id="{FF7E2232-0E7F-4578-9511-C17E975CE961}"/>
              </a:ext>
            </a:extLst>
          </p:cNvPr>
          <p:cNvSpPr/>
          <p:nvPr/>
        </p:nvSpPr>
        <p:spPr>
          <a:xfrm>
            <a:off x="8875937" y="38319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100</a:t>
            </a:r>
            <a:endParaRPr sz="2400"/>
          </a:p>
        </p:txBody>
      </p:sp>
    </p:spTree>
    <p:extLst>
      <p:ext uri="{BB962C8B-B14F-4D97-AF65-F5344CB8AC3E}">
        <p14:creationId xmlns:p14="http://schemas.microsoft.com/office/powerpoint/2010/main" val="43855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2.59259E-6 L 0.00026 -0.10116 " pathEditMode="relative" rAng="0" ptsTypes="AA">
                                      <p:cBhvr>
                                        <p:cTn id="6" dur="2000" fill="hold"/>
                                        <p:tgtEl>
                                          <p:spTgt spid="2"/>
                                        </p:tgtEl>
                                        <p:attrNameLst>
                                          <p:attrName>ppt_x</p:attrName>
                                          <p:attrName>ppt_y</p:attrName>
                                        </p:attrNameLst>
                                      </p:cBhvr>
                                      <p:rCtr x="13" y="-5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73</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3" name="Google Shape;654;p82">
            <a:extLst>
              <a:ext uri="{FF2B5EF4-FFF2-40B4-BE49-F238E27FC236}">
                <a16:creationId xmlns:a16="http://schemas.microsoft.com/office/drawing/2014/main" id="{8A0265B3-BA7C-414A-8459-164100FD553A}"/>
              </a:ext>
            </a:extLst>
          </p:cNvPr>
          <p:cNvSpPr/>
          <p:nvPr/>
        </p:nvSpPr>
        <p:spPr>
          <a:xfrm>
            <a:off x="4403904" y="1724177"/>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B0A5ABC-327E-4CC0-8190-10152B7C778D}"/>
                  </a:ext>
                </a:extLst>
              </p14:cNvPr>
              <p14:cNvContentPartPr/>
              <p14:nvPr/>
            </p14:nvContentPartPr>
            <p14:xfrm>
              <a:off x="6097320" y="2143440"/>
              <a:ext cx="938520" cy="3980880"/>
            </p14:xfrm>
          </p:contentPart>
        </mc:Choice>
        <mc:Fallback xmlns="">
          <p:pic>
            <p:nvPicPr>
              <p:cNvPr id="2" name="Ink 1">
                <a:extLst>
                  <a:ext uri="{FF2B5EF4-FFF2-40B4-BE49-F238E27FC236}">
                    <a16:creationId xmlns:a16="http://schemas.microsoft.com/office/drawing/2014/main" id="{DB0A5ABC-327E-4CC0-8190-10152B7C778D}"/>
                  </a:ext>
                </a:extLst>
              </p:cNvPr>
              <p:cNvPicPr/>
              <p:nvPr/>
            </p:nvPicPr>
            <p:blipFill>
              <a:blip r:embed="rId4"/>
              <a:stretch>
                <a:fillRect/>
              </a:stretch>
            </p:blipFill>
            <p:spPr>
              <a:xfrm>
                <a:off x="6087960" y="2134080"/>
                <a:ext cx="957240" cy="3999600"/>
              </a:xfrm>
              <a:prstGeom prst="rect">
                <a:avLst/>
              </a:prstGeom>
            </p:spPr>
          </p:pic>
        </mc:Fallback>
      </mc:AlternateContent>
    </p:spTree>
    <p:extLst>
      <p:ext uri="{BB962C8B-B14F-4D97-AF65-F5344CB8AC3E}">
        <p14:creationId xmlns:p14="http://schemas.microsoft.com/office/powerpoint/2010/main" val="26979716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74</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dirty="0"/>
              <a:t>1</a:t>
            </a:r>
            <a:endParaRPr sz="2400" dirty="0"/>
          </a:p>
        </p:txBody>
      </p:sp>
      <p:sp>
        <p:nvSpPr>
          <p:cNvPr id="3" name="Google Shape;654;p82">
            <a:extLst>
              <a:ext uri="{FF2B5EF4-FFF2-40B4-BE49-F238E27FC236}">
                <a16:creationId xmlns:a16="http://schemas.microsoft.com/office/drawing/2014/main" id="{8A0265B3-BA7C-414A-8459-164100FD553A}"/>
              </a:ext>
            </a:extLst>
          </p:cNvPr>
          <p:cNvSpPr/>
          <p:nvPr/>
        </p:nvSpPr>
        <p:spPr>
          <a:xfrm>
            <a:off x="4403904" y="1724177"/>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3855BC5-0D66-49F1-9E2A-01E2036BD476}"/>
                  </a:ext>
                </a:extLst>
              </p14:cNvPr>
              <p14:cNvContentPartPr/>
              <p14:nvPr/>
            </p14:nvContentPartPr>
            <p14:xfrm>
              <a:off x="5406120" y="2172960"/>
              <a:ext cx="1502640" cy="3733560"/>
            </p14:xfrm>
          </p:contentPart>
        </mc:Choice>
        <mc:Fallback xmlns="">
          <p:pic>
            <p:nvPicPr>
              <p:cNvPr id="2" name="Ink 1">
                <a:extLst>
                  <a:ext uri="{FF2B5EF4-FFF2-40B4-BE49-F238E27FC236}">
                    <a16:creationId xmlns:a16="http://schemas.microsoft.com/office/drawing/2014/main" id="{B3855BC5-0D66-49F1-9E2A-01E2036BD476}"/>
                  </a:ext>
                </a:extLst>
              </p:cNvPr>
              <p:cNvPicPr/>
              <p:nvPr/>
            </p:nvPicPr>
            <p:blipFill>
              <a:blip r:embed="rId4"/>
              <a:stretch>
                <a:fillRect/>
              </a:stretch>
            </p:blipFill>
            <p:spPr>
              <a:xfrm>
                <a:off x="5396760" y="2163600"/>
                <a:ext cx="1521360" cy="3752280"/>
              </a:xfrm>
              <a:prstGeom prst="rect">
                <a:avLst/>
              </a:prstGeom>
            </p:spPr>
          </p:pic>
        </mc:Fallback>
      </mc:AlternateContent>
    </p:spTree>
    <p:extLst>
      <p:ext uri="{BB962C8B-B14F-4D97-AF65-F5344CB8AC3E}">
        <p14:creationId xmlns:p14="http://schemas.microsoft.com/office/powerpoint/2010/main" val="2040544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75</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dirty="0"/>
              <a:t>1</a:t>
            </a:r>
            <a:endParaRPr sz="2400" dirty="0"/>
          </a:p>
        </p:txBody>
      </p:sp>
      <p:sp>
        <p:nvSpPr>
          <p:cNvPr id="3" name="Google Shape;654;p82">
            <a:extLst>
              <a:ext uri="{FF2B5EF4-FFF2-40B4-BE49-F238E27FC236}">
                <a16:creationId xmlns:a16="http://schemas.microsoft.com/office/drawing/2014/main" id="{8A0265B3-BA7C-414A-8459-164100FD553A}"/>
              </a:ext>
            </a:extLst>
          </p:cNvPr>
          <p:cNvSpPr/>
          <p:nvPr/>
        </p:nvSpPr>
        <p:spPr>
          <a:xfrm>
            <a:off x="4403904" y="1724177"/>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2" name="Google Shape;872;p98">
            <a:extLst>
              <a:ext uri="{FF2B5EF4-FFF2-40B4-BE49-F238E27FC236}">
                <a16:creationId xmlns:a16="http://schemas.microsoft.com/office/drawing/2014/main" id="{525B6056-1349-4CF3-A144-E78D25AF0DAA}"/>
              </a:ext>
            </a:extLst>
          </p:cNvPr>
          <p:cNvPicPr preferRelativeResize="0"/>
          <p:nvPr/>
        </p:nvPicPr>
        <p:blipFill>
          <a:blip r:embed="rId3">
            <a:alphaModFix/>
          </a:blip>
          <a:stretch>
            <a:fillRect/>
          </a:stretch>
        </p:blipFill>
        <p:spPr>
          <a:xfrm>
            <a:off x="2330667" y="1145184"/>
            <a:ext cx="7197133" cy="5397833"/>
          </a:xfrm>
          <a:prstGeom prst="rect">
            <a:avLst/>
          </a:prstGeom>
          <a:noFill/>
          <a:ln>
            <a:noFill/>
          </a:ln>
        </p:spPr>
      </p:pic>
    </p:spTree>
    <p:extLst>
      <p:ext uri="{BB962C8B-B14F-4D97-AF65-F5344CB8AC3E}">
        <p14:creationId xmlns:p14="http://schemas.microsoft.com/office/powerpoint/2010/main" val="4159213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76</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dirty="0"/>
              <a:t>99</a:t>
            </a:r>
            <a:endParaRPr sz="2400" dirty="0"/>
          </a:p>
        </p:txBody>
      </p:sp>
      <p:sp>
        <p:nvSpPr>
          <p:cNvPr id="3" name="Google Shape;654;p82">
            <a:extLst>
              <a:ext uri="{FF2B5EF4-FFF2-40B4-BE49-F238E27FC236}">
                <a16:creationId xmlns:a16="http://schemas.microsoft.com/office/drawing/2014/main" id="{8A0265B3-BA7C-414A-8459-164100FD553A}"/>
              </a:ext>
            </a:extLst>
          </p:cNvPr>
          <p:cNvSpPr/>
          <p:nvPr/>
        </p:nvSpPr>
        <p:spPr>
          <a:xfrm>
            <a:off x="4403904" y="1724177"/>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3319620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77</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1963251"/>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0</a:t>
            </a:r>
            <a:endParaRPr sz="2400"/>
          </a:p>
        </p:txBody>
      </p:sp>
      <p:sp>
        <p:nvSpPr>
          <p:cNvPr id="6" name="Google Shape;655;p82">
            <a:extLst>
              <a:ext uri="{FF2B5EF4-FFF2-40B4-BE49-F238E27FC236}">
                <a16:creationId xmlns:a16="http://schemas.microsoft.com/office/drawing/2014/main" id="{FF14ECE7-1EB7-4C93-A4E6-9755CB753D89}"/>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dirty="0"/>
              <a:t>100</a:t>
            </a:r>
            <a:endParaRPr sz="2400" dirty="0"/>
          </a:p>
        </p:txBody>
      </p:sp>
      <p:cxnSp>
        <p:nvCxnSpPr>
          <p:cNvPr id="10" name="Google Shape;755;p90">
            <a:extLst>
              <a:ext uri="{FF2B5EF4-FFF2-40B4-BE49-F238E27FC236}">
                <a16:creationId xmlns:a16="http://schemas.microsoft.com/office/drawing/2014/main" id="{788F5E10-2BC7-40CC-8B98-1922B48FA209}"/>
              </a:ext>
            </a:extLst>
          </p:cNvPr>
          <p:cNvCxnSpPr/>
          <p:nvPr/>
        </p:nvCxnSpPr>
        <p:spPr>
          <a:xfrm>
            <a:off x="2963200" y="4408733"/>
            <a:ext cx="3132800" cy="1106800"/>
          </a:xfrm>
          <a:prstGeom prst="straightConnector1">
            <a:avLst/>
          </a:prstGeom>
          <a:noFill/>
          <a:ln w="28575" cap="flat" cmpd="sng">
            <a:solidFill>
              <a:schemeClr val="dk2"/>
            </a:solidFill>
            <a:prstDash val="solid"/>
            <a:round/>
            <a:headEnd type="triangle" w="med" len="med"/>
            <a:tailEnd type="none" w="med" len="med"/>
          </a:ln>
        </p:spPr>
      </p:cxnSp>
    </p:spTree>
    <p:extLst>
      <p:ext uri="{BB962C8B-B14F-4D97-AF65-F5344CB8AC3E}">
        <p14:creationId xmlns:p14="http://schemas.microsoft.com/office/powerpoint/2010/main" val="144046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96296E-6 L -0.36341 -0.18727 " pathEditMode="relative" rAng="0" ptsTypes="AA">
                                      <p:cBhvr>
                                        <p:cTn id="6" dur="2000" fill="hold"/>
                                        <p:tgtEl>
                                          <p:spTgt spid="6"/>
                                        </p:tgtEl>
                                        <p:attrNameLst>
                                          <p:attrName>ppt_x</p:attrName>
                                          <p:attrName>ppt_y</p:attrName>
                                        </p:attrNameLst>
                                      </p:cBhvr>
                                      <p:rCtr x="-18177" y="-9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78</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1963251"/>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400" dirty="0"/>
              <a:t>100</a:t>
            </a:r>
            <a:endParaRPr sz="2400" dirty="0"/>
          </a:p>
        </p:txBody>
      </p:sp>
      <p:sp>
        <p:nvSpPr>
          <p:cNvPr id="3" name="Google Shape;655;p82">
            <a:extLst>
              <a:ext uri="{FF2B5EF4-FFF2-40B4-BE49-F238E27FC236}">
                <a16:creationId xmlns:a16="http://schemas.microsoft.com/office/drawing/2014/main" id="{CA3DB2D3-6022-44FC-9228-06C5A1A3EEB9}"/>
              </a:ext>
            </a:extLst>
          </p:cNvPr>
          <p:cNvSpPr/>
          <p:nvPr/>
        </p:nvSpPr>
        <p:spPr>
          <a:xfrm>
            <a:off x="1362367" y="40873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100</a:t>
            </a:r>
            <a:endParaRPr sz="2400" dirty="0"/>
          </a:p>
        </p:txBody>
      </p:sp>
    </p:spTree>
    <p:extLst>
      <p:ext uri="{BB962C8B-B14F-4D97-AF65-F5344CB8AC3E}">
        <p14:creationId xmlns:p14="http://schemas.microsoft.com/office/powerpoint/2010/main" val="9715147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79</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2185156"/>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100</a:t>
            </a:r>
            <a:endParaRPr sz="2400" dirty="0"/>
          </a:p>
        </p:txBody>
      </p:sp>
      <p:sp>
        <p:nvSpPr>
          <p:cNvPr id="3" name="Google Shape;655;p82">
            <a:extLst>
              <a:ext uri="{FF2B5EF4-FFF2-40B4-BE49-F238E27FC236}">
                <a16:creationId xmlns:a16="http://schemas.microsoft.com/office/drawing/2014/main" id="{CA3DB2D3-6022-44FC-9228-06C5A1A3EEB9}"/>
              </a:ext>
            </a:extLst>
          </p:cNvPr>
          <p:cNvSpPr/>
          <p:nvPr/>
        </p:nvSpPr>
        <p:spPr>
          <a:xfrm>
            <a:off x="1362367" y="40873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100</a:t>
            </a:r>
            <a:endParaRPr sz="2400" dirty="0"/>
          </a:p>
        </p:txBody>
      </p:sp>
      <p:sp>
        <p:nvSpPr>
          <p:cNvPr id="6" name="Google Shape;784;p92">
            <a:extLst>
              <a:ext uri="{FF2B5EF4-FFF2-40B4-BE49-F238E27FC236}">
                <a16:creationId xmlns:a16="http://schemas.microsoft.com/office/drawing/2014/main" id="{EC06FBA4-395D-4108-A2B8-36A9E9DD85EF}"/>
              </a:ext>
            </a:extLst>
          </p:cNvPr>
          <p:cNvSpPr/>
          <p:nvPr/>
        </p:nvSpPr>
        <p:spPr>
          <a:xfrm>
            <a:off x="1362367" y="45981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100</a:t>
            </a:r>
            <a:endParaRPr sz="2400"/>
          </a:p>
        </p:txBody>
      </p:sp>
    </p:spTree>
    <p:extLst>
      <p:ext uri="{BB962C8B-B14F-4D97-AF65-F5344CB8AC3E}">
        <p14:creationId xmlns:p14="http://schemas.microsoft.com/office/powerpoint/2010/main" val="134756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Fields in Assignment 4</a:t>
            </a:r>
            <a:endParaRPr sz="6600" dirty="0"/>
          </a:p>
        </p:txBody>
      </p:sp>
      <p:sp>
        <p:nvSpPr>
          <p:cNvPr id="348" name="Google Shape;348;p5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In Assignment 4</a:t>
            </a:r>
          </a:p>
          <a:p>
            <a:pPr marL="1066785" lvl="1" indent="-558786"/>
            <a:r>
              <a:rPr lang="en-US" dirty="0"/>
              <a:t>Objects must know the fields they have, and their respective values</a:t>
            </a:r>
          </a:p>
          <a:p>
            <a:pPr marL="1066785" lvl="1" indent="-558786"/>
            <a:r>
              <a:rPr lang="en-US" dirty="0"/>
              <a:t>Objects must know the methods available to them</a:t>
            </a:r>
          </a:p>
          <a:p>
            <a:pPr marL="1066785" lvl="1" indent="-558786"/>
            <a:r>
              <a:rPr lang="en" dirty="0"/>
              <a:t>Inheriting methods means going up the class hierarchy until we find the correct method</a:t>
            </a:r>
            <a:endParaRPr lang="en-US" dirty="0"/>
          </a:p>
        </p:txBody>
      </p:sp>
      <p:sp>
        <p:nvSpPr>
          <p:cNvPr id="349" name="Google Shape;349;p5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80</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2426190"/>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100</a:t>
            </a:r>
            <a:endParaRPr sz="2400" dirty="0"/>
          </a:p>
        </p:txBody>
      </p:sp>
      <p:sp>
        <p:nvSpPr>
          <p:cNvPr id="3" name="Google Shape;655;p82">
            <a:extLst>
              <a:ext uri="{FF2B5EF4-FFF2-40B4-BE49-F238E27FC236}">
                <a16:creationId xmlns:a16="http://schemas.microsoft.com/office/drawing/2014/main" id="{CA3DB2D3-6022-44FC-9228-06C5A1A3EEB9}"/>
              </a:ext>
            </a:extLst>
          </p:cNvPr>
          <p:cNvSpPr/>
          <p:nvPr/>
        </p:nvSpPr>
        <p:spPr>
          <a:xfrm>
            <a:off x="1362367" y="40873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100</a:t>
            </a:r>
            <a:endParaRPr sz="2400" dirty="0"/>
          </a:p>
        </p:txBody>
      </p:sp>
      <p:sp>
        <p:nvSpPr>
          <p:cNvPr id="6" name="Google Shape;784;p92">
            <a:extLst>
              <a:ext uri="{FF2B5EF4-FFF2-40B4-BE49-F238E27FC236}">
                <a16:creationId xmlns:a16="http://schemas.microsoft.com/office/drawing/2014/main" id="{EC06FBA4-395D-4108-A2B8-36A9E9DD85EF}"/>
              </a:ext>
            </a:extLst>
          </p:cNvPr>
          <p:cNvSpPr/>
          <p:nvPr/>
        </p:nvSpPr>
        <p:spPr>
          <a:xfrm>
            <a:off x="1362367" y="45981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100</a:t>
            </a:r>
            <a:endParaRPr sz="2400"/>
          </a:p>
        </p:txBody>
      </p:sp>
      <p:sp>
        <p:nvSpPr>
          <p:cNvPr id="7" name="TextBox 6">
            <a:extLst>
              <a:ext uri="{FF2B5EF4-FFF2-40B4-BE49-F238E27FC236}">
                <a16:creationId xmlns:a16="http://schemas.microsoft.com/office/drawing/2014/main" id="{8BA2125C-52F7-457C-A211-139203AB32D9}"/>
              </a:ext>
            </a:extLst>
          </p:cNvPr>
          <p:cNvSpPr txBox="1"/>
          <p:nvPr/>
        </p:nvSpPr>
        <p:spPr>
          <a:xfrm>
            <a:off x="8610600" y="3902667"/>
            <a:ext cx="300082" cy="369332"/>
          </a:xfrm>
          <a:prstGeom prst="rect">
            <a:avLst/>
          </a:prstGeom>
          <a:noFill/>
        </p:spPr>
        <p:txBody>
          <a:bodyPr wrap="none" rtlCol="0">
            <a:spAutoFit/>
          </a:bodyPr>
          <a:lstStyle/>
          <a:p>
            <a:r>
              <a:rPr lang="en-US" dirty="0"/>
              <a:t>&lt;</a:t>
            </a:r>
          </a:p>
        </p:txBody>
      </p:sp>
      <p:sp>
        <p:nvSpPr>
          <p:cNvPr id="9" name="TextBox 8">
            <a:extLst>
              <a:ext uri="{FF2B5EF4-FFF2-40B4-BE49-F238E27FC236}">
                <a16:creationId xmlns:a16="http://schemas.microsoft.com/office/drawing/2014/main" id="{E93A6DF9-5E0F-41DD-B5C4-DF47143F5B2E}"/>
              </a:ext>
            </a:extLst>
          </p:cNvPr>
          <p:cNvSpPr txBox="1"/>
          <p:nvPr/>
        </p:nvSpPr>
        <p:spPr>
          <a:xfrm>
            <a:off x="10561192" y="3902667"/>
            <a:ext cx="29206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69087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1.11111E-6 L 0.61667 -0.11158 " pathEditMode="relative" rAng="0" ptsTypes="AA">
                                      <p:cBhvr>
                                        <p:cTn id="6" dur="2000" fill="hold"/>
                                        <p:tgtEl>
                                          <p:spTgt spid="6"/>
                                        </p:tgtEl>
                                        <p:attrNameLst>
                                          <p:attrName>ppt_x</p:attrName>
                                          <p:attrName>ppt_y</p:attrName>
                                        </p:attrNameLst>
                                      </p:cBhvr>
                                      <p:rCtr x="30833" y="-5579"/>
                                    </p:animMotion>
                                  </p:childTnLst>
                                </p:cTn>
                              </p:par>
                              <p:par>
                                <p:cTn id="7" presetID="42" presetClass="path" presetSubtype="0" accel="50000" decel="50000" fill="hold" grpId="0" nodeType="withEffect">
                                  <p:stCondLst>
                                    <p:cond delay="0"/>
                                  </p:stCondLst>
                                  <p:childTnLst>
                                    <p:animMotion origin="layout" path="M -1.66667E-6 -1.85185E-6 L 0.45664 -0.03472 " pathEditMode="relative" rAng="0" ptsTypes="AA">
                                      <p:cBhvr>
                                        <p:cTn id="8" dur="2000" fill="hold"/>
                                        <p:tgtEl>
                                          <p:spTgt spid="3"/>
                                        </p:tgtEl>
                                        <p:attrNameLst>
                                          <p:attrName>ppt_x</p:attrName>
                                          <p:attrName>ppt_y</p:attrName>
                                        </p:attrNameLst>
                                      </p:cBhvr>
                                      <p:rCtr x="22826"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81</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Google Shape;654;p82">
            <a:extLst>
              <a:ext uri="{FF2B5EF4-FFF2-40B4-BE49-F238E27FC236}">
                <a16:creationId xmlns:a16="http://schemas.microsoft.com/office/drawing/2014/main" id="{F5D423E0-EBCE-4325-8B8F-F33C8E86D93C}"/>
              </a:ext>
            </a:extLst>
          </p:cNvPr>
          <p:cNvSpPr/>
          <p:nvPr/>
        </p:nvSpPr>
        <p:spPr>
          <a:xfrm>
            <a:off x="4403904" y="2426190"/>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100</a:t>
            </a:r>
            <a:endParaRPr sz="2400" dirty="0"/>
          </a:p>
        </p:txBody>
      </p:sp>
      <p:sp>
        <p:nvSpPr>
          <p:cNvPr id="7" name="TextBox 6">
            <a:extLst>
              <a:ext uri="{FF2B5EF4-FFF2-40B4-BE49-F238E27FC236}">
                <a16:creationId xmlns:a16="http://schemas.microsoft.com/office/drawing/2014/main" id="{8BA2125C-52F7-457C-A211-139203AB32D9}"/>
              </a:ext>
            </a:extLst>
          </p:cNvPr>
          <p:cNvSpPr txBox="1"/>
          <p:nvPr/>
        </p:nvSpPr>
        <p:spPr>
          <a:xfrm>
            <a:off x="8610600" y="3902667"/>
            <a:ext cx="300082" cy="369332"/>
          </a:xfrm>
          <a:prstGeom prst="rect">
            <a:avLst/>
          </a:prstGeom>
          <a:noFill/>
        </p:spPr>
        <p:txBody>
          <a:bodyPr wrap="none" rtlCol="0">
            <a:spAutoFit/>
          </a:bodyPr>
          <a:lstStyle/>
          <a:p>
            <a:r>
              <a:rPr lang="en-US" dirty="0"/>
              <a:t>&lt;</a:t>
            </a:r>
          </a:p>
        </p:txBody>
      </p:sp>
      <p:sp>
        <p:nvSpPr>
          <p:cNvPr id="9" name="TextBox 8">
            <a:extLst>
              <a:ext uri="{FF2B5EF4-FFF2-40B4-BE49-F238E27FC236}">
                <a16:creationId xmlns:a16="http://schemas.microsoft.com/office/drawing/2014/main" id="{E93A6DF9-5E0F-41DD-B5C4-DF47143F5B2E}"/>
              </a:ext>
            </a:extLst>
          </p:cNvPr>
          <p:cNvSpPr txBox="1"/>
          <p:nvPr/>
        </p:nvSpPr>
        <p:spPr>
          <a:xfrm>
            <a:off x="10561192" y="3902667"/>
            <a:ext cx="292068" cy="369332"/>
          </a:xfrm>
          <a:prstGeom prst="rect">
            <a:avLst/>
          </a:prstGeom>
          <a:noFill/>
        </p:spPr>
        <p:txBody>
          <a:bodyPr wrap="none" rtlCol="0">
            <a:spAutoFit/>
          </a:bodyPr>
          <a:lstStyle/>
          <a:p>
            <a:r>
              <a:rPr lang="en-US" dirty="0"/>
              <a:t>?</a:t>
            </a:r>
          </a:p>
        </p:txBody>
      </p:sp>
      <p:sp>
        <p:nvSpPr>
          <p:cNvPr id="10" name="Google Shape;655;p82">
            <a:extLst>
              <a:ext uri="{FF2B5EF4-FFF2-40B4-BE49-F238E27FC236}">
                <a16:creationId xmlns:a16="http://schemas.microsoft.com/office/drawing/2014/main" id="{677CE6FB-CD49-4768-9768-BDC0C90DA636}"/>
              </a:ext>
            </a:extLst>
          </p:cNvPr>
          <p:cNvSpPr/>
          <p:nvPr/>
        </p:nvSpPr>
        <p:spPr>
          <a:xfrm>
            <a:off x="6925345" y="3857450"/>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100</a:t>
            </a:r>
            <a:endParaRPr sz="2400" dirty="0"/>
          </a:p>
        </p:txBody>
      </p:sp>
      <p:sp>
        <p:nvSpPr>
          <p:cNvPr id="11" name="Google Shape;784;p92">
            <a:extLst>
              <a:ext uri="{FF2B5EF4-FFF2-40B4-BE49-F238E27FC236}">
                <a16:creationId xmlns:a16="http://schemas.microsoft.com/office/drawing/2014/main" id="{FF7E2232-0E7F-4578-9511-C17E975CE961}"/>
              </a:ext>
            </a:extLst>
          </p:cNvPr>
          <p:cNvSpPr/>
          <p:nvPr/>
        </p:nvSpPr>
        <p:spPr>
          <a:xfrm>
            <a:off x="8875937" y="3831933"/>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t>100</a:t>
            </a:r>
            <a:endParaRPr sz="2400"/>
          </a:p>
        </p:txBody>
      </p:sp>
    </p:spTree>
    <p:extLst>
      <p:ext uri="{BB962C8B-B14F-4D97-AF65-F5344CB8AC3E}">
        <p14:creationId xmlns:p14="http://schemas.microsoft.com/office/powerpoint/2010/main" val="231607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2.59259E-6 L 0.00026 -0.10116 " pathEditMode="relative" rAng="0" ptsTypes="AA">
                                      <p:cBhvr>
                                        <p:cTn id="6" dur="2000" fill="hold"/>
                                        <p:tgtEl>
                                          <p:spTgt spid="2"/>
                                        </p:tgtEl>
                                        <p:attrNameLst>
                                          <p:attrName>ppt_x</p:attrName>
                                          <p:attrName>ppt_y</p:attrName>
                                        </p:attrNameLst>
                                      </p:cBhvr>
                                      <p:rCtr x="13" y="-5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Empty loop example</a:t>
            </a:r>
            <a:endParaRPr sz="6600" dirty="0"/>
          </a:p>
        </p:txBody>
      </p:sp>
      <p:sp>
        <p:nvSpPr>
          <p:cNvPr id="643" name="Google Shape;643;p8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82</a:t>
            </a:fld>
            <a:endParaRPr/>
          </a:p>
        </p:txBody>
      </p:sp>
      <p:sp>
        <p:nvSpPr>
          <p:cNvPr id="644" name="Google Shape;644;p81"/>
          <p:cNvSpPr txBox="1"/>
          <p:nvPr/>
        </p:nvSpPr>
        <p:spPr>
          <a:xfrm>
            <a:off x="279367" y="1515533"/>
            <a:ext cx="4000000" cy="4000000"/>
          </a:xfrm>
          <a:prstGeom prst="rect">
            <a:avLst/>
          </a:prstGeom>
          <a:noFill/>
          <a:ln>
            <a:noFill/>
          </a:ln>
        </p:spPr>
        <p:txBody>
          <a:bodyPr spcFirstLastPara="1" wrap="square" lIns="121900" tIns="121900" rIns="121900" bIns="121900" anchor="t" anchorCtr="0">
            <a:noAutofit/>
          </a:bodyPr>
          <a:lstStyle/>
          <a:p>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66BB"/>
                </a:solidFill>
                <a:latin typeface="Courier New" panose="02070309020205020404" pitchFamily="49" charset="0"/>
                <a:ea typeface="Inconsolata"/>
                <a:cs typeface="Courier New" panose="02070309020205020404" pitchFamily="49" charset="0"/>
                <a:sym typeface="Inconsolata"/>
              </a:rPr>
              <a:t>spin</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r>
              <a:rPr lang="en" sz="1600" b="1" dirty="0">
                <a:solidFill>
                  <a:srgbClr val="008800"/>
                </a:solidFill>
                <a:latin typeface="Courier New" panose="02070309020205020404" pitchFamily="49" charset="0"/>
                <a:ea typeface="Inconsolata"/>
                <a:cs typeface="Courier New" panose="02070309020205020404" pitchFamily="49" charset="0"/>
                <a:sym typeface="Inconsolata"/>
              </a:rPr>
              <a:t>for</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&lt; </a:t>
            </a:r>
            <a:r>
              <a:rPr lang="en" sz="1600"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sz="1600" dirty="0">
                <a:solidFill>
                  <a:srgbClr val="333333"/>
                </a:solidFill>
                <a:latin typeface="Courier New" panose="02070309020205020404" pitchFamily="49" charset="0"/>
                <a:ea typeface="Inconsolata"/>
                <a:cs typeface="Courier New" panose="02070309020205020404" pitchFamily="49" charset="0"/>
                <a:sym typeface="Inconsolata"/>
              </a:rPr>
              <a:t>; i++)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 </a:t>
            </a:r>
            <a:r>
              <a:rPr lang="en" sz="1600" dirty="0">
                <a:solidFill>
                  <a:srgbClr val="888888"/>
                </a:solidFill>
                <a:latin typeface="Courier New" panose="02070309020205020404" pitchFamily="49" charset="0"/>
                <a:ea typeface="Inconsolata"/>
                <a:cs typeface="Courier New" panose="02070309020205020404" pitchFamily="49" charset="0"/>
                <a:sym typeface="Inconsolata"/>
              </a:rPr>
              <a:t>// Loop body is empty</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sz="1600" dirty="0">
                <a:solidFill>
                  <a:srgbClr val="333333"/>
                </a:solidFill>
                <a:latin typeface="Courier New" panose="02070309020205020404" pitchFamily="49" charset="0"/>
                <a:ea typeface="Inconsolata"/>
                <a:cs typeface="Courier New" panose="02070309020205020404" pitchFamily="49" charset="0"/>
                <a:sym typeface="Inconsolata"/>
              </a:rPr>
              <a:t>  }</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sz="1600" dirty="0">
                <a:solidFill>
                  <a:srgbClr val="333333"/>
                </a:solidFill>
                <a:latin typeface="Courier New" panose="02070309020205020404" pitchFamily="49" charset="0"/>
                <a:ea typeface="Inconsolata"/>
                <a:cs typeface="Courier New" panose="02070309020205020404" pitchFamily="49" charset="0"/>
                <a:sym typeface="Inconsolata"/>
              </a:rPr>
              <a:t>}</a:t>
            </a:r>
            <a:endParaRPr sz="16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645" name="Google Shape;645;p81"/>
          <p:cNvSpPr txBox="1"/>
          <p:nvPr/>
        </p:nvSpPr>
        <p:spPr>
          <a:xfrm>
            <a:off x="4903633" y="1326800"/>
            <a:ext cx="7485200" cy="269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a:t>
            </a:r>
            <a:r>
              <a:rPr lang="en" sz="1600" i="1" dirty="0">
                <a:latin typeface="Courier New" panose="02070309020205020404" pitchFamily="49" charset="0"/>
                <a:ea typeface="Inconsolata"/>
                <a:cs typeface="Courier New" panose="02070309020205020404" pitchFamily="49" charset="0"/>
                <a:sym typeface="Inconsolata"/>
              </a:rPr>
              <a:t>iconst_0</a:t>
            </a:r>
            <a:r>
              <a:rPr lang="en" sz="1600" dirty="0">
                <a:latin typeface="Courier New" panose="02070309020205020404" pitchFamily="49" charset="0"/>
                <a:ea typeface="Inconsolata"/>
                <a:cs typeface="Courier New" panose="02070309020205020404" pitchFamily="49" charset="0"/>
                <a:sym typeface="Inconsolata"/>
              </a:rPr>
              <a:t>     // Push int constant 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   </a:t>
            </a:r>
            <a:r>
              <a:rPr lang="en" sz="1600" i="1" dirty="0">
                <a:latin typeface="Courier New" panose="02070309020205020404" pitchFamily="49" charset="0"/>
                <a:ea typeface="Inconsolata"/>
                <a:cs typeface="Courier New" panose="02070309020205020404" pitchFamily="49" charset="0"/>
                <a:sym typeface="Inconsolata"/>
              </a:rPr>
              <a:t>istore_1</a:t>
            </a:r>
            <a:r>
              <a:rPr lang="en" sz="1600" dirty="0">
                <a:latin typeface="Courier New" panose="02070309020205020404" pitchFamily="49" charset="0"/>
                <a:ea typeface="Inconsolata"/>
                <a:cs typeface="Courier New" panose="02070309020205020404" pitchFamily="49" charset="0"/>
                <a:sym typeface="Inconsolata"/>
              </a:rPr>
              <a:t>     // Store into local variable 1 (i=0)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2   </a:t>
            </a:r>
            <a:r>
              <a:rPr lang="en" sz="1600" i="1" dirty="0">
                <a:latin typeface="Courier New" panose="02070309020205020404" pitchFamily="49" charset="0"/>
                <a:ea typeface="Inconsolata"/>
                <a:cs typeface="Courier New" panose="02070309020205020404" pitchFamily="49" charset="0"/>
                <a:sym typeface="Inconsolata"/>
              </a:rPr>
              <a:t>goto 8</a:t>
            </a:r>
            <a:r>
              <a:rPr lang="en" sz="1600" dirty="0">
                <a:latin typeface="Courier New" panose="02070309020205020404" pitchFamily="49" charset="0"/>
                <a:ea typeface="Inconsolata"/>
                <a:cs typeface="Courier New" panose="02070309020205020404" pitchFamily="49" charset="0"/>
                <a:sym typeface="Inconsolata"/>
              </a:rPr>
              <a:t>       // First time through don't increment</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a:t>
            </a:r>
            <a:r>
              <a:rPr lang="en" sz="1600" i="1" dirty="0">
                <a:latin typeface="Courier New" panose="02070309020205020404" pitchFamily="49" charset="0"/>
                <a:ea typeface="Inconsolata"/>
                <a:cs typeface="Courier New" panose="02070309020205020404" pitchFamily="49" charset="0"/>
                <a:sym typeface="Inconsolata"/>
              </a:rPr>
              <a:t>iinc 1 1</a:t>
            </a:r>
            <a:r>
              <a:rPr lang="en" sz="1600" dirty="0">
                <a:latin typeface="Courier New" panose="02070309020205020404" pitchFamily="49" charset="0"/>
                <a:ea typeface="Inconsolata"/>
                <a:cs typeface="Courier New" panose="02070309020205020404" pitchFamily="49" charset="0"/>
                <a:sym typeface="Inconsolata"/>
              </a:rPr>
              <a:t>     // Increment local variable 1 by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a:t>
            </a:r>
            <a:r>
              <a:rPr lang="en" sz="1600" i="1" dirty="0">
                <a:latin typeface="Courier New" panose="02070309020205020404" pitchFamily="49" charset="0"/>
                <a:ea typeface="Inconsolata"/>
                <a:cs typeface="Courier New" panose="02070309020205020404" pitchFamily="49" charset="0"/>
                <a:sym typeface="Inconsolata"/>
              </a:rPr>
              <a:t>iload_1</a:t>
            </a:r>
            <a:r>
              <a:rPr lang="en" sz="1600" dirty="0">
                <a:latin typeface="Courier New" panose="02070309020205020404" pitchFamily="49" charset="0"/>
                <a:ea typeface="Inconsolata"/>
                <a:cs typeface="Courier New" panose="02070309020205020404" pitchFamily="49" charset="0"/>
                <a:sym typeface="Inconsolata"/>
              </a:rPr>
              <a:t>      // Push local variable 1 (i)</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9   </a:t>
            </a:r>
            <a:r>
              <a:rPr lang="en" sz="1600" i="1" dirty="0">
                <a:latin typeface="Courier New" panose="02070309020205020404" pitchFamily="49" charset="0"/>
                <a:ea typeface="Inconsolata"/>
                <a:cs typeface="Courier New" panose="02070309020205020404" pitchFamily="49" charset="0"/>
                <a:sym typeface="Inconsolata"/>
              </a:rPr>
              <a:t>bipush 100</a:t>
            </a:r>
            <a:r>
              <a:rPr lang="en" sz="1600" dirty="0">
                <a:latin typeface="Courier New" panose="02070309020205020404" pitchFamily="49" charset="0"/>
                <a:ea typeface="Inconsolata"/>
                <a:cs typeface="Courier New" panose="02070309020205020404" pitchFamily="49" charset="0"/>
                <a:sym typeface="Inconsolata"/>
              </a:rPr>
              <a:t>   // Push int constant 100</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11  </a:t>
            </a:r>
            <a:r>
              <a:rPr lang="en" sz="1600" i="1" dirty="0">
                <a:latin typeface="Courier New" panose="02070309020205020404" pitchFamily="49" charset="0"/>
                <a:ea typeface="Inconsolata"/>
                <a:cs typeface="Courier New" panose="02070309020205020404" pitchFamily="49" charset="0"/>
                <a:sym typeface="Inconsolata"/>
              </a:rPr>
              <a:t>if_icmplt 5</a:t>
            </a:r>
            <a:r>
              <a:rPr lang="en" sz="1600" dirty="0">
                <a:latin typeface="Courier New" panose="02070309020205020404" pitchFamily="49" charset="0"/>
                <a:ea typeface="Inconsolata"/>
                <a:cs typeface="Courier New" panose="02070309020205020404" pitchFamily="49" charset="0"/>
                <a:sym typeface="Inconsolata"/>
              </a:rPr>
              <a:t>  // Compare and loop if less than (i &lt; 100)</a:t>
            </a:r>
            <a:endParaRPr sz="1600" dirty="0">
              <a:latin typeface="Courier New" panose="02070309020205020404" pitchFamily="49" charset="0"/>
              <a:ea typeface="Inconsolata"/>
              <a:cs typeface="Courier New" panose="02070309020205020404" pitchFamily="49" charset="0"/>
              <a:sym typeface="Inconsolata"/>
            </a:endParaRPr>
          </a:p>
          <a:p>
            <a:pPr marR="135463">
              <a:lnSpc>
                <a:spcPct val="115000"/>
              </a:lnSpc>
            </a:pPr>
            <a:r>
              <a:rPr lang="en" sz="1600" dirty="0">
                <a:latin typeface="Courier New" panose="02070309020205020404" pitchFamily="49" charset="0"/>
                <a:ea typeface="Inconsolata"/>
                <a:cs typeface="Courier New" panose="02070309020205020404" pitchFamily="49" charset="0"/>
                <a:sym typeface="Inconsolata"/>
              </a:rPr>
              <a:t>14  </a:t>
            </a:r>
            <a:r>
              <a:rPr lang="en" sz="1600" i="1" dirty="0">
                <a:latin typeface="Courier New" panose="02070309020205020404" pitchFamily="49" charset="0"/>
                <a:ea typeface="Inconsolata"/>
                <a:cs typeface="Courier New" panose="02070309020205020404" pitchFamily="49" charset="0"/>
                <a:sym typeface="Inconsolata"/>
              </a:rPr>
              <a:t>return</a:t>
            </a:r>
            <a:r>
              <a:rPr lang="en" sz="1600" dirty="0">
                <a:latin typeface="Courier New" panose="02070309020205020404" pitchFamily="49" charset="0"/>
                <a:ea typeface="Inconsolata"/>
                <a:cs typeface="Courier New" panose="02070309020205020404" pitchFamily="49" charset="0"/>
                <a:sym typeface="Inconsolata"/>
              </a:rPr>
              <a:t>       // Return void when done</a:t>
            </a:r>
            <a:endParaRPr sz="1600" dirty="0">
              <a:latin typeface="Courier New" panose="02070309020205020404" pitchFamily="49" charset="0"/>
              <a:ea typeface="Inconsolata"/>
              <a:cs typeface="Courier New" panose="02070309020205020404" pitchFamily="49" charset="0"/>
              <a:sym typeface="Inconsolata"/>
            </a:endParaRPr>
          </a:p>
        </p:txBody>
      </p:sp>
      <p:sp>
        <p:nvSpPr>
          <p:cNvPr id="4" name="Google Shape;656;p82">
            <a:extLst>
              <a:ext uri="{FF2B5EF4-FFF2-40B4-BE49-F238E27FC236}">
                <a16:creationId xmlns:a16="http://schemas.microsoft.com/office/drawing/2014/main" id="{7C3252DF-B480-4044-AD13-BB7B25A2856E}"/>
              </a:ext>
            </a:extLst>
          </p:cNvPr>
          <p:cNvSpPr txBox="1"/>
          <p:nvPr/>
        </p:nvSpPr>
        <p:spPr>
          <a:xfrm>
            <a:off x="1200767" y="3491333"/>
            <a:ext cx="2043200" cy="596000"/>
          </a:xfrm>
          <a:prstGeom prst="rect">
            <a:avLst/>
          </a:prstGeom>
          <a:noFill/>
          <a:ln>
            <a:noFill/>
          </a:ln>
        </p:spPr>
        <p:txBody>
          <a:bodyPr spcFirstLastPara="1" wrap="square" lIns="121900" tIns="121900" rIns="121900" bIns="121900" anchor="t" anchorCtr="0">
            <a:noAutofit/>
          </a:bodyPr>
          <a:lstStyle/>
          <a:p>
            <a:pPr algn="ctr"/>
            <a:r>
              <a:rPr lang="en" sz="2000">
                <a:latin typeface="Proxima Nova"/>
                <a:ea typeface="Proxima Nova"/>
                <a:cs typeface="Proxima Nova"/>
                <a:sym typeface="Proxima Nova"/>
              </a:rPr>
              <a:t>Operand stack</a:t>
            </a:r>
            <a:endParaRPr sz="2000">
              <a:latin typeface="Proxima Nova"/>
              <a:ea typeface="Proxima Nova"/>
              <a:cs typeface="Proxima Nova"/>
              <a:sym typeface="Proxima Nova"/>
            </a:endParaRPr>
          </a:p>
        </p:txBody>
      </p:sp>
      <p:graphicFrame>
        <p:nvGraphicFramePr>
          <p:cNvPr id="5" name="Google Shape;686;p85">
            <a:extLst>
              <a:ext uri="{FF2B5EF4-FFF2-40B4-BE49-F238E27FC236}">
                <a16:creationId xmlns:a16="http://schemas.microsoft.com/office/drawing/2014/main" id="{1B7FC1CE-0368-4DE2-8622-A7B551AA30F5}"/>
              </a:ext>
            </a:extLst>
          </p:cNvPr>
          <p:cNvGraphicFramePr/>
          <p:nvPr/>
        </p:nvGraphicFramePr>
        <p:xfrm>
          <a:off x="5195100" y="4718100"/>
          <a:ext cx="2327267" cy="1219120"/>
        </p:xfrm>
        <a:graphic>
          <a:graphicData uri="http://schemas.openxmlformats.org/drawingml/2006/table">
            <a:tbl>
              <a:tblPr>
                <a:noFill/>
              </a:tblPr>
              <a:tblGrid>
                <a:gridCol w="607267">
                  <a:extLst>
                    <a:ext uri="{9D8B030D-6E8A-4147-A177-3AD203B41FA5}">
                      <a16:colId xmlns:a16="http://schemas.microsoft.com/office/drawing/2014/main" val="20000"/>
                    </a:ext>
                  </a:extLst>
                </a:gridCol>
                <a:gridCol w="1720000">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0</a:t>
                      </a:r>
                      <a:endParaRPr sz="2400"/>
                    </a:p>
                  </a:txBody>
                  <a:tcPr marL="121900" marR="121900" marT="121900" marB="121900"/>
                </a:tc>
                <a:tc>
                  <a:txBody>
                    <a:bodyPr/>
                    <a:lstStyle/>
                    <a:p>
                      <a:pPr marL="0" lvl="0" indent="0" algn="l" rtl="0">
                        <a:spcBef>
                          <a:spcPts val="0"/>
                        </a:spcBef>
                        <a:spcAft>
                          <a:spcPts val="0"/>
                        </a:spcAft>
                        <a:buNone/>
                      </a:pPr>
                      <a:r>
                        <a:rPr lang="en" sz="2400"/>
                        <a:t>this</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8" name="Google Shape;655;p82">
            <a:extLst>
              <a:ext uri="{FF2B5EF4-FFF2-40B4-BE49-F238E27FC236}">
                <a16:creationId xmlns:a16="http://schemas.microsoft.com/office/drawing/2014/main" id="{12B78270-65C4-4095-AC0D-E4E90D87897C}"/>
              </a:ext>
            </a:extLst>
          </p:cNvPr>
          <p:cNvSpPr/>
          <p:nvPr/>
        </p:nvSpPr>
        <p:spPr>
          <a:xfrm>
            <a:off x="5802367" y="5357256"/>
            <a:ext cx="1720000" cy="51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t>100</a:t>
            </a:r>
            <a:endParaRPr sz="2400" dirty="0"/>
          </a:p>
        </p:txBody>
      </p:sp>
      <p:sp>
        <p:nvSpPr>
          <p:cNvPr id="3" name="Google Shape;654;p82">
            <a:extLst>
              <a:ext uri="{FF2B5EF4-FFF2-40B4-BE49-F238E27FC236}">
                <a16:creationId xmlns:a16="http://schemas.microsoft.com/office/drawing/2014/main" id="{8A0265B3-BA7C-414A-8459-164100FD553A}"/>
              </a:ext>
            </a:extLst>
          </p:cNvPr>
          <p:cNvSpPr/>
          <p:nvPr/>
        </p:nvSpPr>
        <p:spPr>
          <a:xfrm>
            <a:off x="4403904" y="2703618"/>
            <a:ext cx="612400" cy="1166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737045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83</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27791675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Java Bytecode Model</a:t>
            </a:r>
            <a:endParaRPr sz="7200" dirty="0"/>
          </a:p>
        </p:txBody>
      </p:sp>
      <p:sp>
        <p:nvSpPr>
          <p:cNvPr id="502" name="Google Shape;502;p68"/>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Idealized machine:  </a:t>
            </a:r>
            <a:r>
              <a:rPr lang="en" dirty="0">
                <a:highlight>
                  <a:srgbClr val="FFFF00"/>
                </a:highlight>
              </a:rPr>
              <a:t>Stack Machine</a:t>
            </a:r>
            <a:endParaRPr dirty="0">
              <a:highlight>
                <a:srgbClr val="FFFF00"/>
              </a:highlight>
            </a:endParaRPr>
          </a:p>
          <a:p>
            <a:pPr marL="1219170" lvl="1" indent="-507987">
              <a:spcBef>
                <a:spcPts val="0"/>
              </a:spcBef>
            </a:pPr>
            <a:r>
              <a:rPr lang="en" dirty="0"/>
              <a:t>No registers</a:t>
            </a:r>
            <a:endParaRPr dirty="0"/>
          </a:p>
          <a:p>
            <a:pPr marL="1219170" lvl="1" indent="-507987">
              <a:spcBef>
                <a:spcPts val="0"/>
              </a:spcBef>
            </a:pPr>
            <a:r>
              <a:rPr lang="en" dirty="0"/>
              <a:t>One function call stack</a:t>
            </a:r>
            <a:endParaRPr dirty="0"/>
          </a:p>
          <a:p>
            <a:pPr marL="1219170" lvl="1" indent="-507987">
              <a:spcBef>
                <a:spcPts val="0"/>
              </a:spcBef>
            </a:pPr>
            <a:r>
              <a:rPr lang="en" dirty="0"/>
              <a:t>One operand stack</a:t>
            </a:r>
            <a:endParaRPr dirty="0"/>
          </a:p>
          <a:p>
            <a:pPr marL="1828754" lvl="2" indent="-457189">
              <a:spcBef>
                <a:spcPts val="0"/>
              </a:spcBef>
            </a:pPr>
            <a:r>
              <a:rPr lang="en" dirty="0"/>
              <a:t>All instructions take arguments via the </a:t>
            </a:r>
            <a:r>
              <a:rPr lang="en" dirty="0">
                <a:highlight>
                  <a:srgbClr val="FFFF00"/>
                </a:highlight>
              </a:rPr>
              <a:t>operand stack</a:t>
            </a:r>
            <a:endParaRPr dirty="0">
              <a:highlight>
                <a:srgbClr val="FFFF00"/>
              </a:highlight>
            </a:endParaRPr>
          </a:p>
          <a:p>
            <a:pPr marL="1828754" lvl="2" indent="-457189">
              <a:spcBef>
                <a:spcPts val="0"/>
              </a:spcBef>
            </a:pPr>
            <a:r>
              <a:rPr lang="en" dirty="0"/>
              <a:t>All instructions generate results via the </a:t>
            </a:r>
            <a:r>
              <a:rPr lang="en" dirty="0">
                <a:highlight>
                  <a:srgbClr val="FFFF00"/>
                </a:highlight>
              </a:rPr>
              <a:t>operand stack</a:t>
            </a:r>
            <a:endParaRPr dirty="0">
              <a:highlight>
                <a:srgbClr val="FFFF00"/>
              </a:highlight>
            </a:endParaRPr>
          </a:p>
        </p:txBody>
      </p:sp>
      <p:sp>
        <p:nvSpPr>
          <p:cNvPr id="503" name="Google Shape;503;p6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84</a:t>
            </a:fld>
            <a:endParaRPr/>
          </a:p>
        </p:txBody>
      </p:sp>
      <p:pic>
        <p:nvPicPr>
          <p:cNvPr id="2052" name="Picture 4" descr="See the source image">
            <a:extLst>
              <a:ext uri="{FF2B5EF4-FFF2-40B4-BE49-F238E27FC236}">
                <a16:creationId xmlns:a16="http://schemas.microsoft.com/office/drawing/2014/main" id="{1D57FDA1-2BC2-4BE3-B1E7-83851646D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407" y="4043747"/>
            <a:ext cx="3390900"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858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Stack Machine:  Add numbers</a:t>
            </a:r>
            <a:endParaRPr sz="5400" dirty="0"/>
          </a:p>
        </p:txBody>
      </p:sp>
      <p:sp>
        <p:nvSpPr>
          <p:cNvPr id="531" name="Google Shape;531;p7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a:t>Source:  </a:t>
            </a:r>
            <a:r>
              <a:rPr lang="en">
                <a:latin typeface="Inconsolata"/>
                <a:ea typeface="Inconsolata"/>
                <a:cs typeface="Inconsolata"/>
                <a:sym typeface="Inconsolata"/>
              </a:rPr>
              <a:t>1 + 2</a:t>
            </a:r>
            <a:endParaRPr>
              <a:latin typeface="Inconsolata"/>
              <a:ea typeface="Inconsolata"/>
              <a:cs typeface="Inconsolata"/>
              <a:sym typeface="Inconsolata"/>
            </a:endParaRPr>
          </a:p>
          <a:p>
            <a:pPr marL="0" indent="0">
              <a:buNone/>
            </a:pPr>
            <a:endParaRPr/>
          </a:p>
          <a:p>
            <a:pPr marL="609585" indent="-558786"/>
            <a:r>
              <a:rPr lang="en"/>
              <a:t>Bytecode</a:t>
            </a:r>
            <a:endParaRPr/>
          </a:p>
        </p:txBody>
      </p:sp>
      <p:sp>
        <p:nvSpPr>
          <p:cNvPr id="532" name="Google Shape;532;p7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85</a:t>
            </a:fld>
            <a:endParaRPr/>
          </a:p>
        </p:txBody>
      </p:sp>
      <p:sp>
        <p:nvSpPr>
          <p:cNvPr id="533" name="Google Shape;533;p71"/>
          <p:cNvSpPr txBox="1"/>
          <p:nvPr/>
        </p:nvSpPr>
        <p:spPr>
          <a:xfrm>
            <a:off x="3569300" y="3590100"/>
            <a:ext cx="2914800" cy="2592800"/>
          </a:xfrm>
          <a:prstGeom prst="rect">
            <a:avLst/>
          </a:prstGeom>
          <a:noFill/>
          <a:ln>
            <a:noFill/>
          </a:ln>
        </p:spPr>
        <p:txBody>
          <a:bodyPr spcFirstLastPara="1" wrap="square" lIns="121900" tIns="121900" rIns="121900" bIns="121900" anchor="t" anchorCtr="0">
            <a:noAutofit/>
          </a:bodyPr>
          <a:lstStyle/>
          <a:p>
            <a:r>
              <a:rPr lang="en" sz="3600" dirty="0">
                <a:latin typeface="Courier New" panose="02070309020205020404" pitchFamily="49" charset="0"/>
                <a:ea typeface="Inconsolata"/>
                <a:cs typeface="Courier New" panose="02070309020205020404" pitchFamily="49" charset="0"/>
                <a:sym typeface="Inconsolata"/>
              </a:rPr>
              <a:t>iconst_1</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iconst_2</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iadd</a:t>
            </a:r>
            <a:endParaRPr sz="3600" dirty="0">
              <a:latin typeface="Courier New" panose="02070309020205020404" pitchFamily="49" charset="0"/>
              <a:ea typeface="Inconsolata"/>
              <a:cs typeface="Courier New" panose="02070309020205020404" pitchFamily="49" charset="0"/>
              <a:sym typeface="Inconsolata"/>
            </a:endParaRPr>
          </a:p>
        </p:txBody>
      </p:sp>
      <p:sp>
        <p:nvSpPr>
          <p:cNvPr id="534" name="Google Shape;534;p71"/>
          <p:cNvSpPr/>
          <p:nvPr/>
        </p:nvSpPr>
        <p:spPr>
          <a:xfrm>
            <a:off x="9067300" y="1948467"/>
            <a:ext cx="2485600" cy="76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933"/>
              <a:t>1</a:t>
            </a:r>
            <a:endParaRPr sz="2933"/>
          </a:p>
        </p:txBody>
      </p:sp>
      <p:sp>
        <p:nvSpPr>
          <p:cNvPr id="535" name="Google Shape;535;p71"/>
          <p:cNvSpPr/>
          <p:nvPr/>
        </p:nvSpPr>
        <p:spPr>
          <a:xfrm>
            <a:off x="9067300" y="2715667"/>
            <a:ext cx="2485600" cy="76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933"/>
              <a:t>2</a:t>
            </a:r>
            <a:endParaRPr sz="2933"/>
          </a:p>
        </p:txBody>
      </p:sp>
      <p:sp>
        <p:nvSpPr>
          <p:cNvPr id="536" name="Google Shape;536;p71"/>
          <p:cNvSpPr/>
          <p:nvPr/>
        </p:nvSpPr>
        <p:spPr>
          <a:xfrm>
            <a:off x="5216367" y="3804900"/>
            <a:ext cx="434800" cy="434800"/>
          </a:xfrm>
          <a:prstGeom prst="ellipse">
            <a:avLst/>
          </a:prstGeom>
          <a:noFill/>
          <a:ln>
            <a:noFill/>
          </a:ln>
        </p:spPr>
        <p:txBody>
          <a:bodyPr spcFirstLastPara="1" wrap="square" lIns="121900" tIns="121900" rIns="121900" bIns="121900" anchor="ctr" anchorCtr="0">
            <a:noAutofit/>
          </a:bodyPr>
          <a:lstStyle/>
          <a:p>
            <a:endParaRPr sz="2400"/>
          </a:p>
        </p:txBody>
      </p:sp>
      <p:sp>
        <p:nvSpPr>
          <p:cNvPr id="537" name="Google Shape;537;p71"/>
          <p:cNvSpPr/>
          <p:nvPr/>
        </p:nvSpPr>
        <p:spPr>
          <a:xfrm>
            <a:off x="5216367" y="4345600"/>
            <a:ext cx="434800" cy="434800"/>
          </a:xfrm>
          <a:prstGeom prst="ellipse">
            <a:avLst/>
          </a:prstGeom>
          <a:noFill/>
          <a:ln>
            <a:noFill/>
          </a:ln>
        </p:spPr>
        <p:txBody>
          <a:bodyPr spcFirstLastPara="1" wrap="square" lIns="121900" tIns="121900" rIns="121900" bIns="121900" anchor="ctr" anchorCtr="0">
            <a:noAutofit/>
          </a:bodyPr>
          <a:lstStyle/>
          <a:p>
            <a:endParaRPr sz="2400"/>
          </a:p>
        </p:txBody>
      </p:sp>
      <p:cxnSp>
        <p:nvCxnSpPr>
          <p:cNvPr id="538" name="Google Shape;538;p71"/>
          <p:cNvCxnSpPr>
            <a:cxnSpLocks/>
            <a:endCxn id="534" idx="1"/>
          </p:cNvCxnSpPr>
          <p:nvPr/>
        </p:nvCxnSpPr>
        <p:spPr>
          <a:xfrm flipV="1">
            <a:off x="5858435" y="2332067"/>
            <a:ext cx="3208865" cy="1549600"/>
          </a:xfrm>
          <a:prstGeom prst="straightConnector1">
            <a:avLst/>
          </a:prstGeom>
          <a:noFill/>
          <a:ln w="38100" cap="flat" cmpd="sng">
            <a:solidFill>
              <a:schemeClr val="dk2"/>
            </a:solidFill>
            <a:prstDash val="solid"/>
            <a:round/>
            <a:headEnd type="none" w="med" len="med"/>
            <a:tailEnd type="triangle" w="med" len="med"/>
          </a:ln>
        </p:spPr>
      </p:cxnSp>
      <p:cxnSp>
        <p:nvCxnSpPr>
          <p:cNvPr id="539" name="Google Shape;539;p71"/>
          <p:cNvCxnSpPr>
            <a:cxnSpLocks/>
            <a:endCxn id="535" idx="1"/>
          </p:cNvCxnSpPr>
          <p:nvPr/>
        </p:nvCxnSpPr>
        <p:spPr>
          <a:xfrm flipV="1">
            <a:off x="5901900" y="3099267"/>
            <a:ext cx="3165400" cy="1381770"/>
          </a:xfrm>
          <a:prstGeom prst="straightConnector1">
            <a:avLst/>
          </a:prstGeom>
          <a:noFill/>
          <a:ln w="38100" cap="flat" cmpd="sng">
            <a:solidFill>
              <a:schemeClr val="dk2"/>
            </a:solidFill>
            <a:prstDash val="solid"/>
            <a:round/>
            <a:headEnd type="none" w="med" len="med"/>
            <a:tailEnd type="triangle" w="med" len="med"/>
          </a:ln>
        </p:spPr>
      </p:cxnSp>
      <p:sp>
        <p:nvSpPr>
          <p:cNvPr id="540" name="Google Shape;540;p71"/>
          <p:cNvSpPr txBox="1"/>
          <p:nvPr/>
        </p:nvSpPr>
        <p:spPr>
          <a:xfrm>
            <a:off x="5584500" y="2160167"/>
            <a:ext cx="2654400" cy="10312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Pushes the constant 1 to the operand stack</a:t>
            </a:r>
            <a:endParaRPr sz="2400">
              <a:latin typeface="Proxima Nova"/>
              <a:ea typeface="Proxima Nova"/>
              <a:cs typeface="Proxima Nova"/>
              <a:sym typeface="Proxima Nova"/>
            </a:endParaRPr>
          </a:p>
        </p:txBody>
      </p:sp>
      <p:sp>
        <p:nvSpPr>
          <p:cNvPr id="541" name="Google Shape;541;p71"/>
          <p:cNvSpPr txBox="1"/>
          <p:nvPr/>
        </p:nvSpPr>
        <p:spPr>
          <a:xfrm>
            <a:off x="6484100" y="4024733"/>
            <a:ext cx="2654400" cy="1031200"/>
          </a:xfrm>
          <a:prstGeom prst="rect">
            <a:avLst/>
          </a:prstGeom>
          <a:noFill/>
          <a:ln>
            <a:noFill/>
          </a:ln>
        </p:spPr>
        <p:txBody>
          <a:bodyPr spcFirstLastPara="1" wrap="square" lIns="121900" tIns="121900" rIns="121900" bIns="121900" anchor="t" anchorCtr="0">
            <a:noAutofit/>
          </a:bodyPr>
          <a:lstStyle/>
          <a:p>
            <a:r>
              <a:rPr lang="en" sz="2400">
                <a:latin typeface="Proxima Nova"/>
                <a:ea typeface="Proxima Nova"/>
                <a:cs typeface="Proxima Nova"/>
                <a:sym typeface="Proxima Nova"/>
              </a:rPr>
              <a:t>Pushes the constant 2 to the operand stack</a:t>
            </a:r>
            <a:endParaRPr sz="2400">
              <a:latin typeface="Proxima Nova"/>
              <a:ea typeface="Proxima Nova"/>
              <a:cs typeface="Proxima Nova"/>
              <a:sym typeface="Proxima Nova"/>
            </a:endParaRPr>
          </a:p>
        </p:txBody>
      </p:sp>
      <p:sp>
        <p:nvSpPr>
          <p:cNvPr id="542" name="Google Shape;542;p71"/>
          <p:cNvSpPr txBox="1"/>
          <p:nvPr/>
        </p:nvSpPr>
        <p:spPr>
          <a:xfrm>
            <a:off x="9092967" y="1402767"/>
            <a:ext cx="2388000" cy="490000"/>
          </a:xfrm>
          <a:prstGeom prst="rect">
            <a:avLst/>
          </a:prstGeom>
          <a:noFill/>
          <a:ln>
            <a:noFill/>
          </a:ln>
        </p:spPr>
        <p:txBody>
          <a:bodyPr spcFirstLastPara="1" wrap="square" lIns="121900" tIns="121900" rIns="121900" bIns="121900" anchor="t" anchorCtr="0">
            <a:noAutofit/>
          </a:bodyPr>
          <a:lstStyle/>
          <a:p>
            <a:r>
              <a:rPr lang="en" sz="2000" b="1" dirty="0">
                <a:latin typeface="Proxima Nova"/>
                <a:ea typeface="Proxima Nova"/>
                <a:cs typeface="Proxima Nova"/>
                <a:sym typeface="Proxima Nova"/>
              </a:rPr>
              <a:t>Operand stack:</a:t>
            </a:r>
            <a:endParaRPr sz="2000" b="1" dirty="0">
              <a:latin typeface="Proxima Nova"/>
              <a:ea typeface="Proxima Nova"/>
              <a:cs typeface="Proxima Nova"/>
              <a:sym typeface="Proxima Nova"/>
            </a:endParaRPr>
          </a:p>
        </p:txBody>
      </p:sp>
    </p:spTree>
    <p:extLst>
      <p:ext uri="{BB962C8B-B14F-4D97-AF65-F5344CB8AC3E}">
        <p14:creationId xmlns:p14="http://schemas.microsoft.com/office/powerpoint/2010/main" val="28710634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7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Stack Machine:  Add numbers</a:t>
            </a:r>
            <a:endParaRPr sz="5400" dirty="0"/>
          </a:p>
        </p:txBody>
      </p:sp>
      <p:sp>
        <p:nvSpPr>
          <p:cNvPr id="580" name="Google Shape;580;p74"/>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a:t>Source:  </a:t>
            </a:r>
            <a:r>
              <a:rPr lang="en">
                <a:latin typeface="Inconsolata"/>
                <a:ea typeface="Inconsolata"/>
                <a:cs typeface="Inconsolata"/>
                <a:sym typeface="Inconsolata"/>
              </a:rPr>
              <a:t>1 + 2</a:t>
            </a:r>
            <a:endParaRPr>
              <a:latin typeface="Inconsolata"/>
              <a:ea typeface="Inconsolata"/>
              <a:cs typeface="Inconsolata"/>
              <a:sym typeface="Inconsolata"/>
            </a:endParaRPr>
          </a:p>
          <a:p>
            <a:pPr marL="0" indent="0">
              <a:buNone/>
            </a:pPr>
            <a:endParaRPr/>
          </a:p>
          <a:p>
            <a:pPr marL="609585" indent="-558786"/>
            <a:r>
              <a:rPr lang="en"/>
              <a:t>Bytecode</a:t>
            </a:r>
            <a:endParaRPr/>
          </a:p>
        </p:txBody>
      </p:sp>
      <p:sp>
        <p:nvSpPr>
          <p:cNvPr id="581" name="Google Shape;581;p7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86</a:t>
            </a:fld>
            <a:endParaRPr/>
          </a:p>
        </p:txBody>
      </p:sp>
      <p:sp>
        <p:nvSpPr>
          <p:cNvPr id="582" name="Google Shape;582;p74"/>
          <p:cNvSpPr txBox="1"/>
          <p:nvPr/>
        </p:nvSpPr>
        <p:spPr>
          <a:xfrm>
            <a:off x="3569300" y="3590100"/>
            <a:ext cx="2914800" cy="2592800"/>
          </a:xfrm>
          <a:prstGeom prst="rect">
            <a:avLst/>
          </a:prstGeom>
          <a:noFill/>
          <a:ln>
            <a:noFill/>
          </a:ln>
        </p:spPr>
        <p:txBody>
          <a:bodyPr spcFirstLastPara="1" wrap="square" lIns="121900" tIns="121900" rIns="121900" bIns="121900" anchor="t" anchorCtr="0">
            <a:noAutofit/>
          </a:bodyPr>
          <a:lstStyle/>
          <a:p>
            <a:r>
              <a:rPr lang="en" sz="3600" dirty="0">
                <a:latin typeface="Courier New" panose="02070309020205020404" pitchFamily="49" charset="0"/>
                <a:ea typeface="Inconsolata"/>
                <a:cs typeface="Courier New" panose="02070309020205020404" pitchFamily="49" charset="0"/>
                <a:sym typeface="Inconsolata"/>
              </a:rPr>
              <a:t>iconst_1</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iconst_2</a:t>
            </a:r>
            <a:endParaRPr sz="3600" dirty="0">
              <a:latin typeface="Courier New" panose="02070309020205020404" pitchFamily="49" charset="0"/>
              <a:ea typeface="Inconsolata"/>
              <a:cs typeface="Courier New" panose="02070309020205020404" pitchFamily="49" charset="0"/>
              <a:sym typeface="Inconsolata"/>
            </a:endParaRPr>
          </a:p>
          <a:p>
            <a:r>
              <a:rPr lang="en" sz="3600" dirty="0">
                <a:latin typeface="Courier New" panose="02070309020205020404" pitchFamily="49" charset="0"/>
                <a:ea typeface="Inconsolata"/>
                <a:cs typeface="Courier New" panose="02070309020205020404" pitchFamily="49" charset="0"/>
                <a:sym typeface="Inconsolata"/>
              </a:rPr>
              <a:t>iadd</a:t>
            </a:r>
            <a:endParaRPr sz="3600" dirty="0">
              <a:latin typeface="Courier New" panose="02070309020205020404" pitchFamily="49" charset="0"/>
              <a:ea typeface="Inconsolata"/>
              <a:cs typeface="Courier New" panose="02070309020205020404" pitchFamily="49" charset="0"/>
              <a:sym typeface="Inconsolata"/>
            </a:endParaRPr>
          </a:p>
        </p:txBody>
      </p:sp>
      <p:sp>
        <p:nvSpPr>
          <p:cNvPr id="583" name="Google Shape;583;p74"/>
          <p:cNvSpPr/>
          <p:nvPr/>
        </p:nvSpPr>
        <p:spPr>
          <a:xfrm>
            <a:off x="9067300" y="1948467"/>
            <a:ext cx="2485600" cy="76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933"/>
              <a:t>3</a:t>
            </a:r>
            <a:endParaRPr sz="2933"/>
          </a:p>
        </p:txBody>
      </p:sp>
      <p:sp>
        <p:nvSpPr>
          <p:cNvPr id="584" name="Google Shape;584;p74"/>
          <p:cNvSpPr/>
          <p:nvPr/>
        </p:nvSpPr>
        <p:spPr>
          <a:xfrm>
            <a:off x="5216367" y="3804900"/>
            <a:ext cx="434800" cy="434800"/>
          </a:xfrm>
          <a:prstGeom prst="ellipse">
            <a:avLst/>
          </a:prstGeom>
          <a:noFill/>
          <a:ln>
            <a:noFill/>
          </a:ln>
        </p:spPr>
        <p:txBody>
          <a:bodyPr spcFirstLastPara="1" wrap="square" lIns="121900" tIns="121900" rIns="121900" bIns="121900" anchor="ctr" anchorCtr="0">
            <a:noAutofit/>
          </a:bodyPr>
          <a:lstStyle/>
          <a:p>
            <a:endParaRPr sz="2400"/>
          </a:p>
        </p:txBody>
      </p:sp>
      <p:sp>
        <p:nvSpPr>
          <p:cNvPr id="585" name="Google Shape;585;p74"/>
          <p:cNvSpPr/>
          <p:nvPr/>
        </p:nvSpPr>
        <p:spPr>
          <a:xfrm>
            <a:off x="4732700" y="4927300"/>
            <a:ext cx="434800" cy="434800"/>
          </a:xfrm>
          <a:prstGeom prst="ellipse">
            <a:avLst/>
          </a:prstGeom>
          <a:noFill/>
          <a:ln>
            <a:noFill/>
          </a:ln>
        </p:spPr>
        <p:txBody>
          <a:bodyPr spcFirstLastPara="1" wrap="square" lIns="121900" tIns="121900" rIns="121900" bIns="121900" anchor="ctr" anchorCtr="0">
            <a:noAutofit/>
          </a:bodyPr>
          <a:lstStyle/>
          <a:p>
            <a:endParaRPr sz="2400"/>
          </a:p>
        </p:txBody>
      </p:sp>
      <p:cxnSp>
        <p:nvCxnSpPr>
          <p:cNvPr id="586" name="Google Shape;586;p74"/>
          <p:cNvCxnSpPr>
            <a:stCxn id="585" idx="6"/>
            <a:endCxn id="587" idx="1"/>
          </p:cNvCxnSpPr>
          <p:nvPr/>
        </p:nvCxnSpPr>
        <p:spPr>
          <a:xfrm rot="10800000" flipH="1">
            <a:off x="5167500" y="2705900"/>
            <a:ext cx="3383600" cy="2438800"/>
          </a:xfrm>
          <a:prstGeom prst="straightConnector1">
            <a:avLst/>
          </a:prstGeom>
          <a:noFill/>
          <a:ln w="38100" cap="flat" cmpd="sng">
            <a:solidFill>
              <a:schemeClr val="dk2"/>
            </a:solidFill>
            <a:prstDash val="solid"/>
            <a:round/>
            <a:headEnd type="none" w="med" len="med"/>
            <a:tailEnd type="triangle" w="med" len="med"/>
          </a:ln>
        </p:spPr>
      </p:cxnSp>
      <p:sp>
        <p:nvSpPr>
          <p:cNvPr id="589" name="Google Shape;589;p74"/>
          <p:cNvSpPr txBox="1"/>
          <p:nvPr/>
        </p:nvSpPr>
        <p:spPr>
          <a:xfrm>
            <a:off x="9092967" y="1402767"/>
            <a:ext cx="2388000" cy="490000"/>
          </a:xfrm>
          <a:prstGeom prst="rect">
            <a:avLst/>
          </a:prstGeom>
          <a:noFill/>
          <a:ln>
            <a:noFill/>
          </a:ln>
        </p:spPr>
        <p:txBody>
          <a:bodyPr spcFirstLastPara="1" wrap="square" lIns="121900" tIns="121900" rIns="121900" bIns="121900" anchor="t" anchorCtr="0">
            <a:noAutofit/>
          </a:bodyPr>
          <a:lstStyle/>
          <a:p>
            <a:r>
              <a:rPr lang="en" sz="2000" b="1" dirty="0">
                <a:latin typeface="Proxima Nova"/>
                <a:ea typeface="Proxima Nova"/>
                <a:cs typeface="Proxima Nova"/>
                <a:sym typeface="Proxima Nova"/>
              </a:rPr>
              <a:t>Operand stack:</a:t>
            </a:r>
            <a:endParaRPr sz="2000" b="1" dirty="0">
              <a:latin typeface="Proxima Nova"/>
              <a:ea typeface="Proxima Nova"/>
              <a:cs typeface="Proxima Nova"/>
              <a:sym typeface="Proxima Nova"/>
            </a:endParaRPr>
          </a:p>
        </p:txBody>
      </p:sp>
      <p:sp>
        <p:nvSpPr>
          <p:cNvPr id="587" name="Google Shape;587;p74"/>
          <p:cNvSpPr/>
          <p:nvPr/>
        </p:nvSpPr>
        <p:spPr>
          <a:xfrm>
            <a:off x="8551033" y="1821667"/>
            <a:ext cx="434800" cy="1768400"/>
          </a:xfrm>
          <a:prstGeom prst="lef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 name="Google Shape;557;p72">
            <a:extLst>
              <a:ext uri="{FF2B5EF4-FFF2-40B4-BE49-F238E27FC236}">
                <a16:creationId xmlns:a16="http://schemas.microsoft.com/office/drawing/2014/main" id="{7B974C67-AEEA-4F7F-8FFF-8678BBC05081}"/>
              </a:ext>
            </a:extLst>
          </p:cNvPr>
          <p:cNvSpPr txBox="1"/>
          <p:nvPr/>
        </p:nvSpPr>
        <p:spPr>
          <a:xfrm>
            <a:off x="6994536" y="3701100"/>
            <a:ext cx="3692904" cy="1624000"/>
          </a:xfrm>
          <a:prstGeom prst="rect">
            <a:avLst/>
          </a:prstGeom>
          <a:noFill/>
          <a:ln>
            <a:noFill/>
          </a:ln>
        </p:spPr>
        <p:txBody>
          <a:bodyPr spcFirstLastPara="1" wrap="square" lIns="121900" tIns="121900" rIns="121900" bIns="121900" anchor="t" anchorCtr="0">
            <a:noAutofit/>
          </a:bodyPr>
          <a:lstStyle/>
          <a:p>
            <a:pPr algn="ctr"/>
            <a:r>
              <a:rPr lang="en" sz="2133" dirty="0">
                <a:latin typeface="Proxima Nova"/>
                <a:ea typeface="Proxima Nova"/>
                <a:cs typeface="Proxima Nova"/>
                <a:sym typeface="Proxima Nova"/>
              </a:rPr>
              <a:t>Adds the two numbers on the top of the stack </a:t>
            </a:r>
            <a:endParaRPr sz="2133" dirty="0">
              <a:latin typeface="Proxima Nova"/>
              <a:ea typeface="Proxima Nova"/>
              <a:cs typeface="Proxima Nova"/>
              <a:sym typeface="Proxima Nova"/>
            </a:endParaRPr>
          </a:p>
          <a:p>
            <a:pPr algn="ctr"/>
            <a:endParaRPr sz="2133" dirty="0">
              <a:latin typeface="Proxima Nova"/>
              <a:ea typeface="Proxima Nova"/>
              <a:cs typeface="Proxima Nova"/>
              <a:sym typeface="Proxima Nova"/>
            </a:endParaRPr>
          </a:p>
          <a:p>
            <a:pPr algn="ctr"/>
            <a:endParaRPr sz="2133" dirty="0">
              <a:latin typeface="Proxima Nova"/>
              <a:ea typeface="Proxima Nova"/>
              <a:cs typeface="Proxima Nova"/>
              <a:sym typeface="Proxima Nova"/>
            </a:endParaRPr>
          </a:p>
          <a:p>
            <a:pPr algn="ctr"/>
            <a:endParaRPr sz="2133" dirty="0">
              <a:latin typeface="Proxima Nova"/>
              <a:ea typeface="Proxima Nova"/>
              <a:cs typeface="Proxima Nova"/>
              <a:sym typeface="Proxima Nova"/>
            </a:endParaRPr>
          </a:p>
        </p:txBody>
      </p:sp>
    </p:spTree>
    <p:extLst>
      <p:ext uri="{BB962C8B-B14F-4D97-AF65-F5344CB8AC3E}">
        <p14:creationId xmlns:p14="http://schemas.microsoft.com/office/powerpoint/2010/main" val="33510219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06"/>
          <p:cNvSpPr txBox="1">
            <a:spLocks noGrp="1"/>
          </p:cNvSpPr>
          <p:nvPr>
            <p:ph type="title"/>
          </p:nvPr>
        </p:nvSpPr>
        <p:spPr>
          <a:xfrm>
            <a:off x="1097280" y="387271"/>
            <a:ext cx="10565802" cy="702303"/>
          </a:xfrm>
          <a:prstGeom prst="rect">
            <a:avLst/>
          </a:prstGeom>
        </p:spPr>
        <p:txBody>
          <a:bodyPr spcFirstLastPara="1" vert="horz" wrap="square" lIns="121900" tIns="121900" rIns="121900" bIns="121900" rtlCol="0" anchor="t" anchorCtr="0">
            <a:noAutofit/>
          </a:bodyPr>
          <a:lstStyle/>
          <a:p>
            <a:r>
              <a:rPr lang="en" dirty="0"/>
              <a:t>Bytecode Operations</a:t>
            </a:r>
            <a:endParaRPr dirty="0"/>
          </a:p>
        </p:txBody>
      </p:sp>
      <p:sp>
        <p:nvSpPr>
          <p:cNvPr id="976" name="Google Shape;976;p106"/>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41853">
              <a:buSzPts val="2800"/>
            </a:pPr>
            <a:r>
              <a:rPr lang="en" sz="2800" dirty="0"/>
              <a:t>Constants</a:t>
            </a:r>
            <a:endParaRPr sz="2800" dirty="0"/>
          </a:p>
          <a:p>
            <a:pPr marL="609585" indent="-541853">
              <a:buSzPts val="2800"/>
            </a:pPr>
            <a:r>
              <a:rPr lang="en" sz="2800" dirty="0"/>
              <a:t>Arithmetic/Logic</a:t>
            </a:r>
            <a:endParaRPr sz="2800" dirty="0"/>
          </a:p>
          <a:p>
            <a:pPr marL="609585" indent="-541853">
              <a:buSzPts val="2800"/>
            </a:pPr>
            <a:r>
              <a:rPr lang="en" sz="2800" dirty="0"/>
              <a:t>Control</a:t>
            </a:r>
            <a:endParaRPr sz="2800" dirty="0"/>
          </a:p>
          <a:p>
            <a:pPr marL="609585" indent="-541853">
              <a:buSzPts val="2800"/>
            </a:pPr>
            <a:r>
              <a:rPr lang="en" sz="2800" dirty="0"/>
              <a:t>Local variables</a:t>
            </a:r>
            <a:endParaRPr sz="2800" dirty="0"/>
          </a:p>
          <a:p>
            <a:pPr marL="609585" indent="-541853">
              <a:buSzPts val="2800"/>
            </a:pPr>
            <a:r>
              <a:rPr lang="en" sz="2800" dirty="0"/>
              <a:t>Fields</a:t>
            </a:r>
            <a:endParaRPr sz="2800" dirty="0"/>
          </a:p>
          <a:p>
            <a:pPr marL="609585" indent="-541853">
              <a:buSzPts val="2800"/>
            </a:pPr>
            <a:r>
              <a:rPr lang="en" sz="2800" dirty="0"/>
              <a:t>Methods</a:t>
            </a:r>
            <a:endParaRPr sz="2800" dirty="0"/>
          </a:p>
          <a:p>
            <a:pPr marL="609585" indent="-541853">
              <a:buSzPts val="2800"/>
            </a:pPr>
            <a:r>
              <a:rPr lang="en" sz="2800" dirty="0"/>
              <a:t>Type coercion/casting</a:t>
            </a:r>
            <a:endParaRPr sz="2800" dirty="0"/>
          </a:p>
          <a:p>
            <a:pPr marL="609585" indent="-541853">
              <a:buSzPts val="2800"/>
            </a:pPr>
            <a:r>
              <a:rPr lang="en" sz="2800" dirty="0"/>
              <a:t>Try-catch-finally</a:t>
            </a:r>
            <a:endParaRPr sz="2800" dirty="0"/>
          </a:p>
          <a:p>
            <a:pPr marL="609585" indent="-541853">
              <a:buSzPts val="2800"/>
            </a:pPr>
            <a:r>
              <a:rPr lang="en" sz="2800" dirty="0"/>
              <a:t>Misc</a:t>
            </a:r>
            <a:endParaRPr sz="2800" dirty="0"/>
          </a:p>
        </p:txBody>
      </p:sp>
      <p:sp>
        <p:nvSpPr>
          <p:cNvPr id="977" name="Google Shape;977;p106"/>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87</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0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Constant Bytecodes</a:t>
            </a:r>
            <a:endParaRPr sz="6600" dirty="0"/>
          </a:p>
        </p:txBody>
      </p:sp>
      <p:sp>
        <p:nvSpPr>
          <p:cNvPr id="983" name="Google Shape;983;p10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88</a:t>
            </a:fld>
            <a:endParaRPr/>
          </a:p>
        </p:txBody>
      </p:sp>
      <p:sp>
        <p:nvSpPr>
          <p:cNvPr id="984" name="Google Shape;984;p107"/>
          <p:cNvSpPr txBox="1"/>
          <p:nvPr/>
        </p:nvSpPr>
        <p:spPr>
          <a:xfrm>
            <a:off x="415600" y="1429000"/>
            <a:ext cx="4000000" cy="4000000"/>
          </a:xfrm>
          <a:prstGeom prst="rect">
            <a:avLst/>
          </a:prstGeom>
          <a:noFill/>
          <a:ln>
            <a:noFill/>
          </a:ln>
        </p:spPr>
        <p:txBody>
          <a:bodyPr spcFirstLastPara="1" wrap="square" lIns="121900" tIns="121900" rIns="121900" bIns="121900" anchor="t" anchorCtr="0">
            <a:noAutofit/>
          </a:bodyPr>
          <a:lstStyle/>
          <a:p>
            <a:r>
              <a:rPr lang="en"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0066BB"/>
                </a:solidFill>
                <a:latin typeface="Courier New" panose="02070309020205020404" pitchFamily="49" charset="0"/>
                <a:ea typeface="Inconsolata"/>
                <a:cs typeface="Courier New" panose="02070309020205020404" pitchFamily="49" charset="0"/>
                <a:sym typeface="Inconsolata"/>
              </a:rPr>
              <a:t>useManyNumeric</a:t>
            </a:r>
            <a:r>
              <a:rPr lang="en" dirty="0">
                <a:solidFill>
                  <a:srgbClr val="333333"/>
                </a:solidFill>
                <a:latin typeface="Courier New" panose="02070309020205020404" pitchFamily="49" charset="0"/>
                <a:ea typeface="Inconsolata"/>
                <a:cs typeface="Courier New" panose="02070309020205020404" pitchFamily="49" charset="0"/>
                <a:sym typeface="Inconsolata"/>
              </a:rPr>
              <a:t>() {</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dirty="0">
                <a:solidFill>
                  <a:srgbClr val="333333"/>
                </a:solidFill>
                <a:latin typeface="Courier New" panose="02070309020205020404" pitchFamily="49" charset="0"/>
                <a:ea typeface="Inconsolata"/>
                <a:cs typeface="Courier New" panose="02070309020205020404" pitchFamily="49" charset="0"/>
                <a:sym typeface="Inconsolata"/>
              </a:rPr>
              <a:t> j = </a:t>
            </a:r>
            <a:r>
              <a:rPr lang="en" b="1" dirty="0">
                <a:solidFill>
                  <a:srgbClr val="0000DD"/>
                </a:solidFill>
                <a:latin typeface="Courier New" panose="02070309020205020404" pitchFamily="49" charset="0"/>
                <a:ea typeface="Inconsolata"/>
                <a:cs typeface="Courier New" panose="02070309020205020404" pitchFamily="49" charset="0"/>
                <a:sym typeface="Inconsolata"/>
              </a:rPr>
              <a:t>1000000</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long</a:t>
            </a:r>
            <a:r>
              <a:rPr lang="en" dirty="0">
                <a:solidFill>
                  <a:srgbClr val="333333"/>
                </a:solidFill>
                <a:latin typeface="Courier New" panose="02070309020205020404" pitchFamily="49" charset="0"/>
                <a:ea typeface="Inconsolata"/>
                <a:cs typeface="Courier New" panose="02070309020205020404" pitchFamily="49" charset="0"/>
                <a:sym typeface="Inconsolata"/>
              </a:rPr>
              <a:t> l1 = </a:t>
            </a:r>
            <a:r>
              <a:rPr lang="en"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long</a:t>
            </a:r>
            <a:r>
              <a:rPr lang="en" dirty="0">
                <a:solidFill>
                  <a:srgbClr val="333333"/>
                </a:solidFill>
                <a:latin typeface="Courier New" panose="02070309020205020404" pitchFamily="49" charset="0"/>
                <a:ea typeface="Inconsolata"/>
                <a:cs typeface="Courier New" panose="02070309020205020404" pitchFamily="49" charset="0"/>
                <a:sym typeface="Inconsolata"/>
              </a:rPr>
              <a:t> l2 = </a:t>
            </a:r>
            <a:r>
              <a:rPr lang="en" b="1" dirty="0">
                <a:solidFill>
                  <a:srgbClr val="005588"/>
                </a:solidFill>
                <a:latin typeface="Courier New" panose="02070309020205020404" pitchFamily="49" charset="0"/>
                <a:ea typeface="Inconsolata"/>
                <a:cs typeface="Courier New" panose="02070309020205020404" pitchFamily="49" charset="0"/>
                <a:sym typeface="Inconsolata"/>
              </a:rPr>
              <a:t>0xffffffff</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double</a:t>
            </a:r>
            <a:r>
              <a:rPr lang="en" dirty="0">
                <a:solidFill>
                  <a:srgbClr val="333333"/>
                </a:solidFill>
                <a:latin typeface="Courier New" panose="02070309020205020404" pitchFamily="49" charset="0"/>
                <a:ea typeface="Inconsolata"/>
                <a:cs typeface="Courier New" panose="02070309020205020404" pitchFamily="49" charset="0"/>
                <a:sym typeface="Inconsolata"/>
              </a:rPr>
              <a:t> d = </a:t>
            </a:r>
            <a:r>
              <a:rPr lang="en" b="1" dirty="0">
                <a:solidFill>
                  <a:srgbClr val="6600EE"/>
                </a:solidFill>
                <a:latin typeface="Courier New" panose="02070309020205020404" pitchFamily="49" charset="0"/>
                <a:ea typeface="Inconsolata"/>
                <a:cs typeface="Courier New" panose="02070309020205020404" pitchFamily="49" charset="0"/>
                <a:sym typeface="Inconsolata"/>
              </a:rPr>
              <a:t>2.2</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dirty="0">
                <a:solidFill>
                  <a:srgbClr val="888888"/>
                </a:solidFill>
                <a:latin typeface="Courier New" panose="02070309020205020404" pitchFamily="49" charset="0"/>
                <a:ea typeface="Inconsolata"/>
                <a:cs typeface="Courier New" panose="02070309020205020404" pitchFamily="49" charset="0"/>
                <a:sym typeface="Inconsolata"/>
              </a:rPr>
              <a:t>// do some calculations</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985" name="Google Shape;985;p107"/>
          <p:cNvSpPr txBox="1"/>
          <p:nvPr/>
        </p:nvSpPr>
        <p:spPr>
          <a:xfrm>
            <a:off x="4699700" y="1429000"/>
            <a:ext cx="7168800" cy="5025600"/>
          </a:xfrm>
          <a:prstGeom prst="rect">
            <a:avLst/>
          </a:prstGeom>
          <a:noFill/>
          <a:ln>
            <a:noFill/>
          </a:ln>
        </p:spPr>
        <p:txBody>
          <a:bodyPr spcFirstLastPara="1" wrap="square" lIns="121900" tIns="121900" rIns="121900" bIns="121900" anchor="t" anchorCtr="0">
            <a:noAutofit/>
          </a:bodyPr>
          <a:lstStyle/>
          <a:p>
            <a:r>
              <a:rPr lang="en" sz="1400" dirty="0">
                <a:latin typeface="Courier New" panose="02070309020205020404" pitchFamily="49" charset="0"/>
                <a:ea typeface="Inconsolata"/>
                <a:cs typeface="Courier New" panose="02070309020205020404" pitchFamily="49" charset="0"/>
                <a:sym typeface="Inconsolata"/>
              </a:rPr>
              <a:t>0   </a:t>
            </a:r>
            <a:r>
              <a:rPr lang="en" sz="1400" i="1" dirty="0">
                <a:highlight>
                  <a:srgbClr val="FFFF00"/>
                </a:highlight>
                <a:latin typeface="Courier New" panose="02070309020205020404" pitchFamily="49" charset="0"/>
                <a:ea typeface="Inconsolata"/>
                <a:cs typeface="Courier New" panose="02070309020205020404" pitchFamily="49" charset="0"/>
                <a:sym typeface="Inconsolata"/>
              </a:rPr>
              <a:t>bipush 100</a:t>
            </a:r>
            <a:r>
              <a:rPr lang="en" sz="1400" dirty="0">
                <a:latin typeface="Courier New" panose="02070309020205020404" pitchFamily="49" charset="0"/>
                <a:ea typeface="Inconsolata"/>
                <a:cs typeface="Courier New" panose="02070309020205020404" pitchFamily="49" charset="0"/>
                <a:sym typeface="Inconsolata"/>
              </a:rPr>
              <a:t>   // Push small int constant with bipush</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2   </a:t>
            </a:r>
            <a:r>
              <a:rPr lang="en" sz="1400" i="1" dirty="0">
                <a:latin typeface="Courier New" panose="02070309020205020404" pitchFamily="49" charset="0"/>
                <a:ea typeface="Inconsolata"/>
                <a:cs typeface="Courier New" panose="02070309020205020404" pitchFamily="49" charset="0"/>
                <a:sym typeface="Inconsolata"/>
              </a:rPr>
              <a:t>istore_1</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3   </a:t>
            </a:r>
            <a:r>
              <a:rPr lang="en" sz="1400" i="1" dirty="0">
                <a:highlight>
                  <a:srgbClr val="FFFF00"/>
                </a:highlight>
                <a:latin typeface="Courier New" panose="02070309020205020404" pitchFamily="49" charset="0"/>
                <a:ea typeface="Inconsolata"/>
                <a:cs typeface="Courier New" panose="02070309020205020404" pitchFamily="49" charset="0"/>
                <a:sym typeface="Inconsolata"/>
              </a:rPr>
              <a:t>ldc #1</a:t>
            </a:r>
            <a:r>
              <a:rPr lang="en" sz="1400" dirty="0">
                <a:latin typeface="Courier New" panose="02070309020205020404" pitchFamily="49" charset="0"/>
                <a:ea typeface="Inconsolata"/>
                <a:cs typeface="Courier New" panose="02070309020205020404" pitchFamily="49" charset="0"/>
                <a:sym typeface="Inconsolata"/>
              </a:rPr>
              <a:t>       // Push large int constant (1000000) with ldc</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5   </a:t>
            </a:r>
            <a:r>
              <a:rPr lang="en" sz="1400" i="1" dirty="0">
                <a:latin typeface="Courier New" panose="02070309020205020404" pitchFamily="49" charset="0"/>
                <a:ea typeface="Inconsolata"/>
                <a:cs typeface="Courier New" panose="02070309020205020404" pitchFamily="49" charset="0"/>
                <a:sym typeface="Inconsolata"/>
              </a:rPr>
              <a:t>istore_2</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6   </a:t>
            </a:r>
            <a:r>
              <a:rPr lang="en" sz="1400" i="1" dirty="0">
                <a:highlight>
                  <a:srgbClr val="FFFF00"/>
                </a:highlight>
                <a:latin typeface="Courier New" panose="02070309020205020404" pitchFamily="49" charset="0"/>
                <a:ea typeface="Inconsolata"/>
                <a:cs typeface="Courier New" panose="02070309020205020404" pitchFamily="49" charset="0"/>
                <a:sym typeface="Inconsolata"/>
              </a:rPr>
              <a:t>lconst_1</a:t>
            </a:r>
            <a:r>
              <a:rPr lang="en" sz="1400" dirty="0">
                <a:latin typeface="Courier New" panose="02070309020205020404" pitchFamily="49" charset="0"/>
                <a:ea typeface="Inconsolata"/>
                <a:cs typeface="Courier New" panose="02070309020205020404" pitchFamily="49" charset="0"/>
                <a:sym typeface="Inconsolata"/>
              </a:rPr>
              <a:t>     // A tiny long value uses small fast lconst_1</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7   </a:t>
            </a:r>
            <a:r>
              <a:rPr lang="en" sz="1400" i="1" dirty="0">
                <a:latin typeface="Courier New" panose="02070309020205020404" pitchFamily="49" charset="0"/>
                <a:ea typeface="Inconsolata"/>
                <a:cs typeface="Courier New" panose="02070309020205020404" pitchFamily="49" charset="0"/>
                <a:sym typeface="Inconsolata"/>
              </a:rPr>
              <a:t>lstore_3</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8   </a:t>
            </a:r>
            <a:r>
              <a:rPr lang="en" sz="1400" i="1" dirty="0">
                <a:highlight>
                  <a:srgbClr val="FFFF00"/>
                </a:highlight>
                <a:latin typeface="Courier New" panose="02070309020205020404" pitchFamily="49" charset="0"/>
                <a:ea typeface="Inconsolata"/>
                <a:cs typeface="Courier New" panose="02070309020205020404" pitchFamily="49" charset="0"/>
                <a:sym typeface="Inconsolata"/>
              </a:rPr>
              <a:t>ldc2_w #6</a:t>
            </a:r>
            <a:r>
              <a:rPr lang="en" sz="1400" dirty="0">
                <a:latin typeface="Courier New" panose="02070309020205020404" pitchFamily="49" charset="0"/>
                <a:ea typeface="Inconsolata"/>
                <a:cs typeface="Courier New" panose="02070309020205020404" pitchFamily="49" charset="0"/>
                <a:sym typeface="Inconsolata"/>
              </a:rPr>
              <a:t>    // Push long 0xffffffff (that is, an int -1)</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        // Any long constant value can be pushed with ldc2_w</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11  </a:t>
            </a:r>
            <a:r>
              <a:rPr lang="en" sz="1400" i="1" dirty="0">
                <a:latin typeface="Courier New" panose="02070309020205020404" pitchFamily="49" charset="0"/>
                <a:ea typeface="Inconsolata"/>
                <a:cs typeface="Courier New" panose="02070309020205020404" pitchFamily="49" charset="0"/>
                <a:sym typeface="Inconsolata"/>
              </a:rPr>
              <a:t>lstore 5</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13  </a:t>
            </a:r>
            <a:r>
              <a:rPr lang="en" sz="1400" i="1" dirty="0">
                <a:highlight>
                  <a:srgbClr val="FFFF00"/>
                </a:highlight>
                <a:latin typeface="Courier New" panose="02070309020205020404" pitchFamily="49" charset="0"/>
                <a:ea typeface="Inconsolata"/>
                <a:cs typeface="Courier New" panose="02070309020205020404" pitchFamily="49" charset="0"/>
                <a:sym typeface="Inconsolata"/>
              </a:rPr>
              <a:t>ldc2_w #8</a:t>
            </a:r>
            <a:r>
              <a:rPr lang="en" sz="1400" dirty="0">
                <a:latin typeface="Courier New" panose="02070309020205020404" pitchFamily="49" charset="0"/>
                <a:ea typeface="Inconsolata"/>
                <a:cs typeface="Courier New" panose="02070309020205020404" pitchFamily="49" charset="0"/>
                <a:sym typeface="Inconsolata"/>
              </a:rPr>
              <a:t>    // Push double constant 2.200000</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        // Uncommon double values are also pushed with ldc2_w</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16  </a:t>
            </a:r>
            <a:r>
              <a:rPr lang="en" sz="1400" i="1" dirty="0">
                <a:latin typeface="Courier New" panose="02070309020205020404" pitchFamily="49" charset="0"/>
                <a:ea typeface="Inconsolata"/>
                <a:cs typeface="Courier New" panose="02070309020205020404" pitchFamily="49" charset="0"/>
                <a:sym typeface="Inconsolata"/>
              </a:rPr>
              <a:t>dstore 7</a:t>
            </a:r>
            <a:endParaRPr sz="1400" dirty="0">
              <a:latin typeface="Courier New" panose="02070309020205020404" pitchFamily="49" charset="0"/>
              <a:ea typeface="Inconsolata"/>
              <a:cs typeface="Courier New" panose="02070309020205020404" pitchFamily="49" charset="0"/>
              <a:sym typeface="Inconsolata"/>
            </a:endParaRPr>
          </a:p>
          <a:p>
            <a:pPr marL="135463" marR="135463">
              <a:lnSpc>
                <a:spcPct val="115000"/>
              </a:lnSpc>
            </a:pPr>
            <a:r>
              <a:rPr lang="en" sz="1400" dirty="0">
                <a:latin typeface="Courier New" panose="02070309020205020404" pitchFamily="49" charset="0"/>
                <a:ea typeface="Inconsolata"/>
                <a:cs typeface="Courier New" panose="02070309020205020404" pitchFamily="49" charset="0"/>
                <a:sym typeface="Inconsolata"/>
              </a:rPr>
              <a:t>...do those calculations...</a:t>
            </a:r>
            <a:endParaRPr sz="1400" dirty="0">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10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Constant Bytecodes</a:t>
            </a:r>
            <a:endParaRPr sz="7200" dirty="0"/>
          </a:p>
        </p:txBody>
      </p:sp>
      <p:sp>
        <p:nvSpPr>
          <p:cNvPr id="991" name="Google Shape;991;p108"/>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Push a small constant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iconst_m1</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latin typeface="Courier New" panose="02070309020205020404" pitchFamily="49" charset="0"/>
                <a:cs typeface="Courier New" panose="02070309020205020404" pitchFamily="49" charset="0"/>
              </a:rPr>
              <a:t>[ilfd]const_0</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latin typeface="Courier New" panose="02070309020205020404" pitchFamily="49" charset="0"/>
                <a:cs typeface="Courier New" panose="02070309020205020404" pitchFamily="49" charset="0"/>
              </a:rPr>
              <a:t>[ilfd]const_1</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latin typeface="Courier New" panose="02070309020205020404" pitchFamily="49" charset="0"/>
                <a:cs typeface="Courier New" panose="02070309020205020404" pitchFamily="49" charset="0"/>
              </a:rPr>
              <a:t>[if]const_2</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latin typeface="Courier New" panose="02070309020205020404" pitchFamily="49" charset="0"/>
                <a:cs typeface="Courier New" panose="02070309020205020404" pitchFamily="49" charset="0"/>
              </a:rPr>
              <a:t>iconst_3</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latin typeface="Courier New" panose="02070309020205020404" pitchFamily="49" charset="0"/>
                <a:cs typeface="Courier New" panose="02070309020205020404" pitchFamily="49" charset="0"/>
              </a:rPr>
              <a:t>iconst_4</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latin typeface="Courier New" panose="02070309020205020404" pitchFamily="49" charset="0"/>
                <a:cs typeface="Courier New" panose="02070309020205020404" pitchFamily="49" charset="0"/>
              </a:rPr>
              <a:t>iconst_5</a:t>
            </a:r>
            <a:endParaRPr dirty="0">
              <a:latin typeface="Courier New" panose="02070309020205020404" pitchFamily="49" charset="0"/>
              <a:cs typeface="Courier New" panose="02070309020205020404" pitchFamily="49" charset="0"/>
            </a:endParaRPr>
          </a:p>
        </p:txBody>
      </p:sp>
      <p:sp>
        <p:nvSpPr>
          <p:cNvPr id="992" name="Google Shape;992;p10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89</a:t>
            </a:fld>
            <a:endParaRPr/>
          </a:p>
        </p:txBody>
      </p:sp>
      <p:sp>
        <p:nvSpPr>
          <p:cNvPr id="993" name="Google Shape;993;p108"/>
          <p:cNvSpPr txBox="1">
            <a:spLocks noGrp="1"/>
          </p:cNvSpPr>
          <p:nvPr>
            <p:ph type="body" idx="4294967295"/>
          </p:nvPr>
        </p:nvSpPr>
        <p:spPr>
          <a:xfrm>
            <a:off x="6511925" y="1327150"/>
            <a:ext cx="5680075" cy="5127625"/>
          </a:xfrm>
          <a:prstGeom prst="rect">
            <a:avLst/>
          </a:prstGeom>
        </p:spPr>
        <p:txBody>
          <a:bodyPr spcFirstLastPara="1" vert="horz" wrap="square" lIns="121900" tIns="121900" rIns="121900" bIns="121900" rtlCol="0" anchor="t" anchorCtr="0">
            <a:noAutofit/>
          </a:bodyPr>
          <a:lstStyle/>
          <a:p>
            <a:pPr marL="609585" indent="-558786"/>
            <a:r>
              <a:rPr lang="en" dirty="0"/>
              <a:t>Push byte</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bipush &lt;arg&gt;</a:t>
            </a:r>
            <a:endParaRPr dirty="0">
              <a:latin typeface="Courier New" panose="02070309020205020404" pitchFamily="49" charset="0"/>
              <a:cs typeface="Courier New" panose="02070309020205020404" pitchFamily="49" charset="0"/>
            </a:endParaRPr>
          </a:p>
          <a:p>
            <a:pPr marL="609585" indent="-558786"/>
            <a:r>
              <a:rPr lang="en" dirty="0"/>
              <a:t>Push short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sipush &lt;arg&gt;</a:t>
            </a:r>
            <a:endParaRPr dirty="0">
              <a:latin typeface="Courier New" panose="02070309020205020404" pitchFamily="49" charset="0"/>
              <a:cs typeface="Courier New" panose="02070309020205020404" pitchFamily="49" charset="0"/>
            </a:endParaRPr>
          </a:p>
          <a:p>
            <a:pPr marL="609585" indent="-558786"/>
            <a:r>
              <a:rPr lang="en" dirty="0"/>
              <a:t>Push large constants</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ldc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int, float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ldc2_w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long, double</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Fields in Assignment 4</a:t>
            </a:r>
            <a:endParaRPr sz="6600" dirty="0"/>
          </a:p>
        </p:txBody>
      </p:sp>
      <p:sp>
        <p:nvSpPr>
          <p:cNvPr id="348" name="Google Shape;348;p5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In Assignment 4</a:t>
            </a:r>
          </a:p>
          <a:p>
            <a:pPr marL="1066785" lvl="1" indent="-558786"/>
            <a:r>
              <a:rPr lang="en-US" dirty="0"/>
              <a:t>Objects must know the fields they have, and their respective values</a:t>
            </a:r>
          </a:p>
          <a:p>
            <a:pPr marL="1066785" lvl="1" indent="-558786"/>
            <a:r>
              <a:rPr lang="en-US" dirty="0"/>
              <a:t>Objects must know the methods available to them</a:t>
            </a:r>
          </a:p>
          <a:p>
            <a:pPr marL="1066785" lvl="1" indent="-558786"/>
            <a:r>
              <a:rPr lang="en" dirty="0"/>
              <a:t>Inheriting methods means going up the class hierarchy until we find the correct method</a:t>
            </a:r>
            <a:endParaRPr lang="en-US" dirty="0"/>
          </a:p>
        </p:txBody>
      </p:sp>
      <p:sp>
        <p:nvSpPr>
          <p:cNvPr id="349" name="Google Shape;349;p5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9</a:t>
            </a:fld>
            <a:endParaRPr/>
          </a:p>
        </p:txBody>
      </p:sp>
      <p:sp>
        <p:nvSpPr>
          <p:cNvPr id="5" name="Rectangle: Rounded Corners 4">
            <a:extLst>
              <a:ext uri="{FF2B5EF4-FFF2-40B4-BE49-F238E27FC236}">
                <a16:creationId xmlns:a16="http://schemas.microsoft.com/office/drawing/2014/main" id="{087410EB-9B10-4C05-AF1A-869C31C3DCAF}"/>
              </a:ext>
            </a:extLst>
          </p:cNvPr>
          <p:cNvSpPr/>
          <p:nvPr/>
        </p:nvSpPr>
        <p:spPr>
          <a:xfrm>
            <a:off x="6194199" y="3429000"/>
            <a:ext cx="5589701" cy="2570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799" algn="ctr"/>
            <a:r>
              <a:rPr lang="en-GB" sz="3200" b="1" dirty="0">
                <a:solidFill>
                  <a:sysClr val="windowText" lastClr="000000"/>
                </a:solidFill>
              </a:rPr>
              <a:t>What about Java?</a:t>
            </a:r>
          </a:p>
          <a:p>
            <a:pPr marL="609585" indent="-558786">
              <a:buAutoNum type="alphaLcParenR"/>
            </a:pPr>
            <a:r>
              <a:rPr lang="en-GB" u="sng" dirty="0">
                <a:solidFill>
                  <a:sysClr val="windowText" lastClr="000000"/>
                </a:solidFill>
              </a:rPr>
              <a:t>Fields and methods</a:t>
            </a:r>
            <a:r>
              <a:rPr lang="en-GB" dirty="0">
                <a:solidFill>
                  <a:sysClr val="windowText" lastClr="000000"/>
                </a:solidFill>
              </a:rPr>
              <a:t> are in the </a:t>
            </a:r>
            <a:r>
              <a:rPr lang="en-GB" b="1" dirty="0">
                <a:solidFill>
                  <a:sysClr val="windowText" lastClr="000000"/>
                </a:solidFill>
              </a:rPr>
              <a:t>class</a:t>
            </a:r>
          </a:p>
          <a:p>
            <a:pPr marL="609585" indent="-558786">
              <a:buAutoNum type="alphaLcParenR"/>
            </a:pPr>
            <a:r>
              <a:rPr lang="en-GB" u="sng" dirty="0">
                <a:solidFill>
                  <a:sysClr val="windowText" lastClr="000000"/>
                </a:solidFill>
              </a:rPr>
              <a:t>Fields</a:t>
            </a:r>
            <a:r>
              <a:rPr lang="en-GB" dirty="0">
                <a:solidFill>
                  <a:sysClr val="windowText" lastClr="000000"/>
                </a:solidFill>
              </a:rPr>
              <a:t> are in the </a:t>
            </a:r>
            <a:r>
              <a:rPr lang="en-GB" b="1" dirty="0">
                <a:solidFill>
                  <a:sysClr val="windowText" lastClr="000000"/>
                </a:solidFill>
              </a:rPr>
              <a:t>object</a:t>
            </a:r>
            <a:r>
              <a:rPr lang="en-GB" dirty="0">
                <a:solidFill>
                  <a:sysClr val="windowText" lastClr="000000"/>
                </a:solidFill>
              </a:rPr>
              <a:t>, </a:t>
            </a:r>
            <a:r>
              <a:rPr lang="en-GB" u="sng" dirty="0">
                <a:solidFill>
                  <a:sysClr val="windowText" lastClr="000000"/>
                </a:solidFill>
              </a:rPr>
              <a:t>methods</a:t>
            </a:r>
            <a:r>
              <a:rPr lang="en-GB" dirty="0">
                <a:solidFill>
                  <a:sysClr val="windowText" lastClr="000000"/>
                </a:solidFill>
              </a:rPr>
              <a:t> in the </a:t>
            </a:r>
            <a:r>
              <a:rPr lang="en-GB" b="1" dirty="0">
                <a:solidFill>
                  <a:sysClr val="windowText" lastClr="000000"/>
                </a:solidFill>
              </a:rPr>
              <a:t>class</a:t>
            </a:r>
          </a:p>
          <a:p>
            <a:pPr marL="609585" indent="-558786">
              <a:buAutoNum type="alphaLcParenR"/>
            </a:pPr>
            <a:r>
              <a:rPr lang="en-GB" u="sng" dirty="0">
                <a:solidFill>
                  <a:sysClr val="windowText" lastClr="000000"/>
                </a:solidFill>
              </a:rPr>
              <a:t>Fields</a:t>
            </a:r>
            <a:r>
              <a:rPr lang="en-GB" dirty="0">
                <a:solidFill>
                  <a:sysClr val="windowText" lastClr="000000"/>
                </a:solidFill>
              </a:rPr>
              <a:t> are in the </a:t>
            </a:r>
            <a:r>
              <a:rPr lang="en-GB" b="1" dirty="0">
                <a:solidFill>
                  <a:sysClr val="windowText" lastClr="000000"/>
                </a:solidFill>
              </a:rPr>
              <a:t>class</a:t>
            </a:r>
            <a:r>
              <a:rPr lang="en-GB" dirty="0">
                <a:solidFill>
                  <a:sysClr val="windowText" lastClr="000000"/>
                </a:solidFill>
              </a:rPr>
              <a:t>, </a:t>
            </a:r>
            <a:r>
              <a:rPr lang="en-GB" u="sng" dirty="0">
                <a:solidFill>
                  <a:sysClr val="windowText" lastClr="000000"/>
                </a:solidFill>
              </a:rPr>
              <a:t>methods</a:t>
            </a:r>
            <a:r>
              <a:rPr lang="en-GB" dirty="0">
                <a:solidFill>
                  <a:sysClr val="windowText" lastClr="000000"/>
                </a:solidFill>
              </a:rPr>
              <a:t> in the </a:t>
            </a:r>
            <a:r>
              <a:rPr lang="en-GB" b="1" dirty="0">
                <a:solidFill>
                  <a:sysClr val="windowText" lastClr="000000"/>
                </a:solidFill>
              </a:rPr>
              <a:t>object</a:t>
            </a:r>
          </a:p>
          <a:p>
            <a:pPr marL="609585" indent="-558786">
              <a:buAutoNum type="alphaLcParenR"/>
            </a:pPr>
            <a:r>
              <a:rPr lang="en-GB" u="sng" dirty="0">
                <a:solidFill>
                  <a:sysClr val="windowText" lastClr="000000"/>
                </a:solidFill>
              </a:rPr>
              <a:t>Fields and methods</a:t>
            </a:r>
            <a:r>
              <a:rPr lang="en-GB" dirty="0">
                <a:solidFill>
                  <a:sysClr val="windowText" lastClr="000000"/>
                </a:solidFill>
              </a:rPr>
              <a:t> are in the </a:t>
            </a:r>
            <a:r>
              <a:rPr lang="en-GB" b="1" dirty="0">
                <a:solidFill>
                  <a:sysClr val="windowText" lastClr="000000"/>
                </a:solidFill>
              </a:rPr>
              <a:t>object</a:t>
            </a:r>
          </a:p>
        </p:txBody>
      </p:sp>
      <p:pic>
        <p:nvPicPr>
          <p:cNvPr id="3" name="Picture 2" descr="A picture containing drawing&#10;&#10;Description automatically generated">
            <a:extLst>
              <a:ext uri="{FF2B5EF4-FFF2-40B4-BE49-F238E27FC236}">
                <a16:creationId xmlns:a16="http://schemas.microsoft.com/office/drawing/2014/main" id="{A5B6DDD4-6CB5-944D-66B6-90A2C4C83FD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7157" y="4958217"/>
            <a:ext cx="1269564" cy="1269564"/>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198B3EC1-9889-71B2-70BD-1C5865D0CCB8}"/>
                  </a:ext>
                </a:extLst>
              </p14:cNvPr>
              <p14:cNvContentPartPr/>
              <p14:nvPr/>
            </p14:nvContentPartPr>
            <p14:xfrm>
              <a:off x="6359040" y="4659480"/>
              <a:ext cx="1589040" cy="1096920"/>
            </p14:xfrm>
          </p:contentPart>
        </mc:Choice>
        <mc:Fallback xmlns="">
          <p:pic>
            <p:nvPicPr>
              <p:cNvPr id="2" name="Ink 1">
                <a:extLst>
                  <a:ext uri="{FF2B5EF4-FFF2-40B4-BE49-F238E27FC236}">
                    <a16:creationId xmlns:a16="http://schemas.microsoft.com/office/drawing/2014/main" id="{198B3EC1-9889-71B2-70BD-1C5865D0CCB8}"/>
                  </a:ext>
                </a:extLst>
              </p:cNvPr>
              <p:cNvPicPr/>
              <p:nvPr/>
            </p:nvPicPr>
            <p:blipFill>
              <a:blip r:embed="rId6"/>
              <a:stretch>
                <a:fillRect/>
              </a:stretch>
            </p:blipFill>
            <p:spPr>
              <a:xfrm>
                <a:off x="6349680" y="4650120"/>
                <a:ext cx="1607760" cy="1115640"/>
              </a:xfrm>
              <a:prstGeom prst="rect">
                <a:avLst/>
              </a:prstGeom>
            </p:spPr>
          </p:pic>
        </mc:Fallback>
      </mc:AlternateContent>
    </p:spTree>
    <p:extLst>
      <p:ext uri="{BB962C8B-B14F-4D97-AF65-F5344CB8AC3E}">
        <p14:creationId xmlns:p14="http://schemas.microsoft.com/office/powerpoint/2010/main" val="118281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10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7200" dirty="0"/>
              <a:t>Constant Bytecodes</a:t>
            </a:r>
            <a:endParaRPr sz="7200" dirty="0"/>
          </a:p>
        </p:txBody>
      </p:sp>
      <p:sp>
        <p:nvSpPr>
          <p:cNvPr id="991" name="Google Shape;991;p108"/>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Push a small constant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iconst_m1</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latin typeface="Courier New" panose="02070309020205020404" pitchFamily="49" charset="0"/>
                <a:cs typeface="Courier New" panose="02070309020205020404" pitchFamily="49" charset="0"/>
              </a:rPr>
              <a:t>[ilfd]const_0</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latin typeface="Courier New" panose="02070309020205020404" pitchFamily="49" charset="0"/>
                <a:cs typeface="Courier New" panose="02070309020205020404" pitchFamily="49" charset="0"/>
              </a:rPr>
              <a:t>[ilfd]const_1</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latin typeface="Courier New" panose="02070309020205020404" pitchFamily="49" charset="0"/>
                <a:cs typeface="Courier New" panose="02070309020205020404" pitchFamily="49" charset="0"/>
              </a:rPr>
              <a:t>[if]const_2</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latin typeface="Courier New" panose="02070309020205020404" pitchFamily="49" charset="0"/>
                <a:cs typeface="Courier New" panose="02070309020205020404" pitchFamily="49" charset="0"/>
              </a:rPr>
              <a:t>iconst_3</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latin typeface="Courier New" panose="02070309020205020404" pitchFamily="49" charset="0"/>
                <a:cs typeface="Courier New" panose="02070309020205020404" pitchFamily="49" charset="0"/>
              </a:rPr>
              <a:t>iconst_4</a:t>
            </a:r>
            <a:endParaRPr dirty="0">
              <a:latin typeface="Courier New" panose="02070309020205020404" pitchFamily="49" charset="0"/>
              <a:cs typeface="Courier New" panose="02070309020205020404" pitchFamily="49" charset="0"/>
            </a:endParaRPr>
          </a:p>
          <a:p>
            <a:pPr marL="1219170" lvl="1" indent="-507987">
              <a:spcBef>
                <a:spcPts val="0"/>
              </a:spcBef>
            </a:pPr>
            <a:r>
              <a:rPr lang="en" dirty="0">
                <a:latin typeface="Courier New" panose="02070309020205020404" pitchFamily="49" charset="0"/>
                <a:cs typeface="Courier New" panose="02070309020205020404" pitchFamily="49" charset="0"/>
              </a:rPr>
              <a:t>iconst_5</a:t>
            </a:r>
            <a:endParaRPr dirty="0">
              <a:latin typeface="Courier New" panose="02070309020205020404" pitchFamily="49" charset="0"/>
              <a:cs typeface="Courier New" panose="02070309020205020404" pitchFamily="49" charset="0"/>
            </a:endParaRPr>
          </a:p>
        </p:txBody>
      </p:sp>
      <p:sp>
        <p:nvSpPr>
          <p:cNvPr id="992" name="Google Shape;992;p108"/>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90</a:t>
            </a:fld>
            <a:endParaRPr/>
          </a:p>
        </p:txBody>
      </p:sp>
      <p:sp>
        <p:nvSpPr>
          <p:cNvPr id="993" name="Google Shape;993;p108"/>
          <p:cNvSpPr txBox="1">
            <a:spLocks noGrp="1"/>
          </p:cNvSpPr>
          <p:nvPr>
            <p:ph type="body" idx="4294967295"/>
          </p:nvPr>
        </p:nvSpPr>
        <p:spPr>
          <a:xfrm>
            <a:off x="6511925" y="1327150"/>
            <a:ext cx="5680075" cy="5127625"/>
          </a:xfrm>
          <a:prstGeom prst="rect">
            <a:avLst/>
          </a:prstGeom>
        </p:spPr>
        <p:txBody>
          <a:bodyPr spcFirstLastPara="1" vert="horz" wrap="square" lIns="121900" tIns="121900" rIns="121900" bIns="121900" rtlCol="0" anchor="t" anchorCtr="0">
            <a:noAutofit/>
          </a:bodyPr>
          <a:lstStyle/>
          <a:p>
            <a:pPr marL="609585" indent="-558786"/>
            <a:r>
              <a:rPr lang="en" dirty="0"/>
              <a:t>Push byte</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bipush &lt;arg&gt;</a:t>
            </a:r>
            <a:endParaRPr dirty="0">
              <a:latin typeface="Courier New" panose="02070309020205020404" pitchFamily="49" charset="0"/>
              <a:cs typeface="Courier New" panose="02070309020205020404" pitchFamily="49" charset="0"/>
            </a:endParaRPr>
          </a:p>
          <a:p>
            <a:pPr marL="609585" indent="-558786"/>
            <a:r>
              <a:rPr lang="en" dirty="0"/>
              <a:t>Push short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sipush &lt;arg&gt;</a:t>
            </a:r>
            <a:endParaRPr dirty="0">
              <a:latin typeface="Courier New" panose="02070309020205020404" pitchFamily="49" charset="0"/>
              <a:cs typeface="Courier New" panose="02070309020205020404" pitchFamily="49" charset="0"/>
            </a:endParaRPr>
          </a:p>
          <a:p>
            <a:pPr marL="609585" indent="-558786"/>
            <a:r>
              <a:rPr lang="en" dirty="0"/>
              <a:t>Push large constants</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ldc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int, float</a:t>
            </a:r>
            <a:endParaRPr dirty="0"/>
          </a:p>
          <a:p>
            <a:pPr marL="1219170" lvl="1" indent="-507987">
              <a:spcBef>
                <a:spcPts val="0"/>
              </a:spcBef>
            </a:pPr>
            <a:r>
              <a:rPr lang="en" dirty="0">
                <a:latin typeface="Courier New" panose="02070309020205020404" pitchFamily="49" charset="0"/>
                <a:cs typeface="Courier New" panose="02070309020205020404" pitchFamily="49" charset="0"/>
              </a:rPr>
              <a:t>ldc2_w &lt;arg&gt;</a:t>
            </a:r>
            <a:endParaRPr dirty="0">
              <a:latin typeface="Courier New" panose="02070309020205020404" pitchFamily="49" charset="0"/>
              <a:cs typeface="Courier New" panose="02070309020205020404" pitchFamily="49" charset="0"/>
            </a:endParaRPr>
          </a:p>
          <a:p>
            <a:pPr marL="1828754" lvl="2" indent="-457189">
              <a:spcBef>
                <a:spcPts val="0"/>
              </a:spcBef>
            </a:pPr>
            <a:r>
              <a:rPr lang="en" dirty="0"/>
              <a:t>long, double</a:t>
            </a:r>
            <a:endParaRPr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EC4CE1-8830-4204-962E-F6DD097D24CE}"/>
                  </a:ext>
                </a:extLst>
              </p14:cNvPr>
              <p14:cNvContentPartPr/>
              <p14:nvPr/>
            </p14:nvContentPartPr>
            <p14:xfrm>
              <a:off x="4408920" y="3586680"/>
              <a:ext cx="4190400" cy="2775600"/>
            </p14:xfrm>
          </p:contentPart>
        </mc:Choice>
        <mc:Fallback xmlns="">
          <p:pic>
            <p:nvPicPr>
              <p:cNvPr id="2" name="Ink 1">
                <a:extLst>
                  <a:ext uri="{FF2B5EF4-FFF2-40B4-BE49-F238E27FC236}">
                    <a16:creationId xmlns:a16="http://schemas.microsoft.com/office/drawing/2014/main" id="{74EC4CE1-8830-4204-962E-F6DD097D24CE}"/>
                  </a:ext>
                </a:extLst>
              </p:cNvPr>
              <p:cNvPicPr/>
              <p:nvPr/>
            </p:nvPicPr>
            <p:blipFill>
              <a:blip r:embed="rId4"/>
              <a:stretch>
                <a:fillRect/>
              </a:stretch>
            </p:blipFill>
            <p:spPr>
              <a:xfrm>
                <a:off x="4399560" y="3577320"/>
                <a:ext cx="4209120" cy="2794320"/>
              </a:xfrm>
              <a:prstGeom prst="rect">
                <a:avLst/>
              </a:prstGeom>
            </p:spPr>
          </p:pic>
        </mc:Fallback>
      </mc:AlternateContent>
    </p:spTree>
    <p:extLst>
      <p:ext uri="{BB962C8B-B14F-4D97-AF65-F5344CB8AC3E}">
        <p14:creationId xmlns:p14="http://schemas.microsoft.com/office/powerpoint/2010/main" val="11989323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0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6600" dirty="0"/>
              <a:t>Constant Bytecodes</a:t>
            </a:r>
            <a:endParaRPr sz="6600" dirty="0"/>
          </a:p>
        </p:txBody>
      </p:sp>
      <p:sp>
        <p:nvSpPr>
          <p:cNvPr id="983" name="Google Shape;983;p107"/>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91</a:t>
            </a:fld>
            <a:endParaRPr/>
          </a:p>
        </p:txBody>
      </p:sp>
      <p:sp>
        <p:nvSpPr>
          <p:cNvPr id="984" name="Google Shape;984;p107"/>
          <p:cNvSpPr txBox="1"/>
          <p:nvPr/>
        </p:nvSpPr>
        <p:spPr>
          <a:xfrm>
            <a:off x="415600" y="1429000"/>
            <a:ext cx="4000000" cy="4000000"/>
          </a:xfrm>
          <a:prstGeom prst="rect">
            <a:avLst/>
          </a:prstGeom>
          <a:noFill/>
          <a:ln>
            <a:noFill/>
          </a:ln>
        </p:spPr>
        <p:txBody>
          <a:bodyPr spcFirstLastPara="1" wrap="square" lIns="121900" tIns="121900" rIns="121900" bIns="121900" anchor="t" anchorCtr="0">
            <a:noAutofit/>
          </a:bodyPr>
          <a:lstStyle/>
          <a:p>
            <a:r>
              <a:rPr lang="en" b="1" dirty="0">
                <a:solidFill>
                  <a:srgbClr val="333399"/>
                </a:solidFill>
                <a:latin typeface="Courier New" panose="02070309020205020404" pitchFamily="49" charset="0"/>
                <a:ea typeface="Inconsolata"/>
                <a:cs typeface="Courier New" panose="02070309020205020404" pitchFamily="49" charset="0"/>
                <a:sym typeface="Inconsolata"/>
              </a:rPr>
              <a:t>void</a:t>
            </a:r>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0066BB"/>
                </a:solidFill>
                <a:latin typeface="Courier New" panose="02070309020205020404" pitchFamily="49" charset="0"/>
                <a:ea typeface="Inconsolata"/>
                <a:cs typeface="Courier New" panose="02070309020205020404" pitchFamily="49" charset="0"/>
                <a:sym typeface="Inconsolata"/>
              </a:rPr>
              <a:t>useManyNumeric</a:t>
            </a:r>
            <a:r>
              <a:rPr lang="en" dirty="0">
                <a:solidFill>
                  <a:srgbClr val="333333"/>
                </a:solidFill>
                <a:latin typeface="Courier New" panose="02070309020205020404" pitchFamily="49" charset="0"/>
                <a:ea typeface="Inconsolata"/>
                <a:cs typeface="Courier New" panose="02070309020205020404" pitchFamily="49" charset="0"/>
                <a:sym typeface="Inconsolata"/>
              </a:rPr>
              <a:t>() {</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dirty="0">
                <a:solidFill>
                  <a:srgbClr val="333333"/>
                </a:solidFill>
                <a:latin typeface="Courier New" panose="02070309020205020404" pitchFamily="49" charset="0"/>
                <a:ea typeface="Inconsolata"/>
                <a:cs typeface="Courier New" panose="02070309020205020404" pitchFamily="49" charset="0"/>
                <a:sym typeface="Inconsolata"/>
              </a:rPr>
              <a:t> i = </a:t>
            </a:r>
            <a:r>
              <a:rPr lang="en" b="1" dirty="0">
                <a:solidFill>
                  <a:srgbClr val="0000DD"/>
                </a:solidFill>
                <a:latin typeface="Courier New" panose="02070309020205020404" pitchFamily="49" charset="0"/>
                <a:ea typeface="Inconsolata"/>
                <a:cs typeface="Courier New" panose="02070309020205020404" pitchFamily="49" charset="0"/>
                <a:sym typeface="Inconsolata"/>
              </a:rPr>
              <a:t>100</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int</a:t>
            </a:r>
            <a:r>
              <a:rPr lang="en" dirty="0">
                <a:solidFill>
                  <a:srgbClr val="333333"/>
                </a:solidFill>
                <a:latin typeface="Courier New" panose="02070309020205020404" pitchFamily="49" charset="0"/>
                <a:ea typeface="Inconsolata"/>
                <a:cs typeface="Courier New" panose="02070309020205020404" pitchFamily="49" charset="0"/>
                <a:sym typeface="Inconsolata"/>
              </a:rPr>
              <a:t> j = </a:t>
            </a:r>
            <a:r>
              <a:rPr lang="en" b="1" dirty="0">
                <a:solidFill>
                  <a:srgbClr val="0000DD"/>
                </a:solidFill>
                <a:latin typeface="Courier New" panose="02070309020205020404" pitchFamily="49" charset="0"/>
                <a:ea typeface="Inconsolata"/>
                <a:cs typeface="Courier New" panose="02070309020205020404" pitchFamily="49" charset="0"/>
                <a:sym typeface="Inconsolata"/>
              </a:rPr>
              <a:t>1000000</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long</a:t>
            </a:r>
            <a:r>
              <a:rPr lang="en" dirty="0">
                <a:solidFill>
                  <a:srgbClr val="333333"/>
                </a:solidFill>
                <a:latin typeface="Courier New" panose="02070309020205020404" pitchFamily="49" charset="0"/>
                <a:ea typeface="Inconsolata"/>
                <a:cs typeface="Courier New" panose="02070309020205020404" pitchFamily="49" charset="0"/>
                <a:sym typeface="Inconsolata"/>
              </a:rPr>
              <a:t> l1 = </a:t>
            </a:r>
            <a:r>
              <a:rPr lang="en" b="1" dirty="0">
                <a:solidFill>
                  <a:srgbClr val="0000DD"/>
                </a:solidFill>
                <a:latin typeface="Courier New" panose="02070309020205020404" pitchFamily="49" charset="0"/>
                <a:ea typeface="Inconsolata"/>
                <a:cs typeface="Courier New" panose="02070309020205020404" pitchFamily="49" charset="0"/>
                <a:sym typeface="Inconsolata"/>
              </a:rPr>
              <a:t>1</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long</a:t>
            </a:r>
            <a:r>
              <a:rPr lang="en" dirty="0">
                <a:solidFill>
                  <a:srgbClr val="333333"/>
                </a:solidFill>
                <a:latin typeface="Courier New" panose="02070309020205020404" pitchFamily="49" charset="0"/>
                <a:ea typeface="Inconsolata"/>
                <a:cs typeface="Courier New" panose="02070309020205020404" pitchFamily="49" charset="0"/>
                <a:sym typeface="Inconsolata"/>
              </a:rPr>
              <a:t> l2 = </a:t>
            </a:r>
            <a:r>
              <a:rPr lang="en" b="1" dirty="0">
                <a:solidFill>
                  <a:srgbClr val="005588"/>
                </a:solidFill>
                <a:latin typeface="Courier New" panose="02070309020205020404" pitchFamily="49" charset="0"/>
                <a:ea typeface="Inconsolata"/>
                <a:cs typeface="Courier New" panose="02070309020205020404" pitchFamily="49" charset="0"/>
                <a:sym typeface="Inconsolata"/>
              </a:rPr>
              <a:t>0xffffffff</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b="1" dirty="0">
                <a:solidFill>
                  <a:srgbClr val="333399"/>
                </a:solidFill>
                <a:latin typeface="Courier New" panose="02070309020205020404" pitchFamily="49" charset="0"/>
                <a:ea typeface="Inconsolata"/>
                <a:cs typeface="Courier New" panose="02070309020205020404" pitchFamily="49" charset="0"/>
                <a:sym typeface="Inconsolata"/>
              </a:rPr>
              <a:t>double</a:t>
            </a:r>
            <a:r>
              <a:rPr lang="en" dirty="0">
                <a:solidFill>
                  <a:srgbClr val="333333"/>
                </a:solidFill>
                <a:latin typeface="Courier New" panose="02070309020205020404" pitchFamily="49" charset="0"/>
                <a:ea typeface="Inconsolata"/>
                <a:cs typeface="Courier New" panose="02070309020205020404" pitchFamily="49" charset="0"/>
                <a:sym typeface="Inconsolata"/>
              </a:rPr>
              <a:t> d = </a:t>
            </a:r>
            <a:r>
              <a:rPr lang="en" b="1" dirty="0">
                <a:solidFill>
                  <a:srgbClr val="6600EE"/>
                </a:solidFill>
                <a:latin typeface="Courier New" panose="02070309020205020404" pitchFamily="49" charset="0"/>
                <a:ea typeface="Inconsolata"/>
                <a:cs typeface="Courier New" panose="02070309020205020404" pitchFamily="49" charset="0"/>
                <a:sym typeface="Inconsolata"/>
              </a:rPr>
              <a:t>2.2</a:t>
            </a: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r>
              <a:rPr lang="en" dirty="0">
                <a:solidFill>
                  <a:srgbClr val="333333"/>
                </a:solidFill>
                <a:latin typeface="Courier New" panose="02070309020205020404" pitchFamily="49" charset="0"/>
                <a:ea typeface="Inconsolata"/>
                <a:cs typeface="Courier New" panose="02070309020205020404" pitchFamily="49" charset="0"/>
                <a:sym typeface="Inconsolata"/>
              </a:rPr>
              <a:t>    </a:t>
            </a:r>
            <a:r>
              <a:rPr lang="en" dirty="0">
                <a:solidFill>
                  <a:srgbClr val="888888"/>
                </a:solidFill>
                <a:latin typeface="Courier New" panose="02070309020205020404" pitchFamily="49" charset="0"/>
                <a:ea typeface="Inconsolata"/>
                <a:cs typeface="Courier New" panose="02070309020205020404" pitchFamily="49" charset="0"/>
                <a:sym typeface="Inconsolata"/>
              </a:rPr>
              <a:t>// do some calculations</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a:p>
            <a:pPr>
              <a:lnSpc>
                <a:spcPct val="110795"/>
              </a:lnSpc>
            </a:pPr>
            <a:r>
              <a:rPr lang="en" dirty="0">
                <a:solidFill>
                  <a:srgbClr val="333333"/>
                </a:solidFill>
                <a:latin typeface="Courier New" panose="02070309020205020404" pitchFamily="49" charset="0"/>
                <a:ea typeface="Inconsolata"/>
                <a:cs typeface="Courier New" panose="02070309020205020404" pitchFamily="49" charset="0"/>
                <a:sym typeface="Inconsolata"/>
              </a:rPr>
              <a:t>}</a:t>
            </a:r>
            <a:endParaRPr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985" name="Google Shape;985;p107"/>
          <p:cNvSpPr txBox="1"/>
          <p:nvPr/>
        </p:nvSpPr>
        <p:spPr>
          <a:xfrm>
            <a:off x="4699700" y="1429000"/>
            <a:ext cx="7168800" cy="5025600"/>
          </a:xfrm>
          <a:prstGeom prst="rect">
            <a:avLst/>
          </a:prstGeom>
          <a:noFill/>
          <a:ln>
            <a:noFill/>
          </a:ln>
        </p:spPr>
        <p:txBody>
          <a:bodyPr spcFirstLastPara="1" wrap="square" lIns="121900" tIns="121900" rIns="121900" bIns="121900" anchor="t" anchorCtr="0">
            <a:noAutofit/>
          </a:bodyPr>
          <a:lstStyle/>
          <a:p>
            <a:r>
              <a:rPr lang="en" sz="1400" dirty="0">
                <a:latin typeface="Courier New" panose="02070309020205020404" pitchFamily="49" charset="0"/>
                <a:ea typeface="Inconsolata"/>
                <a:cs typeface="Courier New" panose="02070309020205020404" pitchFamily="49" charset="0"/>
                <a:sym typeface="Inconsolata"/>
              </a:rPr>
              <a:t>0   </a:t>
            </a:r>
            <a:r>
              <a:rPr lang="en" sz="1400" i="1" dirty="0">
                <a:latin typeface="Courier New" panose="02070309020205020404" pitchFamily="49" charset="0"/>
                <a:ea typeface="Inconsolata"/>
                <a:cs typeface="Courier New" panose="02070309020205020404" pitchFamily="49" charset="0"/>
                <a:sym typeface="Inconsolata"/>
              </a:rPr>
              <a:t>bipush 100</a:t>
            </a:r>
            <a:r>
              <a:rPr lang="en" sz="1400" dirty="0">
                <a:latin typeface="Courier New" panose="02070309020205020404" pitchFamily="49" charset="0"/>
                <a:ea typeface="Inconsolata"/>
                <a:cs typeface="Courier New" panose="02070309020205020404" pitchFamily="49" charset="0"/>
                <a:sym typeface="Inconsolata"/>
              </a:rPr>
              <a:t>   // Push small int constant with bipush</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2   </a:t>
            </a:r>
            <a:r>
              <a:rPr lang="en" sz="1400" i="1" dirty="0">
                <a:latin typeface="Courier New" panose="02070309020205020404" pitchFamily="49" charset="0"/>
                <a:ea typeface="Inconsolata"/>
                <a:cs typeface="Courier New" panose="02070309020205020404" pitchFamily="49" charset="0"/>
                <a:sym typeface="Inconsolata"/>
              </a:rPr>
              <a:t>istore_1</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3   </a:t>
            </a:r>
            <a:r>
              <a:rPr lang="en" sz="1400" i="1" dirty="0">
                <a:latin typeface="Courier New" panose="02070309020205020404" pitchFamily="49" charset="0"/>
                <a:ea typeface="Inconsolata"/>
                <a:cs typeface="Courier New" panose="02070309020205020404" pitchFamily="49" charset="0"/>
                <a:sym typeface="Inconsolata"/>
              </a:rPr>
              <a:t>ldc </a:t>
            </a:r>
            <a:r>
              <a:rPr lang="en" sz="1400" i="1" dirty="0">
                <a:highlight>
                  <a:srgbClr val="FFFF00"/>
                </a:highlight>
                <a:latin typeface="Courier New" panose="02070309020205020404" pitchFamily="49" charset="0"/>
                <a:ea typeface="Inconsolata"/>
                <a:cs typeface="Courier New" panose="02070309020205020404" pitchFamily="49" charset="0"/>
                <a:sym typeface="Inconsolata"/>
              </a:rPr>
              <a:t>#1</a:t>
            </a:r>
            <a:r>
              <a:rPr lang="en" sz="1400" dirty="0">
                <a:latin typeface="Courier New" panose="02070309020205020404" pitchFamily="49" charset="0"/>
                <a:ea typeface="Inconsolata"/>
                <a:cs typeface="Courier New" panose="02070309020205020404" pitchFamily="49" charset="0"/>
                <a:sym typeface="Inconsolata"/>
              </a:rPr>
              <a:t>       // Push large int constant (1000000) with ldc</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5   </a:t>
            </a:r>
            <a:r>
              <a:rPr lang="en" sz="1400" i="1" dirty="0">
                <a:latin typeface="Courier New" panose="02070309020205020404" pitchFamily="49" charset="0"/>
                <a:ea typeface="Inconsolata"/>
                <a:cs typeface="Courier New" panose="02070309020205020404" pitchFamily="49" charset="0"/>
                <a:sym typeface="Inconsolata"/>
              </a:rPr>
              <a:t>istore_2</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6   </a:t>
            </a:r>
            <a:r>
              <a:rPr lang="en" sz="1400" i="1" dirty="0">
                <a:latin typeface="Courier New" panose="02070309020205020404" pitchFamily="49" charset="0"/>
                <a:ea typeface="Inconsolata"/>
                <a:cs typeface="Courier New" panose="02070309020205020404" pitchFamily="49" charset="0"/>
                <a:sym typeface="Inconsolata"/>
              </a:rPr>
              <a:t>lconst_1</a:t>
            </a:r>
            <a:r>
              <a:rPr lang="en" sz="1400" dirty="0">
                <a:latin typeface="Courier New" panose="02070309020205020404" pitchFamily="49" charset="0"/>
                <a:ea typeface="Inconsolata"/>
                <a:cs typeface="Courier New" panose="02070309020205020404" pitchFamily="49" charset="0"/>
                <a:sym typeface="Inconsolata"/>
              </a:rPr>
              <a:t>     // A tiny long value uses small fast lconst_1</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7   </a:t>
            </a:r>
            <a:r>
              <a:rPr lang="en" sz="1400" i="1" dirty="0">
                <a:latin typeface="Courier New" panose="02070309020205020404" pitchFamily="49" charset="0"/>
                <a:ea typeface="Inconsolata"/>
                <a:cs typeface="Courier New" panose="02070309020205020404" pitchFamily="49" charset="0"/>
                <a:sym typeface="Inconsolata"/>
              </a:rPr>
              <a:t>lstore_3</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8   </a:t>
            </a:r>
            <a:r>
              <a:rPr lang="en" sz="1400" i="1" dirty="0">
                <a:latin typeface="Courier New" panose="02070309020205020404" pitchFamily="49" charset="0"/>
                <a:ea typeface="Inconsolata"/>
                <a:cs typeface="Courier New" panose="02070309020205020404" pitchFamily="49" charset="0"/>
                <a:sym typeface="Inconsolata"/>
              </a:rPr>
              <a:t>ldc2_w </a:t>
            </a:r>
            <a:r>
              <a:rPr lang="en" sz="1400" i="1" dirty="0">
                <a:highlight>
                  <a:srgbClr val="FFFF00"/>
                </a:highlight>
                <a:latin typeface="Courier New" panose="02070309020205020404" pitchFamily="49" charset="0"/>
                <a:ea typeface="Inconsolata"/>
                <a:cs typeface="Courier New" panose="02070309020205020404" pitchFamily="49" charset="0"/>
                <a:sym typeface="Inconsolata"/>
              </a:rPr>
              <a:t>#6</a:t>
            </a:r>
            <a:r>
              <a:rPr lang="en" sz="1400" dirty="0">
                <a:highlight>
                  <a:srgbClr val="FFFF00"/>
                </a:highlight>
                <a:latin typeface="Courier New" panose="02070309020205020404" pitchFamily="49" charset="0"/>
                <a:ea typeface="Inconsolata"/>
                <a:cs typeface="Courier New" panose="02070309020205020404" pitchFamily="49" charset="0"/>
                <a:sym typeface="Inconsolata"/>
              </a:rPr>
              <a:t> </a:t>
            </a:r>
            <a:r>
              <a:rPr lang="en" sz="1400" dirty="0">
                <a:latin typeface="Courier New" panose="02070309020205020404" pitchFamily="49" charset="0"/>
                <a:ea typeface="Inconsolata"/>
                <a:cs typeface="Courier New" panose="02070309020205020404" pitchFamily="49" charset="0"/>
                <a:sym typeface="Inconsolata"/>
              </a:rPr>
              <a:t>   // Push long 0xffffffff (that is, an int -1)</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        // Any long constant value can be pushed with ldc2_w</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11  </a:t>
            </a:r>
            <a:r>
              <a:rPr lang="en" sz="1400" i="1" dirty="0">
                <a:latin typeface="Courier New" panose="02070309020205020404" pitchFamily="49" charset="0"/>
                <a:ea typeface="Inconsolata"/>
                <a:cs typeface="Courier New" panose="02070309020205020404" pitchFamily="49" charset="0"/>
                <a:sym typeface="Inconsolata"/>
              </a:rPr>
              <a:t>lstore 5</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13  </a:t>
            </a:r>
            <a:r>
              <a:rPr lang="en" sz="1400" i="1" dirty="0">
                <a:latin typeface="Courier New" panose="02070309020205020404" pitchFamily="49" charset="0"/>
                <a:ea typeface="Inconsolata"/>
                <a:cs typeface="Courier New" panose="02070309020205020404" pitchFamily="49" charset="0"/>
                <a:sym typeface="Inconsolata"/>
              </a:rPr>
              <a:t>ldc2_w </a:t>
            </a:r>
            <a:r>
              <a:rPr lang="en" sz="1400" i="1" dirty="0">
                <a:highlight>
                  <a:srgbClr val="FFFF00"/>
                </a:highlight>
                <a:latin typeface="Courier New" panose="02070309020205020404" pitchFamily="49" charset="0"/>
                <a:ea typeface="Inconsolata"/>
                <a:cs typeface="Courier New" panose="02070309020205020404" pitchFamily="49" charset="0"/>
                <a:sym typeface="Inconsolata"/>
              </a:rPr>
              <a:t>#8</a:t>
            </a:r>
            <a:r>
              <a:rPr lang="en" sz="1400" dirty="0">
                <a:latin typeface="Courier New" panose="02070309020205020404" pitchFamily="49" charset="0"/>
                <a:ea typeface="Inconsolata"/>
                <a:cs typeface="Courier New" panose="02070309020205020404" pitchFamily="49" charset="0"/>
                <a:sym typeface="Inconsolata"/>
              </a:rPr>
              <a:t>    // Push double constant 2.200000</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        // Uncommon double values are also pushed with ldc2_w</a:t>
            </a:r>
            <a:endParaRPr sz="1400" dirty="0">
              <a:latin typeface="Courier New" panose="02070309020205020404" pitchFamily="49" charset="0"/>
              <a:ea typeface="Inconsolata"/>
              <a:cs typeface="Courier New" panose="02070309020205020404" pitchFamily="49" charset="0"/>
              <a:sym typeface="Inconsolata"/>
            </a:endParaRPr>
          </a:p>
          <a:p>
            <a:r>
              <a:rPr lang="en" sz="1400" dirty="0">
                <a:latin typeface="Courier New" panose="02070309020205020404" pitchFamily="49" charset="0"/>
                <a:ea typeface="Inconsolata"/>
                <a:cs typeface="Courier New" panose="02070309020205020404" pitchFamily="49" charset="0"/>
                <a:sym typeface="Inconsolata"/>
              </a:rPr>
              <a:t>16  </a:t>
            </a:r>
            <a:r>
              <a:rPr lang="en" sz="1400" i="1" dirty="0">
                <a:latin typeface="Courier New" panose="02070309020205020404" pitchFamily="49" charset="0"/>
                <a:ea typeface="Inconsolata"/>
                <a:cs typeface="Courier New" panose="02070309020205020404" pitchFamily="49" charset="0"/>
                <a:sym typeface="Inconsolata"/>
              </a:rPr>
              <a:t>dstore 7</a:t>
            </a:r>
            <a:endParaRPr sz="1400" dirty="0">
              <a:latin typeface="Courier New" panose="02070309020205020404" pitchFamily="49" charset="0"/>
              <a:ea typeface="Inconsolata"/>
              <a:cs typeface="Courier New" panose="02070309020205020404" pitchFamily="49" charset="0"/>
              <a:sym typeface="Inconsolata"/>
            </a:endParaRPr>
          </a:p>
          <a:p>
            <a:pPr marL="135463" marR="135463">
              <a:lnSpc>
                <a:spcPct val="115000"/>
              </a:lnSpc>
            </a:pPr>
            <a:r>
              <a:rPr lang="en" sz="1400" dirty="0">
                <a:latin typeface="Courier New" panose="02070309020205020404" pitchFamily="49" charset="0"/>
                <a:ea typeface="Inconsolata"/>
                <a:cs typeface="Courier New" panose="02070309020205020404" pitchFamily="49" charset="0"/>
                <a:sym typeface="Inconsolata"/>
              </a:rPr>
              <a:t>...do those calculations...</a:t>
            </a:r>
            <a:endParaRPr sz="1400" dirty="0">
              <a:latin typeface="Courier New" panose="02070309020205020404" pitchFamily="49" charset="0"/>
              <a:ea typeface="Inconsolata"/>
              <a:cs typeface="Courier New" panose="02070309020205020404" pitchFamily="49" charset="0"/>
              <a:sym typeface="Inconsolata"/>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96B7267-1B55-46B5-90C5-5DFB55AC4B36}"/>
                  </a:ext>
                </a:extLst>
              </p14:cNvPr>
              <p14:cNvContentPartPr/>
              <p14:nvPr/>
            </p14:nvContentPartPr>
            <p14:xfrm>
              <a:off x="5641560" y="1928520"/>
              <a:ext cx="757080" cy="1898280"/>
            </p14:xfrm>
          </p:contentPart>
        </mc:Choice>
        <mc:Fallback xmlns="">
          <p:pic>
            <p:nvPicPr>
              <p:cNvPr id="2" name="Ink 1">
                <a:extLst>
                  <a:ext uri="{FF2B5EF4-FFF2-40B4-BE49-F238E27FC236}">
                    <a16:creationId xmlns:a16="http://schemas.microsoft.com/office/drawing/2014/main" id="{E96B7267-1B55-46B5-90C5-5DFB55AC4B36}"/>
                  </a:ext>
                </a:extLst>
              </p:cNvPr>
              <p:cNvPicPr/>
              <p:nvPr/>
            </p:nvPicPr>
            <p:blipFill>
              <a:blip r:embed="rId4"/>
              <a:stretch>
                <a:fillRect/>
              </a:stretch>
            </p:blipFill>
            <p:spPr>
              <a:xfrm>
                <a:off x="5632200" y="1919160"/>
                <a:ext cx="775800" cy="1917000"/>
              </a:xfrm>
              <a:prstGeom prst="rect">
                <a:avLst/>
              </a:prstGeom>
            </p:spPr>
          </p:pic>
        </mc:Fallback>
      </mc:AlternateContent>
    </p:spTree>
    <p:extLst>
      <p:ext uri="{BB962C8B-B14F-4D97-AF65-F5344CB8AC3E}">
        <p14:creationId xmlns:p14="http://schemas.microsoft.com/office/powerpoint/2010/main" val="26525166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1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Constant Pool</a:t>
            </a:r>
            <a:endParaRPr/>
          </a:p>
        </p:txBody>
      </p:sp>
      <p:sp>
        <p:nvSpPr>
          <p:cNvPr id="1027" name="Google Shape;1027;p11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sz="2000" dirty="0"/>
              <a:t>Constant pool contains one entry per each constant used in each class</a:t>
            </a:r>
            <a:endParaRPr sz="2000" dirty="0"/>
          </a:p>
        </p:txBody>
      </p:sp>
      <p:sp>
        <p:nvSpPr>
          <p:cNvPr id="1028" name="Google Shape;1028;p11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92</a:t>
            </a:fld>
            <a:endParaRPr/>
          </a:p>
        </p:txBody>
      </p:sp>
      <p:sp>
        <p:nvSpPr>
          <p:cNvPr id="1029" name="Google Shape;1029;p111"/>
          <p:cNvSpPr txBox="1"/>
          <p:nvPr/>
        </p:nvSpPr>
        <p:spPr>
          <a:xfrm>
            <a:off x="415600" y="2883767"/>
            <a:ext cx="7134800" cy="8180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System.</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"CS474"</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2" name="Rectangle: Rounded Corners 1">
            <a:extLst>
              <a:ext uri="{FF2B5EF4-FFF2-40B4-BE49-F238E27FC236}">
                <a16:creationId xmlns:a16="http://schemas.microsoft.com/office/drawing/2014/main" id="{99D2A288-F8EA-47CD-B8D4-1B3A2D0AD552}"/>
              </a:ext>
            </a:extLst>
          </p:cNvPr>
          <p:cNvSpPr/>
          <p:nvPr/>
        </p:nvSpPr>
        <p:spPr>
          <a:xfrm>
            <a:off x="6657138" y="2108094"/>
            <a:ext cx="4197058" cy="1893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many constants needed for a hello world program in Java bytecode?</a:t>
            </a:r>
          </a:p>
          <a:p>
            <a:pPr marL="342900" indent="-342900" algn="ctr">
              <a:buAutoNum type="alphaLcParenR"/>
            </a:pPr>
            <a:r>
              <a:rPr lang="en-US" dirty="0">
                <a:solidFill>
                  <a:schemeClr val="tx1"/>
                </a:solidFill>
              </a:rPr>
              <a:t>1</a:t>
            </a:r>
          </a:p>
          <a:p>
            <a:pPr marL="342900" indent="-342900" algn="ctr">
              <a:buAutoNum type="alphaLcParenR"/>
            </a:pPr>
            <a:r>
              <a:rPr lang="en-US" dirty="0">
                <a:solidFill>
                  <a:schemeClr val="tx1"/>
                </a:solidFill>
              </a:rPr>
              <a:t>2</a:t>
            </a:r>
          </a:p>
          <a:p>
            <a:pPr marL="342900" indent="-342900" algn="ctr">
              <a:buAutoNum type="alphaLcParenR"/>
            </a:pPr>
            <a:r>
              <a:rPr lang="en-US" dirty="0">
                <a:solidFill>
                  <a:schemeClr val="tx1"/>
                </a:solidFill>
              </a:rPr>
              <a:t>3</a:t>
            </a:r>
          </a:p>
          <a:p>
            <a:pPr marL="342900" indent="-342900" algn="ctr">
              <a:buAutoNum type="alphaLcParenR"/>
            </a:pPr>
            <a:r>
              <a:rPr lang="en-US" dirty="0">
                <a:solidFill>
                  <a:schemeClr val="tx1"/>
                </a:solidFill>
              </a:rPr>
              <a:t>More than 3</a:t>
            </a:r>
          </a:p>
        </p:txBody>
      </p:sp>
      <p:pic>
        <p:nvPicPr>
          <p:cNvPr id="4" name="Picture 3" descr="A picture containing drawing&#10;&#10;Description automatically generated">
            <a:extLst>
              <a:ext uri="{FF2B5EF4-FFF2-40B4-BE49-F238E27FC236}">
                <a16:creationId xmlns:a16="http://schemas.microsoft.com/office/drawing/2014/main" id="{816086C8-F1E3-33AE-9447-B01E68B3D1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544488" y="4635487"/>
            <a:ext cx="1269564" cy="1269564"/>
          </a:xfrm>
          <a:prstGeom prst="rect">
            <a:avLst/>
          </a:prstGeom>
        </p:spPr>
      </p:pic>
      <p:sp>
        <p:nvSpPr>
          <p:cNvPr id="5" name="Google Shape;1029;p111">
            <a:extLst>
              <a:ext uri="{FF2B5EF4-FFF2-40B4-BE49-F238E27FC236}">
                <a16:creationId xmlns:a16="http://schemas.microsoft.com/office/drawing/2014/main" id="{2F6B25EB-EE63-FFB5-E3AA-5071BF12F444}"/>
              </a:ext>
            </a:extLst>
          </p:cNvPr>
          <p:cNvSpPr txBox="1"/>
          <p:nvPr/>
        </p:nvSpPr>
        <p:spPr>
          <a:xfrm>
            <a:off x="473871" y="4564665"/>
            <a:ext cx="7134800" cy="8180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#1.</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#2</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#3</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#4</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Tree>
    <p:extLst>
      <p:ext uri="{BB962C8B-B14F-4D97-AF65-F5344CB8AC3E}">
        <p14:creationId xmlns:p14="http://schemas.microsoft.com/office/powerpoint/2010/main" val="328172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1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Constant Pool</a:t>
            </a:r>
            <a:endParaRPr/>
          </a:p>
        </p:txBody>
      </p:sp>
      <p:sp>
        <p:nvSpPr>
          <p:cNvPr id="1027" name="Google Shape;1027;p11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sz="2000" dirty="0"/>
              <a:t>Constant pool contains one entry per each constant used in each class</a:t>
            </a:r>
            <a:endParaRPr sz="2000" dirty="0"/>
          </a:p>
        </p:txBody>
      </p:sp>
      <p:sp>
        <p:nvSpPr>
          <p:cNvPr id="1028" name="Google Shape;1028;p11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93</a:t>
            </a:fld>
            <a:endParaRPr/>
          </a:p>
        </p:txBody>
      </p:sp>
      <p:sp>
        <p:nvSpPr>
          <p:cNvPr id="1029" name="Google Shape;1029;p111"/>
          <p:cNvSpPr txBox="1"/>
          <p:nvPr/>
        </p:nvSpPr>
        <p:spPr>
          <a:xfrm>
            <a:off x="415600" y="2883767"/>
            <a:ext cx="7134800" cy="8180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System.</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"CS474"</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p>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System.out.println("hi");</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2" name="Rectangle: Rounded Corners 1">
            <a:extLst>
              <a:ext uri="{FF2B5EF4-FFF2-40B4-BE49-F238E27FC236}">
                <a16:creationId xmlns:a16="http://schemas.microsoft.com/office/drawing/2014/main" id="{99D2A288-F8EA-47CD-B8D4-1B3A2D0AD552}"/>
              </a:ext>
            </a:extLst>
          </p:cNvPr>
          <p:cNvSpPr/>
          <p:nvPr/>
        </p:nvSpPr>
        <p:spPr>
          <a:xfrm>
            <a:off x="6657138" y="2108094"/>
            <a:ext cx="4197058" cy="1893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many constants needed for a hello world program in Java bytecode?</a:t>
            </a:r>
          </a:p>
          <a:p>
            <a:pPr marL="342900" indent="-342900" algn="ctr">
              <a:buAutoNum type="alphaLcParenR"/>
            </a:pPr>
            <a:r>
              <a:rPr lang="en-US" dirty="0">
                <a:solidFill>
                  <a:schemeClr val="tx1"/>
                </a:solidFill>
              </a:rPr>
              <a:t>1</a:t>
            </a:r>
          </a:p>
          <a:p>
            <a:pPr marL="342900" indent="-342900" algn="ctr">
              <a:buAutoNum type="alphaLcParenR"/>
            </a:pPr>
            <a:r>
              <a:rPr lang="en-US" dirty="0">
                <a:solidFill>
                  <a:schemeClr val="tx1"/>
                </a:solidFill>
              </a:rPr>
              <a:t>2</a:t>
            </a:r>
          </a:p>
          <a:p>
            <a:pPr marL="342900" indent="-342900" algn="ctr">
              <a:buAutoNum type="alphaLcParenR"/>
            </a:pPr>
            <a:r>
              <a:rPr lang="en-US" dirty="0">
                <a:solidFill>
                  <a:schemeClr val="tx1"/>
                </a:solidFill>
              </a:rPr>
              <a:t>3</a:t>
            </a:r>
          </a:p>
          <a:p>
            <a:pPr marL="342900" indent="-342900" algn="ctr">
              <a:buAutoNum type="alphaLcParenR"/>
            </a:pPr>
            <a:r>
              <a:rPr lang="en-US" dirty="0">
                <a:solidFill>
                  <a:schemeClr val="tx1"/>
                </a:solidFill>
              </a:rPr>
              <a:t>More than 3</a:t>
            </a:r>
          </a:p>
        </p:txBody>
      </p:sp>
      <p:sp>
        <p:nvSpPr>
          <p:cNvPr id="4" name="Google Shape;1029;p111">
            <a:extLst>
              <a:ext uri="{FF2B5EF4-FFF2-40B4-BE49-F238E27FC236}">
                <a16:creationId xmlns:a16="http://schemas.microsoft.com/office/drawing/2014/main" id="{E0FD6B5A-E9DB-D85B-C1C8-0FA509D0A31B}"/>
              </a:ext>
            </a:extLst>
          </p:cNvPr>
          <p:cNvSpPr txBox="1"/>
          <p:nvPr/>
        </p:nvSpPr>
        <p:spPr>
          <a:xfrm>
            <a:off x="473871" y="4564665"/>
            <a:ext cx="7134800" cy="818000"/>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#1.</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#2</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#3</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#4</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p>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#1.</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#2</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#3</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#5</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p>
          <a:p>
            <a:pPr>
              <a:lnSpc>
                <a:spcPct val="110795"/>
              </a:lnSpc>
            </a:pP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Tree>
    <p:extLst>
      <p:ext uri="{BB962C8B-B14F-4D97-AF65-F5344CB8AC3E}">
        <p14:creationId xmlns:p14="http://schemas.microsoft.com/office/powerpoint/2010/main" val="28311327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8" name="Google Shape;1029;p111">
            <a:extLst>
              <a:ext uri="{FF2B5EF4-FFF2-40B4-BE49-F238E27FC236}">
                <a16:creationId xmlns:a16="http://schemas.microsoft.com/office/drawing/2014/main" id="{D630A7F3-CAE0-4F97-81E3-5A528FD21B53}"/>
              </a:ext>
            </a:extLst>
          </p:cNvPr>
          <p:cNvSpPr txBox="1"/>
          <p:nvPr/>
        </p:nvSpPr>
        <p:spPr>
          <a:xfrm>
            <a:off x="1893151" y="3034267"/>
            <a:ext cx="7134800" cy="496932"/>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System.</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"CS474"</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p:sp>
        <p:nvSpPr>
          <p:cNvPr id="1006" name="Google Shape;1006;p11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Constant Pool</a:t>
            </a:r>
            <a:endParaRPr/>
          </a:p>
        </p:txBody>
      </p:sp>
      <p:sp>
        <p:nvSpPr>
          <p:cNvPr id="1007" name="Google Shape;1007;p110"/>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dirty="0"/>
              <a:t>Constant pool contains one entry per each constant used in each class</a:t>
            </a:r>
            <a:endParaRPr dirty="0"/>
          </a:p>
        </p:txBody>
      </p:sp>
      <p:sp>
        <p:nvSpPr>
          <p:cNvPr id="1008" name="Google Shape;1008;p110"/>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pPr>
              <a:buClr>
                <a:srgbClr val="000000"/>
              </a:buClr>
              <a:buSzPts val="1000"/>
            </a:pPr>
            <a:fld id="{00000000-1234-1234-1234-123412341234}" type="slidenum">
              <a:rPr lang="en"/>
              <a:pPr>
                <a:buClr>
                  <a:srgbClr val="000000"/>
                </a:buClr>
                <a:buSzPts val="1000"/>
              </a:pPr>
              <a:t>94</a:t>
            </a:fld>
            <a:endParaRPr/>
          </a:p>
        </p:txBody>
      </p:sp>
      <p:sp>
        <p:nvSpPr>
          <p:cNvPr id="1010" name="Google Shape;1010;p110"/>
          <p:cNvSpPr txBox="1"/>
          <p:nvPr/>
        </p:nvSpPr>
        <p:spPr>
          <a:xfrm>
            <a:off x="415600" y="4240533"/>
            <a:ext cx="1566400" cy="732000"/>
          </a:xfrm>
          <a:prstGeom prst="rect">
            <a:avLst/>
          </a:prstGeom>
          <a:noFill/>
          <a:ln>
            <a:noFill/>
          </a:ln>
        </p:spPr>
        <p:txBody>
          <a:bodyPr spcFirstLastPara="1" wrap="square" lIns="121900" tIns="121900" rIns="121900" bIns="121900" anchor="t" anchorCtr="0">
            <a:noAutofit/>
          </a:bodyPr>
          <a:lstStyle/>
          <a:p>
            <a:r>
              <a:rPr lang="en" sz="3200">
                <a:latin typeface="Proxima Nova"/>
                <a:ea typeface="Proxima Nova"/>
                <a:cs typeface="Proxima Nova"/>
                <a:sym typeface="Proxima Nova"/>
              </a:rPr>
              <a:t>Class names</a:t>
            </a:r>
            <a:endParaRPr sz="3200">
              <a:latin typeface="Proxima Nova"/>
              <a:ea typeface="Proxima Nova"/>
              <a:cs typeface="Proxima Nova"/>
              <a:sym typeface="Proxima Nova"/>
            </a:endParaRPr>
          </a:p>
        </p:txBody>
      </p:sp>
      <p:sp>
        <p:nvSpPr>
          <p:cNvPr id="1011" name="Google Shape;1011;p110"/>
          <p:cNvSpPr txBox="1"/>
          <p:nvPr/>
        </p:nvSpPr>
        <p:spPr>
          <a:xfrm>
            <a:off x="2253500" y="5056733"/>
            <a:ext cx="1566400" cy="732000"/>
          </a:xfrm>
          <a:prstGeom prst="rect">
            <a:avLst/>
          </a:prstGeom>
          <a:noFill/>
          <a:ln>
            <a:noFill/>
          </a:ln>
        </p:spPr>
        <p:txBody>
          <a:bodyPr spcFirstLastPara="1" wrap="square" lIns="121900" tIns="121900" rIns="121900" bIns="121900" anchor="t" anchorCtr="0">
            <a:noAutofit/>
          </a:bodyPr>
          <a:lstStyle/>
          <a:p>
            <a:r>
              <a:rPr lang="en" sz="3200">
                <a:latin typeface="Proxima Nova"/>
                <a:ea typeface="Proxima Nova"/>
                <a:cs typeface="Proxima Nova"/>
                <a:sym typeface="Proxima Nova"/>
              </a:rPr>
              <a:t>Field names</a:t>
            </a:r>
            <a:endParaRPr sz="3200">
              <a:latin typeface="Proxima Nova"/>
              <a:ea typeface="Proxima Nova"/>
              <a:cs typeface="Proxima Nova"/>
              <a:sym typeface="Proxima Nova"/>
            </a:endParaRPr>
          </a:p>
        </p:txBody>
      </p:sp>
      <p:sp>
        <p:nvSpPr>
          <p:cNvPr id="1012" name="Google Shape;1012;p110"/>
          <p:cNvSpPr txBox="1"/>
          <p:nvPr/>
        </p:nvSpPr>
        <p:spPr>
          <a:xfrm>
            <a:off x="4810500" y="5208833"/>
            <a:ext cx="1966800" cy="732000"/>
          </a:xfrm>
          <a:prstGeom prst="rect">
            <a:avLst/>
          </a:prstGeom>
          <a:noFill/>
          <a:ln>
            <a:noFill/>
          </a:ln>
        </p:spPr>
        <p:txBody>
          <a:bodyPr spcFirstLastPara="1" wrap="square" lIns="121900" tIns="121900" rIns="121900" bIns="121900" anchor="t" anchorCtr="0">
            <a:noAutofit/>
          </a:bodyPr>
          <a:lstStyle/>
          <a:p>
            <a:r>
              <a:rPr lang="en" sz="3200">
                <a:latin typeface="Proxima Nova"/>
                <a:ea typeface="Proxima Nova"/>
                <a:cs typeface="Proxima Nova"/>
                <a:sym typeface="Proxima Nova"/>
              </a:rPr>
              <a:t>Method names</a:t>
            </a:r>
            <a:endParaRPr sz="3200">
              <a:latin typeface="Proxima Nova"/>
              <a:ea typeface="Proxima Nova"/>
              <a:cs typeface="Proxima Nova"/>
              <a:sym typeface="Proxima Nova"/>
            </a:endParaRPr>
          </a:p>
        </p:txBody>
      </p:sp>
      <p:sp>
        <p:nvSpPr>
          <p:cNvPr id="1013" name="Google Shape;1013;p110"/>
          <p:cNvSpPr txBox="1"/>
          <p:nvPr/>
        </p:nvSpPr>
        <p:spPr>
          <a:xfrm>
            <a:off x="7874399" y="4816033"/>
            <a:ext cx="2371471" cy="732000"/>
          </a:xfrm>
          <a:prstGeom prst="rect">
            <a:avLst/>
          </a:prstGeom>
          <a:noFill/>
          <a:ln>
            <a:noFill/>
          </a:ln>
        </p:spPr>
        <p:txBody>
          <a:bodyPr spcFirstLastPara="1" wrap="square" lIns="121900" tIns="121900" rIns="121900" bIns="121900" anchor="t" anchorCtr="0">
            <a:noAutofit/>
          </a:bodyPr>
          <a:lstStyle/>
          <a:p>
            <a:r>
              <a:rPr lang="en" sz="3200" dirty="0">
                <a:latin typeface="Proxima Nova"/>
                <a:ea typeface="Proxima Nova"/>
                <a:cs typeface="Proxima Nova"/>
                <a:sym typeface="Proxima Nova"/>
              </a:rPr>
              <a:t>Literal constants</a:t>
            </a:r>
            <a:endParaRPr sz="3200" dirty="0">
              <a:latin typeface="Proxima Nova"/>
              <a:ea typeface="Proxima Nova"/>
              <a:cs typeface="Proxima Nova"/>
              <a:sym typeface="Proxima Nova"/>
            </a:endParaRPr>
          </a:p>
        </p:txBody>
      </p:sp>
      <p:sp>
        <p:nvSpPr>
          <p:cNvPr id="1014" name="Google Shape;1014;p110"/>
          <p:cNvSpPr/>
          <p:nvPr/>
        </p:nvSpPr>
        <p:spPr>
          <a:xfrm>
            <a:off x="1982001" y="3150733"/>
            <a:ext cx="1415436" cy="5248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5" name="Google Shape;1015;p110"/>
          <p:cNvSpPr/>
          <p:nvPr/>
        </p:nvSpPr>
        <p:spPr>
          <a:xfrm>
            <a:off x="3504300" y="3150733"/>
            <a:ext cx="631200" cy="5248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6" name="Google Shape;1016;p110"/>
          <p:cNvSpPr/>
          <p:nvPr/>
        </p:nvSpPr>
        <p:spPr>
          <a:xfrm>
            <a:off x="4333546" y="3150733"/>
            <a:ext cx="1474099" cy="5248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7" name="Google Shape;1017;p110"/>
          <p:cNvSpPr/>
          <p:nvPr/>
        </p:nvSpPr>
        <p:spPr>
          <a:xfrm>
            <a:off x="6065671" y="3150733"/>
            <a:ext cx="1474099" cy="5248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018" name="Google Shape;1018;p110"/>
          <p:cNvCxnSpPr>
            <a:cxnSpLocks/>
            <a:stCxn id="1010" idx="0"/>
            <a:endCxn id="1014" idx="2"/>
          </p:cNvCxnSpPr>
          <p:nvPr/>
        </p:nvCxnSpPr>
        <p:spPr>
          <a:xfrm flipV="1">
            <a:off x="1198800" y="3675533"/>
            <a:ext cx="1490919" cy="565000"/>
          </a:xfrm>
          <a:prstGeom prst="straightConnector1">
            <a:avLst/>
          </a:prstGeom>
          <a:noFill/>
          <a:ln w="38100" cap="flat" cmpd="sng">
            <a:solidFill>
              <a:schemeClr val="dk2"/>
            </a:solidFill>
            <a:prstDash val="solid"/>
            <a:round/>
            <a:headEnd type="none" w="med" len="med"/>
            <a:tailEnd type="triangle" w="med" len="med"/>
          </a:ln>
        </p:spPr>
      </p:cxnSp>
      <p:cxnSp>
        <p:nvCxnSpPr>
          <p:cNvPr id="1019" name="Google Shape;1019;p110"/>
          <p:cNvCxnSpPr>
            <a:stCxn id="1011" idx="0"/>
            <a:endCxn id="1015" idx="2"/>
          </p:cNvCxnSpPr>
          <p:nvPr/>
        </p:nvCxnSpPr>
        <p:spPr>
          <a:xfrm flipV="1">
            <a:off x="3036700" y="3675533"/>
            <a:ext cx="783200" cy="1381200"/>
          </a:xfrm>
          <a:prstGeom prst="straightConnector1">
            <a:avLst/>
          </a:prstGeom>
          <a:noFill/>
          <a:ln w="38100" cap="flat" cmpd="sng">
            <a:solidFill>
              <a:schemeClr val="dk2"/>
            </a:solidFill>
            <a:prstDash val="solid"/>
            <a:round/>
            <a:headEnd type="none" w="med" len="med"/>
            <a:tailEnd type="triangle" w="med" len="med"/>
          </a:ln>
        </p:spPr>
      </p:cxnSp>
      <p:cxnSp>
        <p:nvCxnSpPr>
          <p:cNvPr id="1020" name="Google Shape;1020;p110"/>
          <p:cNvCxnSpPr>
            <a:cxnSpLocks/>
            <a:stCxn id="1012" idx="0"/>
            <a:endCxn id="1016" idx="2"/>
          </p:cNvCxnSpPr>
          <p:nvPr/>
        </p:nvCxnSpPr>
        <p:spPr>
          <a:xfrm flipH="1" flipV="1">
            <a:off x="5070596" y="3675533"/>
            <a:ext cx="723304" cy="1533300"/>
          </a:xfrm>
          <a:prstGeom prst="straightConnector1">
            <a:avLst/>
          </a:prstGeom>
          <a:noFill/>
          <a:ln w="38100" cap="flat" cmpd="sng">
            <a:solidFill>
              <a:schemeClr val="dk2"/>
            </a:solidFill>
            <a:prstDash val="solid"/>
            <a:round/>
            <a:headEnd type="none" w="med" len="med"/>
            <a:tailEnd type="triangle" w="med" len="med"/>
          </a:ln>
        </p:spPr>
      </p:cxnSp>
      <p:cxnSp>
        <p:nvCxnSpPr>
          <p:cNvPr id="1021" name="Google Shape;1021;p110"/>
          <p:cNvCxnSpPr>
            <a:cxnSpLocks/>
            <a:stCxn id="1013" idx="0"/>
            <a:endCxn id="1017" idx="2"/>
          </p:cNvCxnSpPr>
          <p:nvPr/>
        </p:nvCxnSpPr>
        <p:spPr>
          <a:xfrm flipH="1" flipV="1">
            <a:off x="6802721" y="3675533"/>
            <a:ext cx="2257414" cy="11405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1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Constant Pool</a:t>
            </a:r>
            <a:endParaRPr/>
          </a:p>
        </p:txBody>
      </p:sp>
      <p:sp>
        <p:nvSpPr>
          <p:cNvPr id="1027" name="Google Shape;1027;p11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sz="2000" dirty="0"/>
              <a:t>Constant pool contains one entry per each constant used in each class</a:t>
            </a:r>
            <a:endParaRPr sz="2000" dirty="0"/>
          </a:p>
        </p:txBody>
      </p:sp>
      <p:sp>
        <p:nvSpPr>
          <p:cNvPr id="1028" name="Google Shape;1028;p11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95</a:t>
            </a:fld>
            <a:endParaRPr/>
          </a:p>
        </p:txBody>
      </p:sp>
      <p:sp>
        <p:nvSpPr>
          <p:cNvPr id="1030" name="Google Shape;1030;p111"/>
          <p:cNvSpPr txBox="1"/>
          <p:nvPr/>
        </p:nvSpPr>
        <p:spPr>
          <a:xfrm>
            <a:off x="415600" y="4053200"/>
            <a:ext cx="10754800" cy="240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getstatic     #2 // Field java/lang/System.out:Ljava/io/PrintStream;</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3: ldc           #3 // String CS474</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invokevirtual #4 // Method java/io/PrintStream.println:(Ljava/lang/String;)V</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return</a:t>
            </a:r>
            <a:endParaRPr sz="1600" dirty="0">
              <a:latin typeface="Courier New" panose="02070309020205020404" pitchFamily="49" charset="0"/>
              <a:ea typeface="Inconsolata"/>
              <a:cs typeface="Courier New" panose="02070309020205020404" pitchFamily="49" charset="0"/>
              <a:sym typeface="Inconsolata"/>
            </a:endParaRPr>
          </a:p>
          <a:p>
            <a:endParaRPr sz="1600" dirty="0">
              <a:latin typeface="Courier New" panose="02070309020205020404" pitchFamily="49" charset="0"/>
              <a:ea typeface="Inconsolata"/>
              <a:cs typeface="Courier New" panose="02070309020205020404" pitchFamily="49" charset="0"/>
              <a:sym typeface="Inconsolata"/>
            </a:endParaRPr>
          </a:p>
        </p:txBody>
      </p:sp>
      <p:sp>
        <p:nvSpPr>
          <p:cNvPr id="8" name="Google Shape;1029;p111">
            <a:extLst>
              <a:ext uri="{FF2B5EF4-FFF2-40B4-BE49-F238E27FC236}">
                <a16:creationId xmlns:a16="http://schemas.microsoft.com/office/drawing/2014/main" id="{E34685E6-8DD2-450A-893C-184DF5ADE6B0}"/>
              </a:ext>
            </a:extLst>
          </p:cNvPr>
          <p:cNvSpPr txBox="1"/>
          <p:nvPr/>
        </p:nvSpPr>
        <p:spPr>
          <a:xfrm>
            <a:off x="415600" y="3180534"/>
            <a:ext cx="7134800" cy="496932"/>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System.</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"CS474"</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F2F2AD8-0602-4C1F-A335-16CF4FA22B52}"/>
                  </a:ext>
                </a:extLst>
              </p14:cNvPr>
              <p14:cNvContentPartPr/>
              <p14:nvPr/>
            </p14:nvContentPartPr>
            <p14:xfrm>
              <a:off x="511560" y="3082320"/>
              <a:ext cx="5582880" cy="1898640"/>
            </p14:xfrm>
          </p:contentPart>
        </mc:Choice>
        <mc:Fallback xmlns="">
          <p:pic>
            <p:nvPicPr>
              <p:cNvPr id="2" name="Ink 1">
                <a:extLst>
                  <a:ext uri="{FF2B5EF4-FFF2-40B4-BE49-F238E27FC236}">
                    <a16:creationId xmlns:a16="http://schemas.microsoft.com/office/drawing/2014/main" id="{FF2F2AD8-0602-4C1F-A335-16CF4FA22B52}"/>
                  </a:ext>
                </a:extLst>
              </p:cNvPr>
              <p:cNvPicPr/>
              <p:nvPr/>
            </p:nvPicPr>
            <p:blipFill>
              <a:blip r:embed="rId4"/>
              <a:stretch>
                <a:fillRect/>
              </a:stretch>
            </p:blipFill>
            <p:spPr>
              <a:xfrm>
                <a:off x="502200" y="3072960"/>
                <a:ext cx="5601600" cy="1917360"/>
              </a:xfrm>
              <a:prstGeom prst="rect">
                <a:avLst/>
              </a:prstGeom>
            </p:spPr>
          </p:pic>
        </mc:Fallback>
      </mc:AlternateContent>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1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Constant Pool</a:t>
            </a:r>
            <a:endParaRPr/>
          </a:p>
        </p:txBody>
      </p:sp>
      <p:sp>
        <p:nvSpPr>
          <p:cNvPr id="1027" name="Google Shape;1027;p11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sz="2000" dirty="0"/>
              <a:t>Constant pool contains one entry per each constant used in each class</a:t>
            </a:r>
            <a:endParaRPr sz="2000" dirty="0"/>
          </a:p>
        </p:txBody>
      </p:sp>
      <p:sp>
        <p:nvSpPr>
          <p:cNvPr id="1028" name="Google Shape;1028;p11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96</a:t>
            </a:fld>
            <a:endParaRPr/>
          </a:p>
        </p:txBody>
      </p:sp>
      <p:sp>
        <p:nvSpPr>
          <p:cNvPr id="1029" name="Google Shape;1029;p111"/>
          <p:cNvSpPr txBox="1"/>
          <p:nvPr/>
        </p:nvSpPr>
        <p:spPr>
          <a:xfrm>
            <a:off x="415600" y="2883767"/>
            <a:ext cx="7134800" cy="818000"/>
          </a:xfrm>
          <a:prstGeom prst="rect">
            <a:avLst/>
          </a:prstGeom>
          <a:noFill/>
          <a:ln>
            <a:noFill/>
          </a:ln>
        </p:spPr>
        <p:txBody>
          <a:bodyPr spcFirstLastPara="1" wrap="square" lIns="121900" tIns="121900" rIns="121900" bIns="121900" anchor="t" anchorCtr="0">
            <a:noAutofit/>
          </a:bodyPr>
          <a:lstStyle/>
          <a:p>
            <a:pPr>
              <a:lnSpc>
                <a:spcPct val="110795"/>
              </a:lnSpc>
            </a:pPr>
            <a:r>
              <a:rPr lang="en" sz="3333">
                <a:solidFill>
                  <a:srgbClr val="333333"/>
                </a:solidFill>
                <a:latin typeface="Inconsolata"/>
                <a:ea typeface="Inconsolata"/>
                <a:cs typeface="Inconsolata"/>
                <a:sym typeface="Inconsolata"/>
              </a:rPr>
              <a:t>System.</a:t>
            </a:r>
            <a:r>
              <a:rPr lang="en" sz="3333">
                <a:solidFill>
                  <a:srgbClr val="0000CC"/>
                </a:solidFill>
                <a:latin typeface="Inconsolata"/>
                <a:ea typeface="Inconsolata"/>
                <a:cs typeface="Inconsolata"/>
                <a:sym typeface="Inconsolata"/>
              </a:rPr>
              <a:t>out</a:t>
            </a:r>
            <a:r>
              <a:rPr lang="en" sz="3333">
                <a:solidFill>
                  <a:srgbClr val="333333"/>
                </a:solidFill>
                <a:latin typeface="Inconsolata"/>
                <a:ea typeface="Inconsolata"/>
                <a:cs typeface="Inconsolata"/>
                <a:sym typeface="Inconsolata"/>
              </a:rPr>
              <a:t>.</a:t>
            </a:r>
            <a:r>
              <a:rPr lang="en" sz="3333">
                <a:solidFill>
                  <a:srgbClr val="0000CC"/>
                </a:solidFill>
                <a:latin typeface="Inconsolata"/>
                <a:ea typeface="Inconsolata"/>
                <a:cs typeface="Inconsolata"/>
                <a:sym typeface="Inconsolata"/>
              </a:rPr>
              <a:t>println</a:t>
            </a:r>
            <a:r>
              <a:rPr lang="en" sz="3333">
                <a:solidFill>
                  <a:srgbClr val="333333"/>
                </a:solidFill>
                <a:latin typeface="Inconsolata"/>
                <a:ea typeface="Inconsolata"/>
                <a:cs typeface="Inconsolata"/>
                <a:sym typeface="Inconsolata"/>
              </a:rPr>
              <a:t>(</a:t>
            </a:r>
            <a:r>
              <a:rPr lang="en" sz="3333">
                <a:solidFill>
                  <a:srgbClr val="333333"/>
                </a:solidFill>
                <a:highlight>
                  <a:srgbClr val="FFF0F0"/>
                </a:highlight>
                <a:latin typeface="Inconsolata"/>
                <a:ea typeface="Inconsolata"/>
                <a:cs typeface="Inconsolata"/>
                <a:sym typeface="Inconsolata"/>
              </a:rPr>
              <a:t>"CS474"</a:t>
            </a:r>
            <a:r>
              <a:rPr lang="en" sz="3333">
                <a:solidFill>
                  <a:srgbClr val="333333"/>
                </a:solidFill>
                <a:latin typeface="Inconsolata"/>
                <a:ea typeface="Inconsolata"/>
                <a:cs typeface="Inconsolata"/>
                <a:sym typeface="Inconsolata"/>
              </a:rPr>
              <a:t>)</a:t>
            </a:r>
            <a:endParaRPr sz="3333">
              <a:solidFill>
                <a:srgbClr val="333333"/>
              </a:solidFill>
              <a:latin typeface="Inconsolata"/>
              <a:ea typeface="Inconsolata"/>
              <a:cs typeface="Inconsolata"/>
              <a:sym typeface="Inconsolata"/>
            </a:endParaRPr>
          </a:p>
        </p:txBody>
      </p:sp>
      <p:sp>
        <p:nvSpPr>
          <p:cNvPr id="1030" name="Google Shape;1030;p111"/>
          <p:cNvSpPr txBox="1"/>
          <p:nvPr/>
        </p:nvSpPr>
        <p:spPr>
          <a:xfrm>
            <a:off x="415600" y="4053200"/>
            <a:ext cx="10754800" cy="240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getstatic     #2 // Field java/lang/System.out:Ljava/io/PrintStream;</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3: ldc           #3 // String CS474</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invokevirtual #4 // Method java/io/PrintStream.println:(Ljava/lang/String;)V</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return</a:t>
            </a:r>
            <a:endParaRPr sz="1600" dirty="0">
              <a:latin typeface="Courier New" panose="02070309020205020404" pitchFamily="49" charset="0"/>
              <a:ea typeface="Inconsolata"/>
              <a:cs typeface="Courier New" panose="02070309020205020404" pitchFamily="49" charset="0"/>
              <a:sym typeface="Inconsolata"/>
            </a:endParaRPr>
          </a:p>
          <a:p>
            <a:endParaRPr sz="1600" dirty="0">
              <a:latin typeface="Courier New" panose="02070309020205020404" pitchFamily="49" charset="0"/>
              <a:ea typeface="Inconsolata"/>
              <a:cs typeface="Courier New" panose="02070309020205020404" pitchFamily="49" charset="0"/>
              <a:sym typeface="Inconsolata"/>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10D1171-12E1-41DD-A1B1-68896E4D718E}"/>
                  </a:ext>
                </a:extLst>
              </p14:cNvPr>
              <p14:cNvContentPartPr/>
              <p14:nvPr/>
            </p14:nvContentPartPr>
            <p14:xfrm>
              <a:off x="497520" y="1835280"/>
              <a:ext cx="7692840" cy="3206160"/>
            </p14:xfrm>
          </p:contentPart>
        </mc:Choice>
        <mc:Fallback xmlns="">
          <p:pic>
            <p:nvPicPr>
              <p:cNvPr id="2" name="Ink 1">
                <a:extLst>
                  <a:ext uri="{FF2B5EF4-FFF2-40B4-BE49-F238E27FC236}">
                    <a16:creationId xmlns:a16="http://schemas.microsoft.com/office/drawing/2014/main" id="{A10D1171-12E1-41DD-A1B1-68896E4D718E}"/>
                  </a:ext>
                </a:extLst>
              </p:cNvPr>
              <p:cNvPicPr/>
              <p:nvPr/>
            </p:nvPicPr>
            <p:blipFill>
              <a:blip r:embed="rId4"/>
              <a:stretch>
                <a:fillRect/>
              </a:stretch>
            </p:blipFill>
            <p:spPr>
              <a:xfrm>
                <a:off x="488160" y="1825920"/>
                <a:ext cx="7711560" cy="3224880"/>
              </a:xfrm>
              <a:prstGeom prst="rect">
                <a:avLst/>
              </a:prstGeom>
            </p:spPr>
          </p:pic>
        </mc:Fallback>
      </mc:AlternateContent>
    </p:spTree>
    <p:extLst>
      <p:ext uri="{BB962C8B-B14F-4D97-AF65-F5344CB8AC3E}">
        <p14:creationId xmlns:p14="http://schemas.microsoft.com/office/powerpoint/2010/main" val="23251706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1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Constant Pool</a:t>
            </a:r>
            <a:endParaRPr/>
          </a:p>
        </p:txBody>
      </p:sp>
      <p:sp>
        <p:nvSpPr>
          <p:cNvPr id="1027" name="Google Shape;1027;p111"/>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609585" indent="-558786"/>
            <a:r>
              <a:rPr lang="en" sz="2000" dirty="0"/>
              <a:t>Constant pool contains one entry per each constant used in each class</a:t>
            </a:r>
            <a:endParaRPr sz="2000" dirty="0"/>
          </a:p>
        </p:txBody>
      </p:sp>
      <p:sp>
        <p:nvSpPr>
          <p:cNvPr id="1028" name="Google Shape;1028;p111"/>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97</a:t>
            </a:fld>
            <a:endParaRPr/>
          </a:p>
        </p:txBody>
      </p:sp>
      <p:sp>
        <p:nvSpPr>
          <p:cNvPr id="1030" name="Google Shape;1030;p111"/>
          <p:cNvSpPr txBox="1"/>
          <p:nvPr/>
        </p:nvSpPr>
        <p:spPr>
          <a:xfrm>
            <a:off x="415600" y="4053200"/>
            <a:ext cx="10754800" cy="2401600"/>
          </a:xfrm>
          <a:prstGeom prst="rect">
            <a:avLst/>
          </a:prstGeom>
          <a:noFill/>
          <a:ln>
            <a:noFill/>
          </a:ln>
        </p:spPr>
        <p:txBody>
          <a:bodyPr spcFirstLastPara="1" wrap="square" lIns="121900" tIns="121900" rIns="121900" bIns="121900" anchor="t" anchorCtr="0">
            <a:noAutofit/>
          </a:bodyPr>
          <a:lstStyle/>
          <a:p>
            <a:r>
              <a:rPr lang="en" sz="1600" dirty="0">
                <a:latin typeface="Courier New" panose="02070309020205020404" pitchFamily="49" charset="0"/>
                <a:ea typeface="Inconsolata"/>
                <a:cs typeface="Courier New" panose="02070309020205020404" pitchFamily="49" charset="0"/>
                <a:sym typeface="Inconsolata"/>
              </a:rPr>
              <a:t>0: getstatic     #2 // Field java/lang/System.out:Ljava/io/PrintStream;</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3: ldc           #3 // String CS474</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5: invokevirtual #4 // Method java/io/PrintStream.println:(Ljava/lang/String;)V</a:t>
            </a:r>
            <a:endParaRPr sz="1600" dirty="0">
              <a:latin typeface="Courier New" panose="02070309020205020404" pitchFamily="49" charset="0"/>
              <a:ea typeface="Inconsolata"/>
              <a:cs typeface="Courier New" panose="02070309020205020404" pitchFamily="49" charset="0"/>
              <a:sym typeface="Inconsolata"/>
            </a:endParaRPr>
          </a:p>
          <a:p>
            <a:r>
              <a:rPr lang="en" sz="1600" dirty="0">
                <a:latin typeface="Courier New" panose="02070309020205020404" pitchFamily="49" charset="0"/>
                <a:ea typeface="Inconsolata"/>
                <a:cs typeface="Courier New" panose="02070309020205020404" pitchFamily="49" charset="0"/>
                <a:sym typeface="Inconsolata"/>
              </a:rPr>
              <a:t>8: return</a:t>
            </a:r>
            <a:endParaRPr sz="1600" dirty="0">
              <a:latin typeface="Courier New" panose="02070309020205020404" pitchFamily="49" charset="0"/>
              <a:ea typeface="Inconsolata"/>
              <a:cs typeface="Courier New" panose="02070309020205020404" pitchFamily="49" charset="0"/>
              <a:sym typeface="Inconsolata"/>
            </a:endParaRPr>
          </a:p>
          <a:p>
            <a:endParaRPr sz="1600" dirty="0">
              <a:latin typeface="Courier New" panose="02070309020205020404" pitchFamily="49" charset="0"/>
              <a:ea typeface="Inconsolata"/>
              <a:cs typeface="Courier New" panose="02070309020205020404" pitchFamily="49" charset="0"/>
              <a:sym typeface="Inconsolata"/>
            </a:endParaRPr>
          </a:p>
        </p:txBody>
      </p:sp>
      <p:sp>
        <p:nvSpPr>
          <p:cNvPr id="2" name="Rectangle: Rounded Corners 1">
            <a:extLst>
              <a:ext uri="{FF2B5EF4-FFF2-40B4-BE49-F238E27FC236}">
                <a16:creationId xmlns:a16="http://schemas.microsoft.com/office/drawing/2014/main" id="{99D2A288-F8EA-47CD-B8D4-1B3A2D0AD552}"/>
              </a:ext>
            </a:extLst>
          </p:cNvPr>
          <p:cNvSpPr/>
          <p:nvPr/>
        </p:nvSpPr>
        <p:spPr>
          <a:xfrm>
            <a:off x="6657138" y="2108094"/>
            <a:ext cx="4197058" cy="1893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many constants needed for a hello world program in Java bytecode?</a:t>
            </a:r>
          </a:p>
          <a:p>
            <a:pPr marL="342900" indent="-342900" algn="ctr">
              <a:buAutoNum type="alphaLcParenR"/>
            </a:pPr>
            <a:r>
              <a:rPr lang="en-US" dirty="0">
                <a:solidFill>
                  <a:schemeClr val="tx1"/>
                </a:solidFill>
              </a:rPr>
              <a:t>3, as shown here</a:t>
            </a:r>
          </a:p>
          <a:p>
            <a:pPr marL="342900" indent="-342900" algn="ctr">
              <a:buAutoNum type="alphaLcParenR"/>
            </a:pPr>
            <a:r>
              <a:rPr lang="en-US" dirty="0">
                <a:solidFill>
                  <a:schemeClr val="tx1"/>
                </a:solidFill>
              </a:rPr>
              <a:t>Less than 3</a:t>
            </a:r>
          </a:p>
          <a:p>
            <a:pPr marL="342900" indent="-342900" algn="ctr">
              <a:buAutoNum type="alphaLcParenR"/>
            </a:pPr>
            <a:r>
              <a:rPr lang="en-US" dirty="0">
                <a:solidFill>
                  <a:schemeClr val="tx1"/>
                </a:solidFill>
              </a:rPr>
              <a:t>More than 3</a:t>
            </a:r>
          </a:p>
          <a:p>
            <a:pPr marL="342900" indent="-342900" algn="ctr">
              <a:buAutoNum type="alphaLcParenR"/>
            </a:pPr>
            <a:r>
              <a:rPr lang="en-US" dirty="0">
                <a:solidFill>
                  <a:schemeClr val="tx1"/>
                </a:solidFill>
              </a:rPr>
              <a:t>More than 10</a:t>
            </a:r>
          </a:p>
          <a:p>
            <a:pPr marL="342900" indent="-342900" algn="ctr">
              <a:buAutoNum type="alphaLcParenR"/>
            </a:pPr>
            <a:r>
              <a:rPr lang="en-US" dirty="0">
                <a:solidFill>
                  <a:schemeClr val="tx1"/>
                </a:solidFill>
              </a:rPr>
              <a:t>More than 20</a:t>
            </a:r>
          </a:p>
        </p:txBody>
      </p:sp>
      <p:sp>
        <p:nvSpPr>
          <p:cNvPr id="9" name="Google Shape;1029;p111">
            <a:extLst>
              <a:ext uri="{FF2B5EF4-FFF2-40B4-BE49-F238E27FC236}">
                <a16:creationId xmlns:a16="http://schemas.microsoft.com/office/drawing/2014/main" id="{BE673F8E-EF42-4781-B6AA-D3B88BDB3C24}"/>
              </a:ext>
            </a:extLst>
          </p:cNvPr>
          <p:cNvSpPr txBox="1"/>
          <p:nvPr/>
        </p:nvSpPr>
        <p:spPr>
          <a:xfrm>
            <a:off x="415600" y="3180534"/>
            <a:ext cx="7134800" cy="496932"/>
          </a:xfrm>
          <a:prstGeom prst="rect">
            <a:avLst/>
          </a:prstGeom>
          <a:noFill/>
          <a:ln>
            <a:noFill/>
          </a:ln>
        </p:spPr>
        <p:txBody>
          <a:bodyPr spcFirstLastPara="1" wrap="square" lIns="121900" tIns="121900" rIns="121900" bIns="121900" anchor="t" anchorCtr="0">
            <a:noAutofit/>
          </a:bodyPr>
          <a:lstStyle/>
          <a:p>
            <a:pPr>
              <a:lnSpc>
                <a:spcPct val="110795"/>
              </a:lnSpc>
            </a:pPr>
            <a:r>
              <a:rPr lang="en" sz="2800" dirty="0">
                <a:solidFill>
                  <a:srgbClr val="333333"/>
                </a:solidFill>
                <a:latin typeface="Courier New" panose="02070309020205020404" pitchFamily="49" charset="0"/>
                <a:ea typeface="Inconsolata"/>
                <a:cs typeface="Courier New" panose="02070309020205020404" pitchFamily="49" charset="0"/>
                <a:sym typeface="Inconsolata"/>
              </a:rPr>
              <a:t>System.</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out</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0000CC"/>
                </a:solidFill>
                <a:latin typeface="Courier New" panose="02070309020205020404" pitchFamily="49" charset="0"/>
                <a:ea typeface="Inconsolata"/>
                <a:cs typeface="Courier New" panose="02070309020205020404" pitchFamily="49" charset="0"/>
                <a:sym typeface="Inconsolata"/>
              </a:rPr>
              <a:t>println</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r>
              <a:rPr lang="en" sz="2800" dirty="0">
                <a:solidFill>
                  <a:srgbClr val="333333"/>
                </a:solidFill>
                <a:highlight>
                  <a:srgbClr val="FFF0F0"/>
                </a:highlight>
                <a:latin typeface="Courier New" panose="02070309020205020404" pitchFamily="49" charset="0"/>
                <a:ea typeface="Inconsolata"/>
                <a:cs typeface="Courier New" panose="02070309020205020404" pitchFamily="49" charset="0"/>
                <a:sym typeface="Inconsolata"/>
              </a:rPr>
              <a:t>"CS474"</a:t>
            </a:r>
            <a:r>
              <a:rPr lang="en" sz="2800" dirty="0">
                <a:solidFill>
                  <a:srgbClr val="333333"/>
                </a:solidFill>
                <a:latin typeface="Courier New" panose="02070309020205020404" pitchFamily="49" charset="0"/>
                <a:ea typeface="Inconsolata"/>
                <a:cs typeface="Courier New" panose="02070309020205020404" pitchFamily="49" charset="0"/>
                <a:sym typeface="Inconsolata"/>
              </a:rPr>
              <a:t>)</a:t>
            </a:r>
            <a:endParaRPr sz="2800" dirty="0">
              <a:solidFill>
                <a:srgbClr val="333333"/>
              </a:solidFill>
              <a:latin typeface="Courier New" panose="02070309020205020404" pitchFamily="49" charset="0"/>
              <a:ea typeface="Inconsolata"/>
              <a:cs typeface="Courier New" panose="02070309020205020404" pitchFamily="49" charset="0"/>
              <a:sym typeface="Inconsolata"/>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4E47E9D-AE2D-425A-8C3F-32340DB6AEE3}"/>
                  </a:ext>
                </a:extLst>
              </p14:cNvPr>
              <p14:cNvContentPartPr/>
              <p14:nvPr/>
            </p14:nvContentPartPr>
            <p14:xfrm>
              <a:off x="7782840" y="3609000"/>
              <a:ext cx="393120" cy="477720"/>
            </p14:xfrm>
          </p:contentPart>
        </mc:Choice>
        <mc:Fallback xmlns="">
          <p:pic>
            <p:nvPicPr>
              <p:cNvPr id="3" name="Ink 2">
                <a:extLst>
                  <a:ext uri="{FF2B5EF4-FFF2-40B4-BE49-F238E27FC236}">
                    <a16:creationId xmlns:a16="http://schemas.microsoft.com/office/drawing/2014/main" id="{04E47E9D-AE2D-425A-8C3F-32340DB6AEE3}"/>
                  </a:ext>
                </a:extLst>
              </p:cNvPr>
              <p:cNvPicPr/>
              <p:nvPr/>
            </p:nvPicPr>
            <p:blipFill>
              <a:blip r:embed="rId4"/>
              <a:stretch>
                <a:fillRect/>
              </a:stretch>
            </p:blipFill>
            <p:spPr>
              <a:xfrm>
                <a:off x="7773480" y="3599640"/>
                <a:ext cx="411840" cy="496440"/>
              </a:xfrm>
              <a:prstGeom prst="rect">
                <a:avLst/>
              </a:prstGeom>
            </p:spPr>
          </p:pic>
        </mc:Fallback>
      </mc:AlternateContent>
    </p:spTree>
    <p:extLst>
      <p:ext uri="{BB962C8B-B14F-4D97-AF65-F5344CB8AC3E}">
        <p14:creationId xmlns:p14="http://schemas.microsoft.com/office/powerpoint/2010/main" val="10866143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5400" dirty="0"/>
              <a:t>Constant Pool for Hello World</a:t>
            </a:r>
            <a:endParaRPr sz="5400" dirty="0"/>
          </a:p>
        </p:txBody>
      </p:sp>
      <p:sp>
        <p:nvSpPr>
          <p:cNvPr id="1066" name="Google Shape;1066;p114"/>
          <p:cNvSpPr txBox="1">
            <a:spLocks noGrp="1"/>
          </p:cNvSpPr>
          <p:nvPr>
            <p:ph type="sldNum" sz="quarter" idx="12"/>
          </p:nvPr>
        </p:nvSpPr>
        <p:spPr>
          <a:prstGeom prst="rect">
            <a:avLst/>
          </a:prstGeom>
        </p:spPr>
        <p:txBody>
          <a:bodyPr spcFirstLastPara="1" vert="horz" wrap="square" lIns="121900" tIns="121900" rIns="121900" bIns="121900" rtlCol="0" anchor="ctr" anchorCtr="0">
            <a:noAutofit/>
          </a:bodyPr>
          <a:lstStyle/>
          <a:p>
            <a:fld id="{00000000-1234-1234-1234-123412341234}" type="slidenum">
              <a:rPr lang="en"/>
              <a:pPr/>
              <a:t>98</a:t>
            </a:fld>
            <a:endParaRPr/>
          </a:p>
        </p:txBody>
      </p:sp>
      <p:sp>
        <p:nvSpPr>
          <p:cNvPr id="1067" name="Google Shape;1067;p114"/>
          <p:cNvSpPr txBox="1"/>
          <p:nvPr/>
        </p:nvSpPr>
        <p:spPr>
          <a:xfrm>
            <a:off x="415600" y="1326800"/>
            <a:ext cx="9401766" cy="5128000"/>
          </a:xfrm>
          <a:prstGeom prst="rect">
            <a:avLst/>
          </a:prstGeom>
          <a:noFill/>
          <a:ln>
            <a:noFill/>
          </a:ln>
        </p:spPr>
        <p:txBody>
          <a:bodyPr spcFirstLastPara="1" wrap="square" lIns="121900" tIns="121900" rIns="121900" bIns="121900" anchor="t" anchorCtr="0">
            <a:noAutofit/>
          </a:bodyPr>
          <a:lstStyle/>
          <a:p>
            <a:r>
              <a:rPr lang="en" sz="1067" dirty="0">
                <a:latin typeface="Courier New" panose="02070309020205020404" pitchFamily="49" charset="0"/>
                <a:ea typeface="Inconsolata"/>
                <a:cs typeface="Courier New" panose="02070309020205020404" pitchFamily="49" charset="0"/>
                <a:sym typeface="Inconsolata"/>
              </a:rPr>
              <a:t>Constant pool:</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 #1 = Methodref    #6.#15  // java/lang/Object."&lt;init&gt;":()V</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 #2 = Fieldref     #16.#17 // java/lang/System.out:Ljava/io/PrintStream;</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 #3 = String       #18     // CS474</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 #4 = Methodref    #19.#20 // java/io/PrintStream.println:(Ljava/lang/String;)V</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 #5 = Class        #21     // C</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 #6 = Class        #22     // java/lang/Object</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 #7 = Utf8         &lt;init&gt;</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 #8 = Utf8         ()V</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 #9 = Utf8         Code</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#10 = Utf8         LineNumberTable</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#11 = Utf8         main</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#12 = Utf8         ([Ljava/lang/String;)V</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#13 = Utf8         SourceFile</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#14 = Utf8         C.java</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#15 = NameAndType  #7:#8   // "&lt;init&gt;":()V</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#16 = Class        #23     // java/lang/System</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#17 = NameAndType  #24:#25 // out:Ljava/io/PrintStream;</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#18 = Utf8         CS474</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#19 = Class        #26     // java/io/PrintStream</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#20 = NameAndType  #27:#28 // println:(Ljava/lang/String;)V</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#21 = Utf8         C</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#22 = Utf8         java/lang/Object</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#23 = Utf8         java/lang/System</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#24 = Utf8         out</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#25 = Utf8         Ljava/io/PrintStream;</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#26 = Utf8         java/io/PrintStream</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#27 = Utf8         println</a:t>
            </a:r>
            <a:endParaRPr sz="1067" dirty="0">
              <a:latin typeface="Courier New" panose="02070309020205020404" pitchFamily="49" charset="0"/>
              <a:ea typeface="Inconsolata"/>
              <a:cs typeface="Courier New" panose="02070309020205020404" pitchFamily="49" charset="0"/>
              <a:sym typeface="Inconsolata"/>
            </a:endParaRPr>
          </a:p>
          <a:p>
            <a:r>
              <a:rPr lang="en" sz="1067" dirty="0">
                <a:latin typeface="Courier New" panose="02070309020205020404" pitchFamily="49" charset="0"/>
                <a:ea typeface="Inconsolata"/>
                <a:cs typeface="Courier New" panose="02070309020205020404" pitchFamily="49" charset="0"/>
                <a:sym typeface="Inconsolata"/>
              </a:rPr>
              <a:t>#28 = Utf8         (Ljava/lang/String;)V</a:t>
            </a:r>
            <a:endParaRPr sz="1067" dirty="0">
              <a:latin typeface="Courier New" panose="02070309020205020404" pitchFamily="49" charset="0"/>
              <a:ea typeface="Inconsolata"/>
              <a:cs typeface="Courier New" panose="02070309020205020404" pitchFamily="49" charset="0"/>
              <a:sym typeface="Inconsolata"/>
            </a:endParaRPr>
          </a:p>
          <a:p>
            <a:endParaRPr sz="1067" dirty="0">
              <a:latin typeface="Courier New" panose="02070309020205020404" pitchFamily="49" charset="0"/>
              <a:ea typeface="Inconsolata"/>
              <a:cs typeface="Courier New" panose="02070309020205020404" pitchFamily="49" charset="0"/>
              <a:sym typeface="Inconsolat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B6851-256C-97D2-D929-369C7E983E68}"/>
              </a:ext>
            </a:extLst>
          </p:cNvPr>
          <p:cNvSpPr>
            <a:spLocks noGrp="1"/>
          </p:cNvSpPr>
          <p:nvPr>
            <p:ph type="sldNum" sz="quarter" idx="12"/>
          </p:nvPr>
        </p:nvSpPr>
        <p:spPr/>
        <p:txBody>
          <a:bodyPr/>
          <a:lstStyle/>
          <a:p>
            <a:fld id="{1F1B8572-414E-4329-B0B0-F510B92A2987}" type="slidenum">
              <a:rPr lang="en-US" smtClean="0"/>
              <a:t>99</a:t>
            </a:fld>
            <a:endParaRPr lang="en-US"/>
          </a:p>
        </p:txBody>
      </p:sp>
      <p:pic>
        <p:nvPicPr>
          <p:cNvPr id="4" name="Picture 3">
            <a:extLst>
              <a:ext uri="{FF2B5EF4-FFF2-40B4-BE49-F238E27FC236}">
                <a16:creationId xmlns:a16="http://schemas.microsoft.com/office/drawing/2014/main" id="{3E8FFD6E-E595-C7A1-793B-6E8917CFA57E}"/>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30075567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256&quot;/&gt;&lt;/object&gt;&lt;object type=&quot;3&quot; unique_id=&quot;10006&quot;&gt;&lt;property id=&quot;20148&quot; value=&quot;5&quot;/&gt;&lt;property id=&quot;20300&quot; value=&quot;Slide 4&quot;/&gt;&lt;property id=&quot;20307&quot; value=&quot;257&quot;/&gt;&lt;/object&gt;&lt;object type=&quot;3&quot; unique_id=&quot;10007&quot;&gt;&lt;property id=&quot;20148&quot; value=&quot;5&quot;/&gt;&lt;property id=&quot;20300&quot; value=&quot;Slide 5&quot;/&gt;&lt;property id=&quot;20307&quot; value=&quot;258&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76&quot;/&gt;&lt;/object&gt;&lt;object type=&quot;3&quot; unique_id=&quot;10010&quot;&gt;&lt;property id=&quot;20148&quot; value=&quot;5&quot;/&gt;&lt;property id=&quot;20300&quot; value=&quot;Slide 8 - &amp;quot;Click to add a much longer title here&amp;quot;&quot;/&gt;&lt;property id=&quot;20307&quot; value=&quot;275&quot;/&gt;&lt;/object&gt;&lt;object type=&quot;3&quot; unique_id=&quot;10011&quot;&gt;&lt;property id=&quot;20148&quot; value=&quot;5&quot;/&gt;&lt;property id=&quot;20300&quot; value=&quot;Slide 9&quot;/&gt;&lt;property id=&quot;20307&quot; value=&quot;262&quot;/&gt;&lt;/object&gt;&lt;object type=&quot;3&quot; unique_id=&quot;10012&quot;&gt;&lt;property id=&quot;20148&quot; value=&quot;5&quot;/&gt;&lt;property id=&quot;20300&quot; value=&quot;Slide 10&quot;/&gt;&lt;property id=&quot;20307&quot; value=&quot;272&quot;/&gt;&lt;/object&gt;&lt;object type=&quot;3&quot; unique_id=&quot;10013&quot;&gt;&lt;property id=&quot;20148&quot; value=&quot;5&quot;/&gt;&lt;property id=&quot;20300&quot; value=&quot;Slide 11&quot;/&gt;&lt;property id=&quot;20307&quot; value=&quot;265&quot;/&gt;&lt;/object&gt;&lt;object type=&quot;3&quot; unique_id=&quot;10014&quot;&gt;&lt;property id=&quot;20148&quot; value=&quot;5&quot;/&gt;&lt;property id=&quot;20300&quot; value=&quot;Slide 12&quot;/&gt;&lt;property id=&quot;20307&quot; value=&quot;266&quot;/&gt;&lt;/object&gt;&lt;object type=&quot;3&quot; unique_id=&quot;10015&quot;&gt;&lt;property id=&quot;20148&quot; value=&quot;5&quot;/&gt;&lt;property id=&quot;20300&quot; value=&quot;Slide 13&quot;/&gt;&lt;property id=&quot;20307&quot; value=&quot;267&quot;/&gt;&lt;/object&gt;&lt;object type=&quot;3&quot; unique_id=&quot;10016&quot;&gt;&lt;property id=&quot;20148&quot; value=&quot;5&quot;/&gt;&lt;property id=&quot;20300&quot; value=&quot;Slide 14&quot;/&gt;&lt;property id=&quot;20307&quot; value=&quot;268&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quot;/&gt;&lt;property id=&quot;20307&quot; value=&quot;278&quot;/&gt;&lt;/object&gt;&lt;object type=&quot;3&quot; unique_id=&quot;10019&quot;&gt;&lt;property id=&quot;20148&quot; value=&quot;5&quot;/&gt;&lt;property id=&quot;20300&quot; value=&quot;Slide 17&quot;/&gt;&lt;property id=&quot;20307&quot; value=&quot;270&quot;/&gt;&lt;/object&gt;&lt;object type=&quot;3&quot; unique_id=&quot;10020&quot;&gt;&lt;property id=&quot;20148&quot; value=&quot;5&quot;/&gt;&lt;property id=&quot;20300&quot; value=&quot;Slide 18&quot;/&gt;&lt;property id=&quot;20307&quot; value=&quot;271&quot;/&gt;&lt;/object&gt;&lt;/object&gt;&lt;object type=&quot;8&quot; unique_id=&quot;10040&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POLL_EMBED_ID" val="04d4cace-709b-4378-b01a-be33de76c78b"/>
</p:tagLst>
</file>

<file path=ppt/tags/tag11.xml><?xml version="1.0" encoding="utf-8"?>
<p:tagLst xmlns:a="http://schemas.openxmlformats.org/drawingml/2006/main" xmlns:r="http://schemas.openxmlformats.org/officeDocument/2006/relationships" xmlns:p="http://schemas.openxmlformats.org/presentationml/2006/main">
  <p:tag name="__PE_POLL_EMBED_ID" val="17a489e7-7872-47a4-8ff4-6a4b4a0affe6"/>
</p:tagLst>
</file>

<file path=ppt/tags/tag12.xml><?xml version="1.0" encoding="utf-8"?>
<p:tagLst xmlns:a="http://schemas.openxmlformats.org/drawingml/2006/main" xmlns:r="http://schemas.openxmlformats.org/officeDocument/2006/relationships" xmlns:p="http://schemas.openxmlformats.org/presentationml/2006/main">
  <p:tag name="__PE_POLL_EMBED_ID" val="fcd26019-d446-458e-bf79-42db37f58ef4"/>
</p:tagLst>
</file>

<file path=ppt/tags/tag13.xml><?xml version="1.0" encoding="utf-8"?>
<p:tagLst xmlns:a="http://schemas.openxmlformats.org/drawingml/2006/main" xmlns:r="http://schemas.openxmlformats.org/officeDocument/2006/relationships" xmlns:p="http://schemas.openxmlformats.org/presentationml/2006/main">
  <p:tag name="__PE_POLL_EMBED_ID" val="a2d7a948-2a30-4d29-a1f1-f25545efcc47"/>
</p:tagLst>
</file>

<file path=ppt/tags/tag14.xml><?xml version="1.0" encoding="utf-8"?>
<p:tagLst xmlns:a="http://schemas.openxmlformats.org/drawingml/2006/main" xmlns:r="http://schemas.openxmlformats.org/officeDocument/2006/relationships" xmlns:p="http://schemas.openxmlformats.org/presentationml/2006/main">
  <p:tag name="__PE_POLL_EMBED_ID" val="bd9d8342-082e-453e-a9c2-b83fbc6bd6ba"/>
</p:tagLst>
</file>

<file path=ppt/tags/tag15.xml><?xml version="1.0" encoding="utf-8"?>
<p:tagLst xmlns:a="http://schemas.openxmlformats.org/drawingml/2006/main" xmlns:r="http://schemas.openxmlformats.org/officeDocument/2006/relationships" xmlns:p="http://schemas.openxmlformats.org/presentationml/2006/main">
  <p:tag name="__PE_POLL_EMBED_ID" val="d1601304-5255-4d47-809d-29247d1e7227"/>
</p:tagLst>
</file>

<file path=ppt/tags/tag16.xml><?xml version="1.0" encoding="utf-8"?>
<p:tagLst xmlns:a="http://schemas.openxmlformats.org/drawingml/2006/main" xmlns:r="http://schemas.openxmlformats.org/officeDocument/2006/relationships" xmlns:p="http://schemas.openxmlformats.org/presentationml/2006/main">
  <p:tag name="__PE_POLL_EMBED_ID" val="18970399-c9ea-4a17-8567-d9cd79a7fe16"/>
</p:tagLst>
</file>

<file path=ppt/tags/tag17.xml><?xml version="1.0" encoding="utf-8"?>
<p:tagLst xmlns:a="http://schemas.openxmlformats.org/drawingml/2006/main" xmlns:r="http://schemas.openxmlformats.org/officeDocument/2006/relationships" xmlns:p="http://schemas.openxmlformats.org/presentationml/2006/main">
  <p:tag name="__PE_POLL_EMBED_ID" val="18dc0aed-f2f7-40e2-88e2-b0c13510ae16"/>
</p:tagLst>
</file>

<file path=ppt/tags/tag18.xml><?xml version="1.0" encoding="utf-8"?>
<p:tagLst xmlns:a="http://schemas.openxmlformats.org/drawingml/2006/main" xmlns:r="http://schemas.openxmlformats.org/officeDocument/2006/relationships" xmlns:p="http://schemas.openxmlformats.org/presentationml/2006/main">
  <p:tag name="__PE_POLL_EMBED_ID" val="c94479c3-44dd-4742-8c30-bd55199c1995"/>
</p:tagLst>
</file>

<file path=ppt/tags/tag2.xml><?xml version="1.0" encoding="utf-8"?>
<p:tagLst xmlns:a="http://schemas.openxmlformats.org/drawingml/2006/main" xmlns:r="http://schemas.openxmlformats.org/officeDocument/2006/relationships" xmlns:p="http://schemas.openxmlformats.org/presentationml/2006/main">
  <p:tag name="__PE_POLL_EMBED_ID" val="bc62c444-68df-4b0c-87e5-5af4fe5e8141"/>
</p:tagLst>
</file>

<file path=ppt/tags/tag3.xml><?xml version="1.0" encoding="utf-8"?>
<p:tagLst xmlns:a="http://schemas.openxmlformats.org/drawingml/2006/main" xmlns:r="http://schemas.openxmlformats.org/officeDocument/2006/relationships" xmlns:p="http://schemas.openxmlformats.org/presentationml/2006/main">
  <p:tag name="__PE_POLL_EMBED_ID" val="edf7b0fd-bdbf-43d6-96d5-22c216ba8231"/>
</p:tagLst>
</file>

<file path=ppt/tags/tag4.xml><?xml version="1.0" encoding="utf-8"?>
<p:tagLst xmlns:a="http://schemas.openxmlformats.org/drawingml/2006/main" xmlns:r="http://schemas.openxmlformats.org/officeDocument/2006/relationships" xmlns:p="http://schemas.openxmlformats.org/presentationml/2006/main">
  <p:tag name="__PE_POLL_EMBED_ID" val="961d6dc9-22d6-4e6a-8da4-cc4acedfbfed"/>
</p:tagLst>
</file>

<file path=ppt/tags/tag5.xml><?xml version="1.0" encoding="utf-8"?>
<p:tagLst xmlns:a="http://schemas.openxmlformats.org/drawingml/2006/main" xmlns:r="http://schemas.openxmlformats.org/officeDocument/2006/relationships" xmlns:p="http://schemas.openxmlformats.org/presentationml/2006/main">
  <p:tag name="__PE_POLL_EMBED_ID" val="7fc540ec-13f1-41f9-9c23-cf6c5f1d450e"/>
</p:tagLst>
</file>

<file path=ppt/tags/tag6.xml><?xml version="1.0" encoding="utf-8"?>
<p:tagLst xmlns:a="http://schemas.openxmlformats.org/drawingml/2006/main" xmlns:r="http://schemas.openxmlformats.org/officeDocument/2006/relationships" xmlns:p="http://schemas.openxmlformats.org/presentationml/2006/main">
  <p:tag name="__PE_POLL_EMBED_ID" val="d8b1d5e7-5a0f-4925-a5bc-a2ba1aaffc58"/>
</p:tagLst>
</file>

<file path=ppt/tags/tag7.xml><?xml version="1.0" encoding="utf-8"?>
<p:tagLst xmlns:a="http://schemas.openxmlformats.org/drawingml/2006/main" xmlns:r="http://schemas.openxmlformats.org/officeDocument/2006/relationships" xmlns:p="http://schemas.openxmlformats.org/presentationml/2006/main">
  <p:tag name="__PE_POLL_EMBED_ID" val="9af61ee3-9904-4074-a20b-b0c78c118973"/>
</p:tagLst>
</file>

<file path=ppt/tags/tag8.xml><?xml version="1.0" encoding="utf-8"?>
<p:tagLst xmlns:a="http://schemas.openxmlformats.org/drawingml/2006/main" xmlns:r="http://schemas.openxmlformats.org/officeDocument/2006/relationships" xmlns:p="http://schemas.openxmlformats.org/presentationml/2006/main">
  <p:tag name="__PE_POLL_EMBED_ID" val="e1a3e56d-59b1-49a1-a148-3e76727c9de9"/>
</p:tagLst>
</file>

<file path=ppt/tags/tag9.xml><?xml version="1.0" encoding="utf-8"?>
<p:tagLst xmlns:a="http://schemas.openxmlformats.org/drawingml/2006/main" xmlns:r="http://schemas.openxmlformats.org/officeDocument/2006/relationships" xmlns:p="http://schemas.openxmlformats.org/presentationml/2006/main">
  <p:tag name="__PE_POLL_EMBED_ID" val="e7756fa6-1fa3-4ae8-a8d2-f24203bec5d5"/>
</p:tagLst>
</file>

<file path=ppt/theme/theme1.xml><?xml version="1.0" encoding="utf-8"?>
<a:theme xmlns:a="http://schemas.openxmlformats.org/drawingml/2006/main" name="1_Custom Design">
  <a:themeElements>
    <a:clrScheme name="UIC Engineering Theme Colors">
      <a:dk1>
        <a:srgbClr val="001E61"/>
      </a:dk1>
      <a:lt1>
        <a:srgbClr val="FFFFFF"/>
      </a:lt1>
      <a:dk2>
        <a:srgbClr val="00B5E2"/>
      </a:dk2>
      <a:lt2>
        <a:srgbClr val="949493"/>
      </a:lt2>
      <a:accent1>
        <a:srgbClr val="FFC72C"/>
      </a:accent1>
      <a:accent2>
        <a:srgbClr val="00AEC7"/>
      </a:accent2>
      <a:accent3>
        <a:srgbClr val="FF7500"/>
      </a:accent3>
      <a:accent4>
        <a:srgbClr val="10069F"/>
      </a:accent4>
      <a:accent5>
        <a:srgbClr val="2CD5C3"/>
      </a:accent5>
      <a:accent6>
        <a:srgbClr val="80276C"/>
      </a:accent6>
      <a:hlink>
        <a:srgbClr val="EDE813"/>
      </a:hlink>
      <a:folHlink>
        <a:srgbClr val="D500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13793</TotalTime>
  <Words>12154</Words>
  <Application>Microsoft Office PowerPoint</Application>
  <PresentationFormat>Widescreen</PresentationFormat>
  <Paragraphs>2355</Paragraphs>
  <Slides>165</Slides>
  <Notes>163</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165</vt:i4>
      </vt:variant>
    </vt:vector>
  </HeadingPairs>
  <TitlesOfParts>
    <vt:vector size="174" baseType="lpstr">
      <vt:lpstr>Arial</vt:lpstr>
      <vt:lpstr>Calibri</vt:lpstr>
      <vt:lpstr>Courier New</vt:lpstr>
      <vt:lpstr>Helvetica</vt:lpstr>
      <vt:lpstr>Inconsolata</vt:lpstr>
      <vt:lpstr>Pixel Miners</vt:lpstr>
      <vt:lpstr>Proxima Nova</vt:lpstr>
      <vt:lpstr>Wingdings</vt:lpstr>
      <vt:lpstr>1_Custom Design</vt:lpstr>
      <vt:lpstr>PowerPoint Presentation</vt:lpstr>
      <vt:lpstr>PowerPoint Presentation</vt:lpstr>
      <vt:lpstr>Assignment 4 Hints</vt:lpstr>
      <vt:lpstr>Assignment 4 Hints</vt:lpstr>
      <vt:lpstr>Object Representation</vt:lpstr>
      <vt:lpstr>Java Reflection</vt:lpstr>
      <vt:lpstr>Object Representation</vt:lpstr>
      <vt:lpstr>Fields in Assignment 4</vt:lpstr>
      <vt:lpstr>Fields in Assignment 4</vt:lpstr>
      <vt:lpstr>Object layout in Java</vt:lpstr>
      <vt:lpstr>Struct layout in C</vt:lpstr>
      <vt:lpstr>Struct layout in C</vt:lpstr>
      <vt:lpstr>Object layout in Java</vt:lpstr>
      <vt:lpstr>PowerPoint Presentation</vt:lpstr>
      <vt:lpstr>Object layout in Java</vt:lpstr>
      <vt:lpstr>Object layout in Java</vt:lpstr>
      <vt:lpstr>Inheriting Fields in Java </vt:lpstr>
      <vt:lpstr>Inheriting Fields in Java </vt:lpstr>
      <vt:lpstr>Inheriting Methods in Java </vt:lpstr>
      <vt:lpstr>Inheriting methods in Java </vt:lpstr>
      <vt:lpstr>Inheriting methods in Java </vt:lpstr>
      <vt:lpstr>Inheriting methods in Java </vt:lpstr>
      <vt:lpstr>Selecting which virtual method to run</vt:lpstr>
      <vt:lpstr>Invoking methods in Java</vt:lpstr>
      <vt:lpstr>PowerPoint Presentation</vt:lpstr>
      <vt:lpstr>What about interfaces?</vt:lpstr>
      <vt:lpstr>Use itables instead</vt:lpstr>
      <vt:lpstr>Difference between vtables and itables</vt:lpstr>
      <vt:lpstr>Methods:  Static, private, virtual, interfaces</vt:lpstr>
      <vt:lpstr>Methods:  Static, private, virtual, interfaces</vt:lpstr>
      <vt:lpstr>Methods:  Static, private, virtual, interfaces</vt:lpstr>
      <vt:lpstr>PowerPoint Presentation</vt:lpstr>
      <vt:lpstr>Object layout in C++</vt:lpstr>
      <vt:lpstr>Object layout in C++</vt:lpstr>
      <vt:lpstr>Object layout in C++</vt:lpstr>
      <vt:lpstr>PowerPoint Presentation</vt:lpstr>
      <vt:lpstr>Java:  Interpreted or Not?</vt:lpstr>
      <vt:lpstr>JVM</vt:lpstr>
      <vt:lpstr>Java Bytecode</vt:lpstr>
      <vt:lpstr>Java Bytecode</vt:lpstr>
      <vt:lpstr>Java Bytecode</vt:lpstr>
      <vt:lpstr>Bytecode benefits</vt:lpstr>
      <vt:lpstr>PowerPoint Presentation</vt:lpstr>
      <vt:lpstr>Other bytecodes</vt:lpstr>
      <vt:lpstr>Popularity</vt:lpstr>
      <vt:lpstr>Popularity</vt:lpstr>
      <vt:lpstr>Popularity</vt:lpstr>
      <vt:lpstr>PowerPoint Presentation</vt:lpstr>
      <vt:lpstr>Java Bytecode Model</vt:lpstr>
      <vt:lpstr>Java Bytecode Model</vt:lpstr>
      <vt:lpstr>Stack Machine:  Add numbers</vt:lpstr>
      <vt:lpstr>Stack Machine:  Add numbers</vt:lpstr>
      <vt:lpstr>Stack Machine:  Add numbers</vt:lpstr>
      <vt:lpstr>Stack Machine:  Add numbers</vt:lpstr>
      <vt:lpstr>Stack Machine:  Add numbers</vt:lpstr>
      <vt:lpstr>PowerPoint Presentation</vt:lpstr>
      <vt:lpstr>Stacks in Java</vt:lpstr>
      <vt:lpstr>Stacks in Java</vt:lpstr>
      <vt:lpstr>Java Bytecode Model</vt:lpstr>
      <vt:lpstr>Bytecode instruction format</vt:lpstr>
      <vt:lpstr>Viewing bytecode</vt:lpstr>
      <vt:lpstr>Empty loop example</vt:lpstr>
      <vt:lpstr>Empty loop example</vt:lpstr>
      <vt:lpstr>Method arguments and locals</vt:lpstr>
      <vt:lpstr>Empty loop example</vt:lpstr>
      <vt:lpstr>Empty loop example</vt:lpstr>
      <vt:lpstr>Empty loop example</vt:lpstr>
      <vt:lpstr>Empty loop example</vt:lpstr>
      <vt:lpstr>Empty loop example</vt:lpstr>
      <vt:lpstr>Empty loop example</vt:lpstr>
      <vt:lpstr>Empty loop example</vt:lpstr>
      <vt:lpstr>Empty loop example</vt:lpstr>
      <vt:lpstr>Empty loop example</vt:lpstr>
      <vt:lpstr>Empty loop example</vt:lpstr>
      <vt:lpstr>Empty loop example</vt:lpstr>
      <vt:lpstr>Empty loop example</vt:lpstr>
      <vt:lpstr>Empty loop example</vt:lpstr>
      <vt:lpstr>Empty loop example</vt:lpstr>
      <vt:lpstr>Empty loop example</vt:lpstr>
      <vt:lpstr>Empty loop example</vt:lpstr>
      <vt:lpstr>Empty loop example</vt:lpstr>
      <vt:lpstr>Empty loop example</vt:lpstr>
      <vt:lpstr>PowerPoint Presentation</vt:lpstr>
      <vt:lpstr>Java Bytecode Model</vt:lpstr>
      <vt:lpstr>Stack Machine:  Add numbers</vt:lpstr>
      <vt:lpstr>Stack Machine:  Add numbers</vt:lpstr>
      <vt:lpstr>Bytecode Operations</vt:lpstr>
      <vt:lpstr>Constant Bytecodes</vt:lpstr>
      <vt:lpstr>Constant Bytecodes</vt:lpstr>
      <vt:lpstr>Constant Bytecodes</vt:lpstr>
      <vt:lpstr>Constant Bytecodes</vt:lpstr>
      <vt:lpstr>Constant Pool</vt:lpstr>
      <vt:lpstr>Constant Pool</vt:lpstr>
      <vt:lpstr>Constant Pool</vt:lpstr>
      <vt:lpstr>Constant Pool</vt:lpstr>
      <vt:lpstr>Constant Pool</vt:lpstr>
      <vt:lpstr>Constant Pool</vt:lpstr>
      <vt:lpstr>Constant Pool for Hello World</vt:lpstr>
      <vt:lpstr>PowerPoint Presentation</vt:lpstr>
      <vt:lpstr>Types of Bytecodes</vt:lpstr>
      <vt:lpstr>Arithmetic/Logic Bytecodes</vt:lpstr>
      <vt:lpstr>Arithmetic/Logic Bytecodes</vt:lpstr>
      <vt:lpstr>Arithmetic/Logic Bytecodes</vt:lpstr>
      <vt:lpstr>Arithmetic/Logic Bytecodes</vt:lpstr>
      <vt:lpstr>Arithmetic/Logic Bytecodes</vt:lpstr>
      <vt:lpstr>PowerPoint Presentation</vt:lpstr>
      <vt:lpstr>Bytecode Primitive Types</vt:lpstr>
      <vt:lpstr>short, byte, char</vt:lpstr>
      <vt:lpstr>short, byte, char</vt:lpstr>
      <vt:lpstr>short, byte, char</vt:lpstr>
      <vt:lpstr>Type Coercion Bytecodes</vt:lpstr>
      <vt:lpstr>PowerPoint Presentation</vt:lpstr>
      <vt:lpstr>Types of Bytecodes</vt:lpstr>
      <vt:lpstr>Control Flow</vt:lpstr>
      <vt:lpstr>Conditional Jumps</vt:lpstr>
      <vt:lpstr>Conditional Jumps</vt:lpstr>
      <vt:lpstr>Empty loop example</vt:lpstr>
      <vt:lpstr>Conditional Jumps</vt:lpstr>
      <vt:lpstr>Conditional Jumps</vt:lpstr>
      <vt:lpstr>More control examples</vt:lpstr>
      <vt:lpstr>PowerPoint Presentation</vt:lpstr>
      <vt:lpstr>Types of Bytecodes</vt:lpstr>
      <vt:lpstr>Method Arguments</vt:lpstr>
      <vt:lpstr>Method Arguments</vt:lpstr>
      <vt:lpstr>Method Arguments</vt:lpstr>
      <vt:lpstr>Method Arguments</vt:lpstr>
      <vt:lpstr>Method Arguments</vt:lpstr>
      <vt:lpstr>Static method arguments</vt:lpstr>
      <vt:lpstr>Passing arguments to methods</vt:lpstr>
      <vt:lpstr>Example:  add two numbers</vt:lpstr>
      <vt:lpstr>PowerPoint Presentation</vt:lpstr>
      <vt:lpstr>Example:  add two numbers</vt:lpstr>
      <vt:lpstr>Example:  add two numbers</vt:lpstr>
      <vt:lpstr>Example:  add two numbers</vt:lpstr>
      <vt:lpstr>Instantiation: new</vt:lpstr>
      <vt:lpstr>Instantiation: new</vt:lpstr>
      <vt:lpstr>Example:  add two numbers</vt:lpstr>
      <vt:lpstr>Example:  add two numbers</vt:lpstr>
      <vt:lpstr>Example:  add two numbers</vt:lpstr>
      <vt:lpstr>Example:  add two numbers</vt:lpstr>
      <vt:lpstr>Example:  add two numbers</vt:lpstr>
      <vt:lpstr>Example:  add two numbers</vt:lpstr>
      <vt:lpstr>Example:  add two numbers</vt:lpstr>
      <vt:lpstr>PowerPoint Presentation</vt:lpstr>
      <vt:lpstr>Types of method invocation</vt:lpstr>
      <vt:lpstr>Types of method invocation</vt:lpstr>
      <vt:lpstr>Which invoke is used?</vt:lpstr>
      <vt:lpstr>invokestatic</vt:lpstr>
      <vt:lpstr>Which invoke is used?</vt:lpstr>
      <vt:lpstr>invokespecial</vt:lpstr>
      <vt:lpstr>Which invoke is used?</vt:lpstr>
      <vt:lpstr>invokevirtual</vt:lpstr>
      <vt:lpstr>Dynamic Dispatch</vt:lpstr>
      <vt:lpstr>Dynamic Dispatch</vt:lpstr>
      <vt:lpstr>invokevirtual</vt:lpstr>
      <vt:lpstr>invokevirtual</vt:lpstr>
      <vt:lpstr>invokeinterface</vt:lpstr>
      <vt:lpstr>invokevirtual vs invokeinterface</vt:lpstr>
      <vt:lpstr>invokevirtual vs invokeinterface</vt:lpstr>
      <vt:lpstr>PowerPoint Presentation</vt:lpstr>
      <vt:lpstr>Casting</vt:lpstr>
      <vt:lpstr>Casting</vt:lpstr>
      <vt:lpstr>Types of Bytecodes</vt:lpstr>
      <vt:lpstr>Java Bytecode Libraries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Ganchinho de Pina, Luis Gabriel</dc:creator>
  <cp:lastModifiedBy>Mansky, William</cp:lastModifiedBy>
  <cp:revision>968</cp:revision>
  <dcterms:created xsi:type="dcterms:W3CDTF">2020-07-14T16:43:32Z</dcterms:created>
  <dcterms:modified xsi:type="dcterms:W3CDTF">2023-04-20T18:09:52Z</dcterms:modified>
</cp:coreProperties>
</file>