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ink/ink2.xml" ContentType="application/inkml+xml"/>
  <Override PartName="/ppt/notesSlides/notesSlide20.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50"/>
  </p:notesMasterIdLst>
  <p:handoutMasterIdLst>
    <p:handoutMasterId r:id="rId51"/>
  </p:handoutMasterIdLst>
  <p:sldIdLst>
    <p:sldId id="280" r:id="rId2"/>
    <p:sldId id="282" r:id="rId3"/>
    <p:sldId id="329" r:id="rId4"/>
    <p:sldId id="429" r:id="rId5"/>
    <p:sldId id="437" r:id="rId6"/>
    <p:sldId id="261" r:id="rId7"/>
    <p:sldId id="264" r:id="rId8"/>
    <p:sldId id="336" r:id="rId9"/>
    <p:sldId id="434" r:id="rId10"/>
    <p:sldId id="435" r:id="rId11"/>
    <p:sldId id="398" r:id="rId12"/>
    <p:sldId id="438" r:id="rId13"/>
    <p:sldId id="341" r:id="rId14"/>
    <p:sldId id="347" r:id="rId15"/>
    <p:sldId id="383" r:id="rId16"/>
    <p:sldId id="439" r:id="rId17"/>
    <p:sldId id="367" r:id="rId18"/>
    <p:sldId id="342" r:id="rId19"/>
    <p:sldId id="346" r:id="rId20"/>
    <p:sldId id="344" r:id="rId21"/>
    <p:sldId id="364" r:id="rId22"/>
    <p:sldId id="418" r:id="rId23"/>
    <p:sldId id="419" r:id="rId24"/>
    <p:sldId id="425" r:id="rId25"/>
    <p:sldId id="368" r:id="rId26"/>
    <p:sldId id="366" r:id="rId27"/>
    <p:sldId id="301" r:id="rId28"/>
    <p:sldId id="302" r:id="rId29"/>
    <p:sldId id="370" r:id="rId30"/>
    <p:sldId id="371" r:id="rId31"/>
    <p:sldId id="372" r:id="rId32"/>
    <p:sldId id="373" r:id="rId33"/>
    <p:sldId id="374" r:id="rId34"/>
    <p:sldId id="375" r:id="rId35"/>
    <p:sldId id="376" r:id="rId36"/>
    <p:sldId id="440" r:id="rId37"/>
    <p:sldId id="377" r:id="rId38"/>
    <p:sldId id="343" r:id="rId39"/>
    <p:sldId id="345" r:id="rId40"/>
    <p:sldId id="394" r:id="rId41"/>
    <p:sldId id="386" r:id="rId42"/>
    <p:sldId id="387" r:id="rId43"/>
    <p:sldId id="311" r:id="rId44"/>
    <p:sldId id="312" r:id="rId45"/>
    <p:sldId id="354" r:id="rId46"/>
    <p:sldId id="422" r:id="rId47"/>
    <p:sldId id="441" r:id="rId48"/>
    <p:sldId id="357"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9493"/>
    <a:srgbClr val="1D2247"/>
    <a:srgbClr val="F6B93C"/>
    <a:srgbClr val="20ADD2"/>
    <a:srgbClr val="00B5E2"/>
    <a:srgbClr val="204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4" autoAdjust="0"/>
    <p:restoredTop sz="86279" autoAdjust="0"/>
  </p:normalViewPr>
  <p:slideViewPr>
    <p:cSldViewPr snapToGrid="0" snapToObjects="1">
      <p:cViewPr varScale="1">
        <p:scale>
          <a:sx n="79" d="100"/>
          <a:sy n="79" d="100"/>
        </p:scale>
        <p:origin x="814" y="55"/>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1" Type="http://schemas.openxmlformats.org/officeDocument/2006/relationships/hyperlink" Target="https://forms.gle/PP2W9g7PRGH7714P8"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forms.gle/PP2W9g7PRGH7714P8"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A5BB9-F5A2-4B61-BB52-C4386E62522D}"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4560A981-30D1-4259-B288-309D789695F6}">
      <dgm:prSet/>
      <dgm:spPr/>
      <dgm:t>
        <a:bodyPr/>
        <a:lstStyle/>
        <a:p>
          <a:pPr>
            <a:defRPr b="1"/>
          </a:pPr>
          <a:r>
            <a:rPr lang="en-US"/>
            <a:t>Thursday</a:t>
          </a:r>
        </a:p>
      </dgm:t>
    </dgm:pt>
    <dgm:pt modelId="{BB02C788-E348-449F-86FA-DFF154D00AAB}" type="parTrans" cxnId="{549A5D24-2C33-4CF9-83BB-9E7316E47CDE}">
      <dgm:prSet/>
      <dgm:spPr/>
      <dgm:t>
        <a:bodyPr/>
        <a:lstStyle/>
        <a:p>
          <a:endParaRPr lang="en-US"/>
        </a:p>
      </dgm:t>
    </dgm:pt>
    <dgm:pt modelId="{14E49EA6-8563-4EFC-9048-68A399529F75}" type="sibTrans" cxnId="{549A5D24-2C33-4CF9-83BB-9E7316E47CDE}">
      <dgm:prSet/>
      <dgm:spPr/>
      <dgm:t>
        <a:bodyPr/>
        <a:lstStyle/>
        <a:p>
          <a:endParaRPr lang="en-US"/>
        </a:p>
      </dgm:t>
    </dgm:pt>
    <dgm:pt modelId="{A6B5DD7D-1043-4EE6-B47B-4E73BF1D65AD}">
      <dgm:prSet/>
      <dgm:spPr/>
      <dgm:t>
        <a:bodyPr/>
        <a:lstStyle/>
        <a:p>
          <a:r>
            <a:rPr lang="en-US"/>
            <a:t>Before Thursday</a:t>
          </a:r>
        </a:p>
      </dgm:t>
    </dgm:pt>
    <dgm:pt modelId="{7E49C594-CD6D-495D-BC77-FFF176F003EF}" type="parTrans" cxnId="{73BC10E4-8383-4F84-B3C7-E515D9530C74}">
      <dgm:prSet/>
      <dgm:spPr/>
      <dgm:t>
        <a:bodyPr/>
        <a:lstStyle/>
        <a:p>
          <a:endParaRPr lang="en-US"/>
        </a:p>
      </dgm:t>
    </dgm:pt>
    <dgm:pt modelId="{2367CB38-B29A-4AC8-9248-0C35391E70AE}" type="sibTrans" cxnId="{73BC10E4-8383-4F84-B3C7-E515D9530C74}">
      <dgm:prSet/>
      <dgm:spPr/>
      <dgm:t>
        <a:bodyPr/>
        <a:lstStyle/>
        <a:p>
          <a:endParaRPr lang="en-US"/>
        </a:p>
      </dgm:t>
    </dgm:pt>
    <dgm:pt modelId="{6F185CF6-5E2B-4808-BD61-9ADCFFBF0BD1}">
      <dgm:prSet/>
      <dgm:spPr/>
      <dgm:t>
        <a:bodyPr/>
        <a:lstStyle/>
        <a:p>
          <a:r>
            <a:rPr lang="en-US" dirty="0"/>
            <a:t>Check access to Piazza</a:t>
          </a:r>
        </a:p>
      </dgm:t>
    </dgm:pt>
    <dgm:pt modelId="{3C253647-54DA-4EEF-AAB3-F15134C3B562}" type="parTrans" cxnId="{22B76ABA-A339-42C9-94A6-29F55BE35F19}">
      <dgm:prSet/>
      <dgm:spPr/>
      <dgm:t>
        <a:bodyPr/>
        <a:lstStyle/>
        <a:p>
          <a:endParaRPr lang="en-US"/>
        </a:p>
      </dgm:t>
    </dgm:pt>
    <dgm:pt modelId="{09BDC74E-FF07-40CB-A9D6-6CA81344EB01}" type="sibTrans" cxnId="{22B76ABA-A339-42C9-94A6-29F55BE35F19}">
      <dgm:prSet/>
      <dgm:spPr/>
      <dgm:t>
        <a:bodyPr/>
        <a:lstStyle/>
        <a:p>
          <a:endParaRPr lang="en-US"/>
        </a:p>
      </dgm:t>
    </dgm:pt>
    <dgm:pt modelId="{037602EB-CED8-46DD-B6C4-0A4615C0041C}">
      <dgm:prSet/>
      <dgm:spPr/>
      <dgm:t>
        <a:bodyPr/>
        <a:lstStyle/>
        <a:p>
          <a:r>
            <a:rPr lang="en-US"/>
            <a:t>Check access to Gradescope</a:t>
          </a:r>
        </a:p>
      </dgm:t>
    </dgm:pt>
    <dgm:pt modelId="{FA8F9123-8036-4D1A-9B5D-ABE1B29B3205}" type="parTrans" cxnId="{4A66DCCD-80E7-4754-8FBA-288A67B20167}">
      <dgm:prSet/>
      <dgm:spPr/>
      <dgm:t>
        <a:bodyPr/>
        <a:lstStyle/>
        <a:p>
          <a:endParaRPr lang="en-US"/>
        </a:p>
      </dgm:t>
    </dgm:pt>
    <dgm:pt modelId="{2C861865-DB64-42BE-8DC4-98A77150D376}" type="sibTrans" cxnId="{4A66DCCD-80E7-4754-8FBA-288A67B20167}">
      <dgm:prSet/>
      <dgm:spPr/>
      <dgm:t>
        <a:bodyPr/>
        <a:lstStyle/>
        <a:p>
          <a:endParaRPr lang="en-US"/>
        </a:p>
      </dgm:t>
    </dgm:pt>
    <dgm:pt modelId="{B231A6E9-334E-4099-A7C5-1E47E7321AE2}">
      <dgm:prSet/>
      <dgm:spPr/>
      <dgm:t>
        <a:bodyPr/>
        <a:lstStyle/>
        <a:p>
          <a:r>
            <a:rPr lang="en-US" dirty="0"/>
            <a:t>Register on GitHub and fill form at </a:t>
          </a:r>
          <a:r>
            <a:rPr lang="en-US" dirty="0">
              <a:hlinkClick xmlns:r="http://schemas.openxmlformats.org/officeDocument/2006/relationships" r:id="rId1"/>
            </a:rPr>
            <a:t>https://forms.gle/PP2W9g7PRGH7714P8</a:t>
          </a:r>
          <a:endParaRPr lang="en-US" dirty="0"/>
        </a:p>
      </dgm:t>
    </dgm:pt>
    <dgm:pt modelId="{1EF4DEB6-3B79-4E68-8136-5EC46BAE861B}" type="parTrans" cxnId="{3E1A85C3-9480-40DC-B217-8465A946F368}">
      <dgm:prSet/>
      <dgm:spPr/>
      <dgm:t>
        <a:bodyPr/>
        <a:lstStyle/>
        <a:p>
          <a:endParaRPr lang="en-US"/>
        </a:p>
      </dgm:t>
    </dgm:pt>
    <dgm:pt modelId="{EE5E7162-FA87-4D61-A666-73B0C15F3CBE}" type="sibTrans" cxnId="{3E1A85C3-9480-40DC-B217-8465A946F368}">
      <dgm:prSet/>
      <dgm:spPr/>
      <dgm:t>
        <a:bodyPr/>
        <a:lstStyle/>
        <a:p>
          <a:endParaRPr lang="en-US"/>
        </a:p>
      </dgm:t>
    </dgm:pt>
    <dgm:pt modelId="{CE052EC5-4D68-4B63-B879-D68C78C249E7}">
      <dgm:prSet/>
      <dgm:spPr/>
      <dgm:t>
        <a:bodyPr/>
        <a:lstStyle/>
        <a:p>
          <a:pPr>
            <a:defRPr b="1"/>
          </a:pPr>
          <a:r>
            <a:rPr lang="en-US" dirty="0"/>
            <a:t>Saturday 01/21</a:t>
          </a:r>
        </a:p>
      </dgm:t>
    </dgm:pt>
    <dgm:pt modelId="{2BD6F9BA-0BDB-4E8D-A47A-B00B936B13DC}" type="parTrans" cxnId="{95D179F3-D1D8-422C-A3BD-7A92A917B66A}">
      <dgm:prSet/>
      <dgm:spPr/>
      <dgm:t>
        <a:bodyPr/>
        <a:lstStyle/>
        <a:p>
          <a:endParaRPr lang="en-US"/>
        </a:p>
      </dgm:t>
    </dgm:pt>
    <dgm:pt modelId="{4467B6B5-7D4C-4B8D-A39D-AFB5E9E00221}" type="sibTrans" cxnId="{95D179F3-D1D8-422C-A3BD-7A92A917B66A}">
      <dgm:prSet/>
      <dgm:spPr/>
      <dgm:t>
        <a:bodyPr/>
        <a:lstStyle/>
        <a:p>
          <a:endParaRPr lang="en-US"/>
        </a:p>
      </dgm:t>
    </dgm:pt>
    <dgm:pt modelId="{0C7A5CD3-562E-46B5-867F-6762837604B0}">
      <dgm:prSet/>
      <dgm:spPr/>
      <dgm:t>
        <a:bodyPr/>
        <a:lstStyle/>
        <a:p>
          <a:r>
            <a:rPr lang="en-US" dirty="0"/>
            <a:t>One week from this Saturday</a:t>
          </a:r>
        </a:p>
      </dgm:t>
    </dgm:pt>
    <dgm:pt modelId="{773B9E31-E90C-4D82-8CB7-16DD2B447EED}" type="parTrans" cxnId="{0521C58B-54BB-4D7E-9923-DD156B4650EA}">
      <dgm:prSet/>
      <dgm:spPr/>
      <dgm:t>
        <a:bodyPr/>
        <a:lstStyle/>
        <a:p>
          <a:endParaRPr lang="en-US"/>
        </a:p>
      </dgm:t>
    </dgm:pt>
    <dgm:pt modelId="{2BBE40AC-EF1B-4E9E-83AC-FC7B441D00F1}" type="sibTrans" cxnId="{0521C58B-54BB-4D7E-9923-DD156B4650EA}">
      <dgm:prSet/>
      <dgm:spPr/>
      <dgm:t>
        <a:bodyPr/>
        <a:lstStyle/>
        <a:p>
          <a:endParaRPr lang="en-US"/>
        </a:p>
      </dgm:t>
    </dgm:pt>
    <dgm:pt modelId="{3446219D-20B4-462B-B201-5234406BA210}">
      <dgm:prSet/>
      <dgm:spPr/>
      <dgm:t>
        <a:bodyPr/>
        <a:lstStyle/>
        <a:p>
          <a:r>
            <a:rPr lang="en-US" dirty="0"/>
            <a:t>Turn in Assignment 0</a:t>
          </a:r>
        </a:p>
      </dgm:t>
    </dgm:pt>
    <dgm:pt modelId="{0D29ACDE-89BE-47B6-BE0B-34D3895C224C}" type="parTrans" cxnId="{C5E9188B-5E63-4831-8479-9D827629ADF4}">
      <dgm:prSet/>
      <dgm:spPr/>
      <dgm:t>
        <a:bodyPr/>
        <a:lstStyle/>
        <a:p>
          <a:endParaRPr lang="en-US"/>
        </a:p>
      </dgm:t>
    </dgm:pt>
    <dgm:pt modelId="{53DAD5C3-C69F-4A49-9035-BF5A3C4342C9}" type="sibTrans" cxnId="{C5E9188B-5E63-4831-8479-9D827629ADF4}">
      <dgm:prSet/>
      <dgm:spPr/>
      <dgm:t>
        <a:bodyPr/>
        <a:lstStyle/>
        <a:p>
          <a:endParaRPr lang="en-US"/>
        </a:p>
      </dgm:t>
    </dgm:pt>
    <dgm:pt modelId="{BA7B1781-0EEC-4A86-AA73-FC035003569A}" type="pres">
      <dgm:prSet presAssocID="{318A5BB9-F5A2-4B61-BB52-C4386E62522D}" presName="root" presStyleCnt="0">
        <dgm:presLayoutVars>
          <dgm:chMax/>
          <dgm:chPref/>
          <dgm:animLvl val="lvl"/>
        </dgm:presLayoutVars>
      </dgm:prSet>
      <dgm:spPr/>
    </dgm:pt>
    <dgm:pt modelId="{A7A4DC2B-6744-45DA-B9D2-4D8B7BA0253A}" type="pres">
      <dgm:prSet presAssocID="{318A5BB9-F5A2-4B61-BB52-C4386E62522D}" presName="divider" presStyleLbl="node1" presStyleIdx="0" presStyleCnt="1"/>
      <dgm:spPr/>
    </dgm:pt>
    <dgm:pt modelId="{BB64AD90-3403-4013-91ED-0D2D2BA316F3}" type="pres">
      <dgm:prSet presAssocID="{318A5BB9-F5A2-4B61-BB52-C4386E62522D}" presName="nodes" presStyleCnt="0">
        <dgm:presLayoutVars>
          <dgm:chMax/>
          <dgm:chPref/>
          <dgm:animLvl val="lvl"/>
        </dgm:presLayoutVars>
      </dgm:prSet>
      <dgm:spPr/>
    </dgm:pt>
    <dgm:pt modelId="{B45FEF16-0702-4DEF-8A6F-1F233A16B0C1}" type="pres">
      <dgm:prSet presAssocID="{4560A981-30D1-4259-B288-309D789695F6}" presName="composite" presStyleCnt="0"/>
      <dgm:spPr/>
    </dgm:pt>
    <dgm:pt modelId="{DEBDCE99-F76F-4292-92C9-D5C1FAB1DCC9}" type="pres">
      <dgm:prSet presAssocID="{4560A981-30D1-4259-B288-309D789695F6}" presName="L1TextContainer" presStyleLbl="revTx" presStyleIdx="0" presStyleCnt="2">
        <dgm:presLayoutVars>
          <dgm:chMax val="1"/>
          <dgm:chPref val="1"/>
          <dgm:bulletEnabled val="1"/>
        </dgm:presLayoutVars>
      </dgm:prSet>
      <dgm:spPr/>
    </dgm:pt>
    <dgm:pt modelId="{1D274FEF-058F-4E60-9B8E-C51040E9430D}" type="pres">
      <dgm:prSet presAssocID="{4560A981-30D1-4259-B288-309D789695F6}" presName="L2TextContainerWrapper" presStyleCnt="0">
        <dgm:presLayoutVars>
          <dgm:chMax val="0"/>
          <dgm:chPref val="0"/>
          <dgm:bulletEnabled val="1"/>
        </dgm:presLayoutVars>
      </dgm:prSet>
      <dgm:spPr/>
    </dgm:pt>
    <dgm:pt modelId="{1BBC1D37-4009-4048-98BE-56603F7EA392}" type="pres">
      <dgm:prSet presAssocID="{4560A981-30D1-4259-B288-309D789695F6}" presName="L2TextContainer" presStyleLbl="bgAccFollowNode1" presStyleIdx="0" presStyleCnt="2"/>
      <dgm:spPr/>
    </dgm:pt>
    <dgm:pt modelId="{D59113B1-858A-42A9-815E-D0D6788C493A}" type="pres">
      <dgm:prSet presAssocID="{4560A981-30D1-4259-B288-309D789695F6}" presName="FlexibleEmptyPlaceHolder" presStyleCnt="0"/>
      <dgm:spPr/>
    </dgm:pt>
    <dgm:pt modelId="{105E881E-4BA0-461C-BAFE-D4CC27C152EE}" type="pres">
      <dgm:prSet presAssocID="{4560A981-30D1-4259-B288-309D789695F6}" presName="ConnectLine" presStyleLbl="alignNode1" presStyleIdx="0" presStyleCnt="2"/>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33B25A38-4F15-4FC2-AE96-1E3B47EE55A1}" type="pres">
      <dgm:prSet presAssocID="{4560A981-30D1-4259-B288-309D789695F6}" presName="ConnectorPoint" presStyleLbl="fgAcc1" presStyleIdx="0" presStyleCnt="2"/>
      <dgm:spPr>
        <a:solidFill>
          <a:schemeClr val="lt1">
            <a:alpha val="90000"/>
            <a:hueOff val="0"/>
            <a:satOff val="0"/>
            <a:lumOff val="0"/>
            <a:alphaOff val="0"/>
          </a:schemeClr>
        </a:solidFill>
        <a:ln w="12700" cap="flat" cmpd="sng" algn="ctr">
          <a:noFill/>
          <a:prstDash val="solid"/>
          <a:miter lim="800000"/>
        </a:ln>
        <a:effectLst/>
      </dgm:spPr>
    </dgm:pt>
    <dgm:pt modelId="{A64EF9BD-696C-4F97-8726-757313189582}" type="pres">
      <dgm:prSet presAssocID="{4560A981-30D1-4259-B288-309D789695F6}" presName="EmptyPlaceHolder" presStyleCnt="0"/>
      <dgm:spPr/>
    </dgm:pt>
    <dgm:pt modelId="{98BB0AA3-ADFD-444A-86E0-490730C28C9C}" type="pres">
      <dgm:prSet presAssocID="{14E49EA6-8563-4EFC-9048-68A399529F75}" presName="spaceBetweenRectangles" presStyleCnt="0"/>
      <dgm:spPr/>
    </dgm:pt>
    <dgm:pt modelId="{B2DDC9AA-4E1E-4C08-9464-6D87A64C42EA}" type="pres">
      <dgm:prSet presAssocID="{CE052EC5-4D68-4B63-B879-D68C78C249E7}" presName="composite" presStyleCnt="0"/>
      <dgm:spPr/>
    </dgm:pt>
    <dgm:pt modelId="{512212C2-17E1-45A5-9F30-C57B53A7BBDE}" type="pres">
      <dgm:prSet presAssocID="{CE052EC5-4D68-4B63-B879-D68C78C249E7}" presName="L1TextContainer" presStyleLbl="revTx" presStyleIdx="1" presStyleCnt="2">
        <dgm:presLayoutVars>
          <dgm:chMax val="1"/>
          <dgm:chPref val="1"/>
          <dgm:bulletEnabled val="1"/>
        </dgm:presLayoutVars>
      </dgm:prSet>
      <dgm:spPr/>
    </dgm:pt>
    <dgm:pt modelId="{F43A4AEE-73CA-4DE3-ABB2-DF5CF7867367}" type="pres">
      <dgm:prSet presAssocID="{CE052EC5-4D68-4B63-B879-D68C78C249E7}" presName="L2TextContainerWrapper" presStyleCnt="0">
        <dgm:presLayoutVars>
          <dgm:chMax val="0"/>
          <dgm:chPref val="0"/>
          <dgm:bulletEnabled val="1"/>
        </dgm:presLayoutVars>
      </dgm:prSet>
      <dgm:spPr/>
    </dgm:pt>
    <dgm:pt modelId="{F3FA4F79-E8D9-4C24-94D4-B082B0CD6BEC}" type="pres">
      <dgm:prSet presAssocID="{CE052EC5-4D68-4B63-B879-D68C78C249E7}" presName="L2TextContainer" presStyleLbl="bgAccFollowNode1" presStyleIdx="1" presStyleCnt="2"/>
      <dgm:spPr/>
    </dgm:pt>
    <dgm:pt modelId="{4FEF7B67-C237-4905-A75A-7182622F0D37}" type="pres">
      <dgm:prSet presAssocID="{CE052EC5-4D68-4B63-B879-D68C78C249E7}" presName="FlexibleEmptyPlaceHolder" presStyleCnt="0"/>
      <dgm:spPr/>
    </dgm:pt>
    <dgm:pt modelId="{9744DD00-23D6-4693-85B0-B4922CBF296E}" type="pres">
      <dgm:prSet presAssocID="{CE052EC5-4D68-4B63-B879-D68C78C249E7}" presName="ConnectLine" presStyleLbl="alignNode1" presStyleIdx="1" presStyleCnt="2"/>
      <dgm:spPr>
        <a:solidFill>
          <a:schemeClr val="accent2">
            <a:hueOff val="-9600469"/>
            <a:satOff val="0"/>
            <a:lumOff val="10981"/>
            <a:alphaOff val="0"/>
          </a:schemeClr>
        </a:solidFill>
        <a:ln w="6350" cap="flat" cmpd="sng" algn="ctr">
          <a:solidFill>
            <a:schemeClr val="accent2">
              <a:hueOff val="-9600469"/>
              <a:satOff val="0"/>
              <a:lumOff val="10981"/>
              <a:alphaOff val="0"/>
            </a:schemeClr>
          </a:solidFill>
          <a:prstDash val="dash"/>
          <a:miter lim="800000"/>
        </a:ln>
        <a:effectLst/>
      </dgm:spPr>
    </dgm:pt>
    <dgm:pt modelId="{B3E0D618-DE68-436E-9A44-B87A08C01F01}" type="pres">
      <dgm:prSet presAssocID="{CE052EC5-4D68-4B63-B879-D68C78C249E7}" presName="ConnectorPoint" presStyleLbl="fgAcc1" presStyleIdx="1" presStyleCnt="2"/>
      <dgm:spPr>
        <a:solidFill>
          <a:schemeClr val="lt1">
            <a:alpha val="90000"/>
            <a:hueOff val="0"/>
            <a:satOff val="0"/>
            <a:lumOff val="0"/>
            <a:alphaOff val="0"/>
          </a:schemeClr>
        </a:solidFill>
        <a:ln w="12700" cap="flat" cmpd="sng" algn="ctr">
          <a:noFill/>
          <a:prstDash val="solid"/>
          <a:miter lim="800000"/>
        </a:ln>
        <a:effectLst/>
      </dgm:spPr>
    </dgm:pt>
    <dgm:pt modelId="{60DF82CE-2524-44F3-9E0B-2B7D7C6B2B27}" type="pres">
      <dgm:prSet presAssocID="{CE052EC5-4D68-4B63-B879-D68C78C249E7}" presName="EmptyPlaceHolder" presStyleCnt="0"/>
      <dgm:spPr/>
    </dgm:pt>
  </dgm:ptLst>
  <dgm:cxnLst>
    <dgm:cxn modelId="{E8682C18-8E01-46DA-AA00-D21FF540D955}" type="presOf" srcId="{CE052EC5-4D68-4B63-B879-D68C78C249E7}" destId="{512212C2-17E1-45A5-9F30-C57B53A7BBDE}" srcOrd="0" destOrd="0" presId="urn:microsoft.com/office/officeart/2017/3/layout/HorizontalPathTimeline"/>
    <dgm:cxn modelId="{1F8E671B-64F0-43AA-8129-CD300BB12124}" type="presOf" srcId="{037602EB-CED8-46DD-B6C4-0A4615C0041C}" destId="{1BBC1D37-4009-4048-98BE-56603F7EA392}" srcOrd="0" destOrd="2" presId="urn:microsoft.com/office/officeart/2017/3/layout/HorizontalPathTimeline"/>
    <dgm:cxn modelId="{549A5D24-2C33-4CF9-83BB-9E7316E47CDE}" srcId="{318A5BB9-F5A2-4B61-BB52-C4386E62522D}" destId="{4560A981-30D1-4259-B288-309D789695F6}" srcOrd="0" destOrd="0" parTransId="{BB02C788-E348-449F-86FA-DFF154D00AAB}" sibTransId="{14E49EA6-8563-4EFC-9048-68A399529F75}"/>
    <dgm:cxn modelId="{3D701142-9F22-4569-9851-1BAB2FD782DC}" type="presOf" srcId="{318A5BB9-F5A2-4B61-BB52-C4386E62522D}" destId="{BA7B1781-0EEC-4A86-AA73-FC035003569A}" srcOrd="0" destOrd="0" presId="urn:microsoft.com/office/officeart/2017/3/layout/HorizontalPathTimeline"/>
    <dgm:cxn modelId="{ACA70477-3AB6-437B-9302-D8967789DECC}" type="presOf" srcId="{B231A6E9-334E-4099-A7C5-1E47E7321AE2}" destId="{1BBC1D37-4009-4048-98BE-56603F7EA392}" srcOrd="0" destOrd="3" presId="urn:microsoft.com/office/officeart/2017/3/layout/HorizontalPathTimeline"/>
    <dgm:cxn modelId="{C5E9188B-5E63-4831-8479-9D827629ADF4}" srcId="{0C7A5CD3-562E-46B5-867F-6762837604B0}" destId="{3446219D-20B4-462B-B201-5234406BA210}" srcOrd="0" destOrd="0" parTransId="{0D29ACDE-89BE-47B6-BE0B-34D3895C224C}" sibTransId="{53DAD5C3-C69F-4A49-9035-BF5A3C4342C9}"/>
    <dgm:cxn modelId="{0521C58B-54BB-4D7E-9923-DD156B4650EA}" srcId="{CE052EC5-4D68-4B63-B879-D68C78C249E7}" destId="{0C7A5CD3-562E-46B5-867F-6762837604B0}" srcOrd="0" destOrd="0" parTransId="{773B9E31-E90C-4D82-8CB7-16DD2B447EED}" sibTransId="{2BBE40AC-EF1B-4E9E-83AC-FC7B441D00F1}"/>
    <dgm:cxn modelId="{C815F490-E93F-4571-92EF-0A683BD862C5}" type="presOf" srcId="{6F185CF6-5E2B-4808-BD61-9ADCFFBF0BD1}" destId="{1BBC1D37-4009-4048-98BE-56603F7EA392}" srcOrd="0" destOrd="1" presId="urn:microsoft.com/office/officeart/2017/3/layout/HorizontalPathTimeline"/>
    <dgm:cxn modelId="{66FBFD98-95DE-4CD1-8884-FB3B41217141}" type="presOf" srcId="{4560A981-30D1-4259-B288-309D789695F6}" destId="{DEBDCE99-F76F-4292-92C9-D5C1FAB1DCC9}" srcOrd="0" destOrd="0" presId="urn:microsoft.com/office/officeart/2017/3/layout/HorizontalPathTimeline"/>
    <dgm:cxn modelId="{428D3DAE-DC46-4649-8576-4353209FC7A6}" type="presOf" srcId="{3446219D-20B4-462B-B201-5234406BA210}" destId="{F3FA4F79-E8D9-4C24-94D4-B082B0CD6BEC}" srcOrd="0" destOrd="1" presId="urn:microsoft.com/office/officeart/2017/3/layout/HorizontalPathTimeline"/>
    <dgm:cxn modelId="{10F185B8-3118-4100-8408-53E45F0EFCAD}" type="presOf" srcId="{0C7A5CD3-562E-46B5-867F-6762837604B0}" destId="{F3FA4F79-E8D9-4C24-94D4-B082B0CD6BEC}" srcOrd="0" destOrd="0" presId="urn:microsoft.com/office/officeart/2017/3/layout/HorizontalPathTimeline"/>
    <dgm:cxn modelId="{22B76ABA-A339-42C9-94A6-29F55BE35F19}" srcId="{A6B5DD7D-1043-4EE6-B47B-4E73BF1D65AD}" destId="{6F185CF6-5E2B-4808-BD61-9ADCFFBF0BD1}" srcOrd="0" destOrd="0" parTransId="{3C253647-54DA-4EEF-AAB3-F15134C3B562}" sibTransId="{09BDC74E-FF07-40CB-A9D6-6CA81344EB01}"/>
    <dgm:cxn modelId="{3E1A85C3-9480-40DC-B217-8465A946F368}" srcId="{A6B5DD7D-1043-4EE6-B47B-4E73BF1D65AD}" destId="{B231A6E9-334E-4099-A7C5-1E47E7321AE2}" srcOrd="2" destOrd="0" parTransId="{1EF4DEB6-3B79-4E68-8136-5EC46BAE861B}" sibTransId="{EE5E7162-FA87-4D61-A666-73B0C15F3CBE}"/>
    <dgm:cxn modelId="{E6E5B3CB-6C4E-42BA-8B31-9C5D8712C8E6}" type="presOf" srcId="{A6B5DD7D-1043-4EE6-B47B-4E73BF1D65AD}" destId="{1BBC1D37-4009-4048-98BE-56603F7EA392}" srcOrd="0" destOrd="0" presId="urn:microsoft.com/office/officeart/2017/3/layout/HorizontalPathTimeline"/>
    <dgm:cxn modelId="{4A66DCCD-80E7-4754-8FBA-288A67B20167}" srcId="{A6B5DD7D-1043-4EE6-B47B-4E73BF1D65AD}" destId="{037602EB-CED8-46DD-B6C4-0A4615C0041C}" srcOrd="1" destOrd="0" parTransId="{FA8F9123-8036-4D1A-9B5D-ABE1B29B3205}" sibTransId="{2C861865-DB64-42BE-8DC4-98A77150D376}"/>
    <dgm:cxn modelId="{73BC10E4-8383-4F84-B3C7-E515D9530C74}" srcId="{4560A981-30D1-4259-B288-309D789695F6}" destId="{A6B5DD7D-1043-4EE6-B47B-4E73BF1D65AD}" srcOrd="0" destOrd="0" parTransId="{7E49C594-CD6D-495D-BC77-FFF176F003EF}" sibTransId="{2367CB38-B29A-4AC8-9248-0C35391E70AE}"/>
    <dgm:cxn modelId="{95D179F3-D1D8-422C-A3BD-7A92A917B66A}" srcId="{318A5BB9-F5A2-4B61-BB52-C4386E62522D}" destId="{CE052EC5-4D68-4B63-B879-D68C78C249E7}" srcOrd="1" destOrd="0" parTransId="{2BD6F9BA-0BDB-4E8D-A47A-B00B936B13DC}" sibTransId="{4467B6B5-7D4C-4B8D-A39D-AFB5E9E00221}"/>
    <dgm:cxn modelId="{70B19278-5372-4607-97D1-ADFD6B594054}" type="presParOf" srcId="{BA7B1781-0EEC-4A86-AA73-FC035003569A}" destId="{A7A4DC2B-6744-45DA-B9D2-4D8B7BA0253A}" srcOrd="0" destOrd="0" presId="urn:microsoft.com/office/officeart/2017/3/layout/HorizontalPathTimeline"/>
    <dgm:cxn modelId="{10D0790F-D4EA-43B2-AA5B-C067F600E82B}" type="presParOf" srcId="{BA7B1781-0EEC-4A86-AA73-FC035003569A}" destId="{BB64AD90-3403-4013-91ED-0D2D2BA316F3}" srcOrd="1" destOrd="0" presId="urn:microsoft.com/office/officeart/2017/3/layout/HorizontalPathTimeline"/>
    <dgm:cxn modelId="{D631B551-F396-49D6-A653-444EF9D253DD}" type="presParOf" srcId="{BB64AD90-3403-4013-91ED-0D2D2BA316F3}" destId="{B45FEF16-0702-4DEF-8A6F-1F233A16B0C1}" srcOrd="0" destOrd="0" presId="urn:microsoft.com/office/officeart/2017/3/layout/HorizontalPathTimeline"/>
    <dgm:cxn modelId="{89909E2E-B74E-4BCA-AFE6-BEEA3B1C5301}" type="presParOf" srcId="{B45FEF16-0702-4DEF-8A6F-1F233A16B0C1}" destId="{DEBDCE99-F76F-4292-92C9-D5C1FAB1DCC9}" srcOrd="0" destOrd="0" presId="urn:microsoft.com/office/officeart/2017/3/layout/HorizontalPathTimeline"/>
    <dgm:cxn modelId="{2BF70D34-6A41-4B8E-9FC5-178DCE24DA3D}" type="presParOf" srcId="{B45FEF16-0702-4DEF-8A6F-1F233A16B0C1}" destId="{1D274FEF-058F-4E60-9B8E-C51040E9430D}" srcOrd="1" destOrd="0" presId="urn:microsoft.com/office/officeart/2017/3/layout/HorizontalPathTimeline"/>
    <dgm:cxn modelId="{F1F55B3A-6052-4D02-84D4-1EB8E91DF48E}" type="presParOf" srcId="{1D274FEF-058F-4E60-9B8E-C51040E9430D}" destId="{1BBC1D37-4009-4048-98BE-56603F7EA392}" srcOrd="0" destOrd="0" presId="urn:microsoft.com/office/officeart/2017/3/layout/HorizontalPathTimeline"/>
    <dgm:cxn modelId="{ED27261B-DEFB-4D20-902B-36DE890D943C}" type="presParOf" srcId="{1D274FEF-058F-4E60-9B8E-C51040E9430D}" destId="{D59113B1-858A-42A9-815E-D0D6788C493A}" srcOrd="1" destOrd="0" presId="urn:microsoft.com/office/officeart/2017/3/layout/HorizontalPathTimeline"/>
    <dgm:cxn modelId="{869ADF43-3C4F-4C94-8DF6-F1E550FE43ED}" type="presParOf" srcId="{B45FEF16-0702-4DEF-8A6F-1F233A16B0C1}" destId="{105E881E-4BA0-461C-BAFE-D4CC27C152EE}" srcOrd="2" destOrd="0" presId="urn:microsoft.com/office/officeart/2017/3/layout/HorizontalPathTimeline"/>
    <dgm:cxn modelId="{F29F1016-44A3-4E79-94FC-EE9331C23163}" type="presParOf" srcId="{B45FEF16-0702-4DEF-8A6F-1F233A16B0C1}" destId="{33B25A38-4F15-4FC2-AE96-1E3B47EE55A1}" srcOrd="3" destOrd="0" presId="urn:microsoft.com/office/officeart/2017/3/layout/HorizontalPathTimeline"/>
    <dgm:cxn modelId="{8CA5ACB1-333B-4C7F-A507-6130FBE5C0E7}" type="presParOf" srcId="{B45FEF16-0702-4DEF-8A6F-1F233A16B0C1}" destId="{A64EF9BD-696C-4F97-8726-757313189582}" srcOrd="4" destOrd="0" presId="urn:microsoft.com/office/officeart/2017/3/layout/HorizontalPathTimeline"/>
    <dgm:cxn modelId="{6CDD33BA-DAAA-4DC8-9E39-6936E8C6C4B4}" type="presParOf" srcId="{BB64AD90-3403-4013-91ED-0D2D2BA316F3}" destId="{98BB0AA3-ADFD-444A-86E0-490730C28C9C}" srcOrd="1" destOrd="0" presId="urn:microsoft.com/office/officeart/2017/3/layout/HorizontalPathTimeline"/>
    <dgm:cxn modelId="{D71F8A3C-4FA0-4D13-B9E7-9810B106EA5C}" type="presParOf" srcId="{BB64AD90-3403-4013-91ED-0D2D2BA316F3}" destId="{B2DDC9AA-4E1E-4C08-9464-6D87A64C42EA}" srcOrd="2" destOrd="0" presId="urn:microsoft.com/office/officeart/2017/3/layout/HorizontalPathTimeline"/>
    <dgm:cxn modelId="{E81DD496-BC1F-4AE6-A752-27A77FBD2BD7}" type="presParOf" srcId="{B2DDC9AA-4E1E-4C08-9464-6D87A64C42EA}" destId="{512212C2-17E1-45A5-9F30-C57B53A7BBDE}" srcOrd="0" destOrd="0" presId="urn:microsoft.com/office/officeart/2017/3/layout/HorizontalPathTimeline"/>
    <dgm:cxn modelId="{33B8616D-4BC1-418F-B674-23EB83756672}" type="presParOf" srcId="{B2DDC9AA-4E1E-4C08-9464-6D87A64C42EA}" destId="{F43A4AEE-73CA-4DE3-ABB2-DF5CF7867367}" srcOrd="1" destOrd="0" presId="urn:microsoft.com/office/officeart/2017/3/layout/HorizontalPathTimeline"/>
    <dgm:cxn modelId="{58E23E01-4984-43C0-885F-2730017DAE75}" type="presParOf" srcId="{F43A4AEE-73CA-4DE3-ABB2-DF5CF7867367}" destId="{F3FA4F79-E8D9-4C24-94D4-B082B0CD6BEC}" srcOrd="0" destOrd="0" presId="urn:microsoft.com/office/officeart/2017/3/layout/HorizontalPathTimeline"/>
    <dgm:cxn modelId="{F552A815-6F66-45B8-AB72-6821919141F1}" type="presParOf" srcId="{F43A4AEE-73CA-4DE3-ABB2-DF5CF7867367}" destId="{4FEF7B67-C237-4905-A75A-7182622F0D37}" srcOrd="1" destOrd="0" presId="urn:microsoft.com/office/officeart/2017/3/layout/HorizontalPathTimeline"/>
    <dgm:cxn modelId="{8DBE5DDB-E73D-4E6C-9941-0A2BBAA28D3D}" type="presParOf" srcId="{B2DDC9AA-4E1E-4C08-9464-6D87A64C42EA}" destId="{9744DD00-23D6-4693-85B0-B4922CBF296E}" srcOrd="2" destOrd="0" presId="urn:microsoft.com/office/officeart/2017/3/layout/HorizontalPathTimeline"/>
    <dgm:cxn modelId="{28114EE9-659D-4915-93BD-D1EAFD50BD6A}" type="presParOf" srcId="{B2DDC9AA-4E1E-4C08-9464-6D87A64C42EA}" destId="{B3E0D618-DE68-436E-9A44-B87A08C01F01}" srcOrd="3" destOrd="0" presId="urn:microsoft.com/office/officeart/2017/3/layout/HorizontalPathTimeline"/>
    <dgm:cxn modelId="{69EA06B5-EFC7-44F9-8F90-7E0391B20D7B}" type="presParOf" srcId="{B2DDC9AA-4E1E-4C08-9464-6D87A64C42EA}" destId="{60DF82CE-2524-44F3-9E0B-2B7D7C6B2B27}"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E99-F76F-4292-92C9-D5C1FAB1DCC9}">
      <dsp:nvSpPr>
        <dsp:cNvPr id="0" name=""/>
        <dsp:cNvSpPr/>
      </dsp:nvSpPr>
      <dsp:spPr>
        <a:xfrm>
          <a:off x="525780" y="2337316"/>
          <a:ext cx="4206239"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Thursday</a:t>
          </a:r>
        </a:p>
      </dsp:txBody>
      <dsp:txXfrm>
        <a:off x="525780" y="2337316"/>
        <a:ext cx="4206239" cy="491837"/>
      </dsp:txXfrm>
    </dsp:sp>
    <dsp:sp modelId="{A7A4DC2B-6744-45DA-B9D2-4D8B7BA0253A}">
      <dsp:nvSpPr>
        <dsp:cNvPr id="0" name=""/>
        <dsp:cNvSpPr/>
      </dsp:nvSpPr>
      <dsp:spPr>
        <a:xfrm>
          <a:off x="0" y="2089221"/>
          <a:ext cx="10515600" cy="1741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BC1D37-4009-4048-98BE-56603F7EA392}">
      <dsp:nvSpPr>
        <dsp:cNvPr id="0" name=""/>
        <dsp:cNvSpPr/>
      </dsp:nvSpPr>
      <dsp:spPr>
        <a:xfrm>
          <a:off x="315468" y="21082"/>
          <a:ext cx="4626864" cy="132820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Before Thursday</a:t>
          </a:r>
        </a:p>
        <a:p>
          <a:pPr marL="114300" lvl="1" indent="-114300" algn="l" defTabSz="533400">
            <a:lnSpc>
              <a:spcPct val="90000"/>
            </a:lnSpc>
            <a:spcBef>
              <a:spcPct val="0"/>
            </a:spcBef>
            <a:spcAft>
              <a:spcPct val="15000"/>
            </a:spcAft>
            <a:buChar char="•"/>
          </a:pPr>
          <a:r>
            <a:rPr lang="en-US" sz="1200" kern="1200" dirty="0"/>
            <a:t>Check access to Piazza</a:t>
          </a:r>
        </a:p>
        <a:p>
          <a:pPr marL="114300" lvl="1" indent="-114300" algn="l" defTabSz="533400">
            <a:lnSpc>
              <a:spcPct val="90000"/>
            </a:lnSpc>
            <a:spcBef>
              <a:spcPct val="0"/>
            </a:spcBef>
            <a:spcAft>
              <a:spcPct val="15000"/>
            </a:spcAft>
            <a:buChar char="•"/>
          </a:pPr>
          <a:r>
            <a:rPr lang="en-US" sz="1200" kern="1200"/>
            <a:t>Check access to Gradescope</a:t>
          </a:r>
        </a:p>
        <a:p>
          <a:pPr marL="114300" lvl="1" indent="-114300" algn="l" defTabSz="533400">
            <a:lnSpc>
              <a:spcPct val="90000"/>
            </a:lnSpc>
            <a:spcBef>
              <a:spcPct val="0"/>
            </a:spcBef>
            <a:spcAft>
              <a:spcPct val="15000"/>
            </a:spcAft>
            <a:buChar char="•"/>
          </a:pPr>
          <a:r>
            <a:rPr lang="en-US" sz="1200" kern="1200" dirty="0"/>
            <a:t>Register on GitHub and fill form at </a:t>
          </a:r>
          <a:r>
            <a:rPr lang="en-US" sz="1200" kern="1200" dirty="0">
              <a:hlinkClick xmlns:r="http://schemas.openxmlformats.org/officeDocument/2006/relationships" r:id="rId1"/>
            </a:rPr>
            <a:t>https://forms.gle/PP2W9g7PRGH7714P8</a:t>
          </a:r>
          <a:endParaRPr lang="en-US" sz="1200" kern="1200" dirty="0"/>
        </a:p>
      </dsp:txBody>
      <dsp:txXfrm>
        <a:off x="315468" y="21082"/>
        <a:ext cx="4626864" cy="1328206"/>
      </dsp:txXfrm>
    </dsp:sp>
    <dsp:sp modelId="{105E881E-4BA0-461C-BAFE-D4CC27C152EE}">
      <dsp:nvSpPr>
        <dsp:cNvPr id="0" name=""/>
        <dsp:cNvSpPr/>
      </dsp:nvSpPr>
      <dsp:spPr>
        <a:xfrm>
          <a:off x="2628900" y="1349288"/>
          <a:ext cx="0" cy="739932"/>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12212C2-17E1-45A5-9F30-C57B53A7BBDE}">
      <dsp:nvSpPr>
        <dsp:cNvPr id="0" name=""/>
        <dsp:cNvSpPr/>
      </dsp:nvSpPr>
      <dsp:spPr>
        <a:xfrm>
          <a:off x="5783580" y="1523390"/>
          <a:ext cx="4206239"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Saturday 01/21</a:t>
          </a:r>
        </a:p>
      </dsp:txBody>
      <dsp:txXfrm>
        <a:off x="5783580" y="1523390"/>
        <a:ext cx="4206239" cy="491837"/>
      </dsp:txXfrm>
    </dsp:sp>
    <dsp:sp modelId="{F3FA4F79-E8D9-4C24-94D4-B082B0CD6BEC}">
      <dsp:nvSpPr>
        <dsp:cNvPr id="0" name=""/>
        <dsp:cNvSpPr/>
      </dsp:nvSpPr>
      <dsp:spPr>
        <a:xfrm>
          <a:off x="5573268" y="3003255"/>
          <a:ext cx="4626864" cy="758974"/>
        </a:xfrm>
        <a:prstGeom prst="rect">
          <a:avLst/>
        </a:prstGeom>
        <a:solidFill>
          <a:schemeClr val="accent2">
            <a:tint val="40000"/>
            <a:alpha val="90000"/>
            <a:hueOff val="-10944131"/>
            <a:satOff val="56466"/>
            <a:lumOff val="3979"/>
            <a:alphaOff val="0"/>
          </a:schemeClr>
        </a:solidFill>
        <a:ln w="12700" cap="flat" cmpd="sng" algn="ctr">
          <a:solidFill>
            <a:schemeClr val="accent2">
              <a:tint val="40000"/>
              <a:alpha val="90000"/>
              <a:hueOff val="-10944131"/>
              <a:satOff val="56466"/>
              <a:lumOff val="39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One week from this Saturday</a:t>
          </a:r>
        </a:p>
        <a:p>
          <a:pPr marL="114300" lvl="1" indent="-114300" algn="l" defTabSz="533400">
            <a:lnSpc>
              <a:spcPct val="90000"/>
            </a:lnSpc>
            <a:spcBef>
              <a:spcPct val="0"/>
            </a:spcBef>
            <a:spcAft>
              <a:spcPct val="15000"/>
            </a:spcAft>
            <a:buChar char="•"/>
          </a:pPr>
          <a:r>
            <a:rPr lang="en-US" sz="1200" kern="1200" dirty="0"/>
            <a:t>Turn in Assignment 0</a:t>
          </a:r>
        </a:p>
      </dsp:txBody>
      <dsp:txXfrm>
        <a:off x="5573268" y="3003255"/>
        <a:ext cx="4626864" cy="758974"/>
      </dsp:txXfrm>
    </dsp:sp>
    <dsp:sp modelId="{9744DD00-23D6-4693-85B0-B4922CBF296E}">
      <dsp:nvSpPr>
        <dsp:cNvPr id="0" name=""/>
        <dsp:cNvSpPr/>
      </dsp:nvSpPr>
      <dsp:spPr>
        <a:xfrm>
          <a:off x="7886700" y="2263322"/>
          <a:ext cx="0" cy="739932"/>
        </a:xfrm>
        <a:prstGeom prst="line">
          <a:avLst/>
        </a:prstGeom>
        <a:solidFill>
          <a:schemeClr val="accent2">
            <a:hueOff val="-9600469"/>
            <a:satOff val="0"/>
            <a:lumOff val="10981"/>
            <a:alphaOff val="0"/>
          </a:schemeClr>
        </a:solidFill>
        <a:ln w="6350" cap="flat" cmpd="sng" algn="ctr">
          <a:solidFill>
            <a:schemeClr val="accent2">
              <a:hueOff val="-9600469"/>
              <a:satOff val="0"/>
              <a:lumOff val="1098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3B25A38-4F15-4FC2-AE96-1E3B47EE55A1}">
      <dsp:nvSpPr>
        <dsp:cNvPr id="0" name=""/>
        <dsp:cNvSpPr/>
      </dsp:nvSpPr>
      <dsp:spPr>
        <a:xfrm>
          <a:off x="2574493" y="2121865"/>
          <a:ext cx="108813" cy="10881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E0D618-DE68-436E-9A44-B87A08C01F01}">
      <dsp:nvSpPr>
        <dsp:cNvPr id="0" name=""/>
        <dsp:cNvSpPr/>
      </dsp:nvSpPr>
      <dsp:spPr>
        <a:xfrm>
          <a:off x="7832293" y="2121865"/>
          <a:ext cx="108813" cy="10881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D28EEC-B422-1C4E-BEEB-41F87EC0A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64D0C3-5D19-B546-8C70-3FA1CFF27C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BE28EF-400F-3B43-AAA0-D298A90F6092}" type="datetimeFigureOut">
              <a:rPr lang="en-US" smtClean="0"/>
              <a:t>1/10/2023</a:t>
            </a:fld>
            <a:endParaRPr lang="en-US"/>
          </a:p>
        </p:txBody>
      </p:sp>
      <p:sp>
        <p:nvSpPr>
          <p:cNvPr id="4" name="Footer Placeholder 3">
            <a:extLst>
              <a:ext uri="{FF2B5EF4-FFF2-40B4-BE49-F238E27FC236}">
                <a16:creationId xmlns:a16="http://schemas.microsoft.com/office/drawing/2014/main" id="{6CE95A0A-F9A8-594A-8AD6-A980B02516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BB515B-FFB6-3743-9FA5-4B73BFBFF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114F9B-AD50-DB42-A5D2-16CA45D5F8B9}" type="slidenum">
              <a:rPr lang="en-US" smtClean="0"/>
              <a:t>‹#›</a:t>
            </a:fld>
            <a:endParaRPr lang="en-US"/>
          </a:p>
        </p:txBody>
      </p:sp>
    </p:spTree>
    <p:extLst>
      <p:ext uri="{BB962C8B-B14F-4D97-AF65-F5344CB8AC3E}">
        <p14:creationId xmlns:p14="http://schemas.microsoft.com/office/powerpoint/2010/main" val="3023262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8-24T21:16:03.663"/>
    </inkml:context>
    <inkml:brush xml:id="br0">
      <inkml:brushProperty name="width" value="0.05292" units="cm"/>
      <inkml:brushProperty name="height" value="0.05292" units="cm"/>
      <inkml:brushProperty name="color" value="#FF0000"/>
    </inkml:brush>
  </inkml:definitions>
  <inkml:trace contextRef="#ctx0" brushRef="#br0">21051 6740 22111 0,'0'0'976'0,"0"0"208"0,0 0-944 0,0 0-240 15,5-16 0-15,-5 16 0 0,0 0 3632 0,0 0 672 16,0 0 144-16,0 0 32 0,0 0-3184 0,0 0-624 16,9 12-128-16,0 3-32 0,-4 2-192 0,1 1-32 15,1 2-16-15,2 1 0 0,0 8-16 0,0-2-16 16,-4 0 0-16,4 3 0 0,0-2 16 0,0 3 0 15,0 1 0-15,0 2 0 0,-4 2 32 0,4-2 16 16,-4-2 0-16,4 0 0 0,-5-5 32 0,1-2 16 16,-1-4 0-16,1 1 0 0,-1-8 16 0,5-3 0 15,-9-11 0-15,0 0 0 0,0 0-32 0,10 3 0 16,-10-3 0-16,13-3 0 0,1-8 64 0,1-10 16 0,-1-3 0 16,7-13 0-16,-3-11-160 0,5-11-48 0,4-15 0 0,2-8 0 15,6-14-208-15,5-8 144 0,1-9-144 0,5-8 128 16,4-8-128-16,4-6 0 0,7-1 0 0,-2-5 0 15,-2-2 0-15,2 3 0 0,1 10 0 0,3 5 0 32,-4 7-1552-32,0 0-304 0,0 0-48 0,9-3-18464 0</inkml:trace>
  <inkml:trace contextRef="#ctx0" brushRef="#br0" timeOffset="16116.14">17905 10342 17503 0,'0'0'768'0,"0"0"176"0,0 0-752 0,0 0-192 16,0 0 0-16,0-13 0 0,0 1 3392 0,4-3 656 15,-2 5 128-15,5-6 32 0,-2 1-2048 0,4-3-416 16,4-1-80-16,1-3 0 0,0-1-512 0,4-4-80 16,-4-1-32-16,4-4 0 0,4-4-208 0,-3 0-64 15,3-1 0-15,-4-3 0 0,5 5-272 0,-3-1-64 16,1-2-16-16,2-3 0 0,-1-3-272 0,1 1-144 16,4 2 160-16,-8-2-160 0,3 5 176 0,-3 1-176 0,3-3 192 0,-4 5-192 15,1 2 128-15,-1 1-128 0,4-3 0 16,-4 6 0-16,-2-1 0 0,0 5 0 0,-2 0 0 0,-2 7 0 31,-4 2-240-31,-1 3-144 0,-2 1-48 0,-5 12 0 16,0 0-2064-16,0 0-400 0,5-9-96 0</inkml:trace>
  <inkml:trace contextRef="#ctx0" brushRef="#br0" timeOffset="16484.25">17736 9484 13823 0,'0'0'1216'15,"0"0"-960"-15,10 9-256 0,-10-9 0 0,9 11 4096 0,-9-11 768 16,15 9 144-16,3 0 48 0,-1 0-2400 0,1-1-480 16,6 7-80-16,-1 1-32 0,7 4-848 0,-1 3-192 0,5 2-16 15,0 7-16-15,1 4-448 0,6 5-96 16,0 0 0-16,-1 3-16 0,-3 7-208 0,-1-3-32 15,9 0-16-15,-8-2 0 0,-1-1-176 0,0-4 128 16,-4 0-128-16,-4-3 128 0,-1-2-128 0,-4-1 0 16,-5-3 0-16,-4-1 0 0,4-3-160 0,-5 5-112 0,1-7-32 0,-5 1-12992 15,0-5-2592-15</inkml:trace>
  <inkml:trace contextRef="#ctx0" brushRef="#br0" timeOffset="43168.46">24666 13256 2751 0,'0'0'128'0,"0"0"16"0,0 0-144 0,0 0 0 0,0 0 0 0,0 0 0 16,0 0 6144-16,0 0 1216 0,0 0 224 0,0 0 48 16,0 0-5008-16,0 0-1024 0,5-9-192 0,4-5-32 15,0-1-432-15,4-4-96 0,5-6-16 0,-2 0 0 16,5-2-336-16,-3-5-80 0,5-8-16 0,0-4 0 15,1-6 80-15,6-2 16 0,2-5 0 0,0 1 0 16,-1-3 48-16,6-3 16 0,-1 1 0 0,1 2 0 0,3 0-272 16,1-3-48-16,-4 3-16 0,3 0 0 0,-3 0-224 0,-1 3 128 15,-4 6-128-15,-2 6 0 0,-5 6 128 0,2 2-128 16,-9 4 0-16,0 4 0 0,0-3 0 0,-4 4-320 16,-1 8 64-16,-4 3 0 15,1 1-2240-15,-3 5-432 0,-5-3-80 0</inkml:trace>
  <inkml:trace contextRef="#ctx0" brushRef="#br0" timeOffset="43566.78">24625 12014 18431 0,'0'0'1632'16,"0"0"-1312"-16,0 0-320 0,0 0 0 0,0 0 2944 0,0 0 528 15,0 0 112-15,9 13 0 0,0-3-1744 0,0 3-368 16,0-3-64-16,1 8 0 16,3 6-544-16,5 2-96 0,0 7-32 0,1 2 0 0,5 6-288 0,6 0-48 15,-3 4-16-15,5 2 0 0,4 3-96 0,-4 3-32 16,2 3 0-16,1 3 0 0,-4-2-128 0,6-2-128 16,3 0 144-16,-3 4-144 0,-5 0 144 0,0-3-144 15,-1-4 128-15,1-4-128 0,-5-5 0 0,-1-2 0 16,-2-5 128-16,-5-3-128 0,-1 1 0 15,-4-3 0-15,-1-4 0 0,-4-2-12496 16,-4-6-2384-16</inkml:trace>
  <inkml:trace contextRef="#ctx0" brushRef="#br0" timeOffset="57185.9">22428 14889 28959 0,'0'0'1280'0,"0"0"272"0,0 0-1232 0,0 0-320 15,0 0 0-15,0 0 0 0,0 0 1424 0,0 0 240 0,0 0 32 0,9-13 16 16,3 1-608-16,-1-3-112 0,2 1-32 0,5 0 0 15,-1-4-480-15,3-3-96 0,-2-3-32 16,5-2 0-16,0-1-32 0,2-2-16 0,-1-1 0 0,2-2 0 16,-2-1 16-16,2 1 0 0,-6-3 0 0,3 1 0 15,-1-2-64-15,1 0-16 0,-2-1 0 0,-1 3 0 16,1 2-240-16,-1 3 0 0,2-1 0 0,-5 1 0 16,-6-1-128-16,5 5-80 0,-5 0-16 0,1 1 0 31,-3 5-1600-31,-3 3-320 0,-1 1-64 0,-5 15-8944 0,4-10-1792 0</inkml:trace>
  <inkml:trace contextRef="#ctx0" brushRef="#br0" timeOffset="57503.5">22567 13810 5519 0,'0'0'496'15,"-3"12"-496"-15,-6 1 0 0,9-13 0 0,-6 14 4720 0,3 0 848 16,3-14 160-16,-5 18 32 0,1-4-3328 0,4 4-688 16,0-3-128-16,5 2-16 0,2 1-656 0,2 4-128 15,2-3-32-15,3 8 0 0,2 0-144 0,4 5-16 0,2 4-16 0,1 1 0 16,0 4 0-16,4 4 0 15,-4 2 0-15,4 4 0 0,0-1-160 0,5 0-16 0,0-1-16 0,-2-5 0 16,-6 3-288-16,2-3-128 0,-2-2 128 0,-1 2-128 16,0-3 0-16,-2 0-144 0,-1-1 0 0,-2-5 0 31,0-2-2224-31,-4-5-448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8-24T21:19:09.081"/>
    </inkml:context>
    <inkml:brush xml:id="br0">
      <inkml:brushProperty name="width" value="0.05292" units="cm"/>
      <inkml:brushProperty name="height" value="0.05292" units="cm"/>
      <inkml:brushProperty name="color" value="#FF0000"/>
    </inkml:brush>
  </inkml:definitions>
  <inkml:trace contextRef="#ctx0" brushRef="#br0">13195 5796 17391 0,'0'0'768'0,"0"0"160"0,0 0-736 0,0 0-192 0,0 0 0 15,0 0 0-15,0 0 2096 0,0 0 384 0,0 0 80 0,0 0 0 16,-9-5-624-16,9 5-128 0,-14 0-16 0,2 0-16 15,-3 0-448-15,3 0-96 0,1 0-16 0,-5 0 0 16,2 0-240-16,-4-4-48 0,-2 3-16 0,2-1 0 16,1 2-224-16,-5 0-48 0,2 0-16 0,-6 0 0 15,-1 2-288-15,-2 3-48 0,-1 0-16 0,1 1 0 16,-3-3-272-16,-4 3 160 0,4 1-160 0,-3-2 128 16,-1 4 32-16,4-3 0 0,1 2 0 0,3 1 0 15,-4 0-16-15,5 0 0 0,-2 4 0 0,2-3 0 16,1-1-144-16,-5 0 160 0,3 0-160 0,-3 2 160 15,3 0-160-15,1-2 0 0,-2-2 144 0,-5 2-144 16,6 3 128-16,-2 3-128 0,1-7 128 0,2 7-128 0,4-6 0 0,-4 5 0 16,4-2 0-16,0 5 128 15,1-1-128-15,-1 5 0 0,0-1 0 0,5-2 0 0,4-1 0 16,-4 5 0-16,5-4 0 0,3 1-128 0,-3-1 128 0,-1 0 0 16,-4-4 0-16,4 4 0 0,1-3 0 0,4 2 0 15,0 1 0-15,0 4-128 0,0-4 128 0,4 1 0 16,-4 1 0-16,4 1 0 0,-2 3 0 0,1-1 0 15,-3-2 0-15,4 1 0 0,-4-3 0 0,0 5 0 16,4-1 0-16,-4 4 0 0,0-2 0 0,-4 0 0 16,3 1 0-16,-3-2 0 0,-1-1 0 0,-4-2 0 15,4 6 0-15,-4-4 0 0,-4-5 0 0,5 5 0 16,-3-1 0-16,2-2 128 0,0 1-128 0,-5-1 0 16,0-2 0-16,1-1 0 0,3 1 0 0,-6 0 128 0,1 0-128 15,1 0 0-15,0 2 0 0,2-3 0 0,1 5 0 0,-2-3 128 16,3 5-128-16,1-6 0 0,0-1 0 0,0 1 0 15,0 4 0-15,4-4 0 0,0-2 0 0,1 2 0 16,-5 3 0-16,4-1 0 0,0-2 0 0,1-1-128 16,1-2 128-16,5 3 0 0,0-4 0 0,-2 2 0 15,3-2 0-15,1 4 0 0,1 0 0 0,1-4-128 16,1 1 128-16,-2 2 0 0,4-2 0 0,-3 3 0 16,1-1 0-16,2 1 0 0,0 2 0 0,0 0 0 15,0-1 0-15,2 3 0 0,-2-3 0 0,3 3 0 16,-3-4 0-16,4 0 0 0,-2-2 0 0,1 1 0 15,1 1 0-15,1 0 0 0,-1-3 0 0,5-1 0 16,-9-14 0-16,11 16 0 0,1-2 0 0,2-3 0 16,-5-2 0-16,6 0 0 0,-1 0 0 0,2 0 0 0,-16-9 0 0,20 9 0 15,-3-1 0-15,1 1 128 0,0 0-128 16,2 0 0-16,1-3 0 0,2 3 128 0,-5 5-128 0,6-5 0 16,-3-6 0-16,-3 6 0 0,1-3 0 0,3 3 0 15,1-6 0-15,0 3 128 0,-1 1-128 0,-3-2 0 16,-1 0 0-16,4 4 128 0,-3 0-128 0,-1-3 0 15,0 1 128-15,-4-2-128 0,1 1 0 0,1 1 0 16,3-2 0-16,-1-1 0 0,-3-4 0 0,1 0 128 16,-2 0-128-16,0-2 0 0,0 0 176 0,4-2-48 15,-3 1 0-15,2-2 0 0,5-4 0 0,-4 3-128 16,5-3 192-16,-5 4-64 0,0 0-128 0,0 1 0 16,1 0 144-16,3 1-144 0,-3 1 0 0,5 2 0 15,1 0 0-15,-2-4 0 0,4 3 0 0,-4-3 0 0,0 1 0 0,0 1 0 16,4-2 0-16,-4 4 0 0,-1 0 0 0,1-3 0 15,-2 3 0-15,3-2 0 0,-1-2 0 0,0 4 0 16,-2 6 0-16,-1-3 0 0,1 1 0 0,3-2 0 16,-5 1 0-16,3-3 0 0,-4 0 0 0,0-3 128 15,-1 1-128-15,3-2 0 0,-2 4 0 0,5-3 0 16,0-3 0-16,-1 3 0 0,-3-3 0 0,3 1 128 16,1 0-128-16,-2-3 144 0,6 3-144 0,-3 2 160 15,2 1-160-15,-2 2 0 0,-1 0 0 0,0 0 128 16,-2 0-128-16,3 2 0 0,-1 1 0 0,-2 2 0 15,2 3 0-15,-3-3 0 0,2 0 0 0,1 1 0 16,-2-3 0-16,2 3 0 0,1-3 0 0,-1 1 0 16,-2-2 0-16,-1 3 0 0,1-3 0 0,3-2 0 15,-3-2 0-15,-1 0 0 0,1-1 128 0,-1 3-128 0,3 0 0 0,2 0 128 16,-5 0-128-16,3 0 128 0,-2 0-128 0,3 0 128 16,-1 0-128-16,-2 0 128 0,2 3-128 0,4-3 0 15,-4 2 0-15,1-2 0 0,-3-2 0 0,2 2 0 16,1-3 0-16,-1 3 0 0,4-6 0 0,-4 3 128 15,0 1-128-15,2-2 0 0,-5-5 0 0,6 6 128 16,-4-3-128-16,-3 1 0 0,5 0 144 0,-3-2-144 16,-3-2 160-16,2 3-160 0,-2-3 160 0,-1-1-160 15,1-1 160-15,2-3-160 0,-2-1 128 0,3 3-128 16,2-4 0-16,1 0 0 0,-7-4 128 0,1-1-128 16,4 3 0-16,-3 0 144 0,-1-5-144 0,6-1 0 15,-1 3 0-15,2-2 0 0,-2-2 0 0,0-2 0 0,0-5 128 0,1 1-128 16,-3 5 0-16,-1-3 0 0,1-1 144 0,-3-3-144 15,5 1 0-15,0 4 128 0,-5-6-128 0,4 5 0 16,-3-1 0-16,3-2 128 0,-3-2-128 0,-1-2 0 16,-3 0 0-16,2 0 0 0,1-1 0 0,-5 1 128 15,1 0-128-15,-5 1 0 0,2-6 128 0,-2 3-128 16,0-3 0-16,0 0 144 0,-2 2-144 0,-6 1 0 16,3 1 176-16,-4 1-176 0,0 0 160 0,0 0-160 15,-4 1 160-15,-1-1-160 0,0-2 160 0,-4 1-160 16,0 1 160-16,-5 0-160 0,-4 1 160 0,-4-1-160 15,3 2 160-15,-6-2-160 0,0 4 160 0,-6-4-160 16,-4 6 144-16,-1-2-144 0,-2 0 128 0,-8-1-128 16,1 1 128-16,-8 6-128 0,1-1 0 0,-2 2 128 15,-5 0-128-15,0 1 0 0,-5 5 0 0,-4 1 0 0,-5 4 0 0,-7 1 0 16,-3 1 0-16,-2 6 0 0,-1 6-224 0,-2 6-128 16,-3 6-32-16,-9 8 0 15,-9 10-2192-15,-7 11-448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8-24T21:19:25.6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10350 7710 13695 0,'0'0'608'16,"0"0"128"-16,0 0-592 0,0 0-144 0,0 0 0 0,0 0 0 15,0 0 2144-15,0 0 400 0,0 0 80 0,0 0 0 16,0 0-864-16,0 0-176 0,0 0-48 0,0 0 0 0,0 0-224 16,0 0-48-16,0 0-16 0,0 0 0 15,0 0-272-15,0 0-48 0,0 0-16 0,0 0 0 0,0 0-192 0,0 0-32 16,0 0-16-16,0 0 0 0,0 0-144 0,0 0-16 15,0 0-16-15,0 0 0 0,12 9-128 0,-12-9-32 16,0 0 0-16,0 0 0 0,0 0-80 0,15 3-32 16,-15-3 0-16,12 6 0 0,-12-6-16 0,0 0 0 15,15 2 0-15,-15-2 0 0,14 0-16 0,-14 0 0 16,0 0 0-16,16-2 0 0,-16 2 32 0,14-6 0 16,-14 6 0-16,11-3 0 0,-11 3 32 0,16-5 16 15,-16 5 0-15,11-6 0 0,-11 6-32 0,12-5-16 16,-12 5 0-16,9-4 0 0,-9 4-96 0,0 0 0 0,0 0-128 0,14 0 192 15,-14 0-192-15,15 6 0 0,-15-6 128 16,12 3-128-16,-12-3 0 0,15 4 0 0,-3-2 0 0,-12-2 0 16,11 0 0-16,-11 0 128 0,12-2-128 0,-1 0 0 15,1-3 0-15,-12 5 144 0,13-6-144 0,-2 3 128 16,-11 3 32-16,12-6 0 0,-3 3 0 0,5-3 0 16,-14 6-160-16,0 0 160 0,9 0-160 0,-9 0 160 15,13 4-160-15,-13-4 0 0,0 0 144 0,11 5-144 16,1-1 0-16,-12-4 0 0,0 0 0 0,9 2 128 15,-9-2-128-15,14 3 0 0,-14-3 0 0,9 4 0 16,-9-4 0-16,15 2 0 0,-15-2 0 0,8 0 0 16,-8 0 128-16,13 3-128 0,-13-3 160 0,0 0-160 15,11 2 192-15,-11-2-48 0,12 0-16 0,-12 0 0 16,0 0-128-16,14 4 160 0,-14-4-160 0,9 5 160 16,-9-5-160-16,0 0 0 0,13 7 144 0,-13-7-144 15,11 5 0-15,-11-5 0 0,0 0 0 0,12 9 128 0,-12-9-128 0,0 0 0 16,14 9 0-16,-14-9 0 0,0 0 128 15,15 0-128-15,-15 0 160 0,0 0-160 0,16 4 0 0,-16-4 0 16,0 0 0-16,14 0 0 16,-14 0 0-16,0 0 128 0,14 2-128 0,-14-2 0 0,0 0 0 0,18 0 0 15,-18 0 128-15,0 0-128 0,0 0 0 0,14 0 0 16,-14 0 0-16,15 0 0 0,-15 0 0 0,16 0 128 16,-16 0-128-16,0 0 0 0,14 3 0 0,-14-3 0 15,0 0 0-15,18 0 0 0,-18 0 0 0,0 0 0 16,14 0 0-16,-14 0 0 0,18 0 0 0,-18 0 0 15,0 0 0-15,14-3 0 0,-14 3 0 0,0 0 0 16,15 0 0-16,-15 0 0 0,0 0 0 0,16-6 0 16,-16 6 0-16,14-3 0 0,-14 3 0 0,0 0 0 15,18-2 0-15,-18 2 0 0,14-4 0 0,-14 4 0 0,0 0 0 0,18 0 0 16,-18 0 0-16,14 0 128 0,-14 0-128 0,13 6 0 16,-13-6 0-16,14 3 0 0,0 1 0 0,-14-4 0 15,13 0 0-15,-13 0 0 0,14 0 0 0,-1 0 0 16,1 0 0-16,-5 0 0 0,-9 0 0 0,14-4 0 15,-14 4 0-15,13-3 0 0,-2 1 0 0,-11 2 0 16,12-4 0-16,-12 4 0 0,14-1 0 0,-14 1 0 16,13-2 0-16,-13 2 0 0,14 0 0 0,-1 2 0 15,-13-2 0-15,14 0 0 0,-14 0 0 0,11 0 0 16,1 0 0-16,-3 0 0 0,4 0 0 0,-13 0 0 16,0 0 0-16,14-2 0 0,-3 0 0 0,-11 2 0 0,12-4 0 15,-12 4 0-15,14 0 0 0,-14 0 0 16,13-1 0-16,-13 1 0 0,9-4 0 0,-9 4 0 0,0 0 128 15,10-5-128-15,-10 5 0 0,0 0 0 0,0 0 0 0,0 0 0 16,0 0-176-16,13-4 176 16,-13 4-1600-16,0 0-208 0,0 0-48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8-24T21:19:27.8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22046 7576 6447 0,'0'0'576'0,"0"0"-576"15,0 0 0-15,0 0 0 0,0 0 3648 0,0 0 608 0,0 0 128 0,0 0 32 16,0 0-2304-16,0 14-464 0,0-14-96 0,0 0-16 16,0 0-464-16,0 0-112 0,2 15 0 0,-2-15-16 15,0 0-224-15,0 0-32 0,0 0-16 0,7 14 0 16,-7-14-32-16,0 0 0 0,0 0 0 0,0 0 0 16,0 0-112-16,9 11-16 0,-9-11-16 0,0 0 0 15,0 0-32-15,0 0 0 0,10 7 0 0,-10-7 0 16,0 0-32-16,0 0-16 0,16 9 0 0,-16-9 0 15,0 0-160-15,0 0-48 0,0 0 0 0,17 3 0 0,-17-3-64 0,0 0-16 16,21 0 0-16,-21 0 0 0,14 0 0 0,-14 0-128 16,18 0 192-16,-18 0-64 0,18 0-128 0,-18 0 128 15,0 0-128-15,0 0 128 0,18 0 0 0,-18 0 0 16,18 0 0-16,-18 0 0 0,18-3 96 0,-18 3 16 16,19-6 0-16,-5 1 0 0,-14 5-48 15,18-5 0-15,-18 5 0 0,22-8 0 0,-8 5-64 0,-14 3-128 16,14-6 176-16,-14 6-176 0,18-5 128 0,0 2-128 15,0 1 0-15,-4 0 0 0,-14 2 160 0,18-2-160 16,0-1 128-16,-6 3-128 0,-12 0 0 0,18-2 128 16,-3-2-128-16,-1 4 0 0,-2-3 0 0,3 3 128 15,-5 0-128-15,3 0 0 0,-4 0 0 0,3 0 128 16,-12 0-128-16,11 0 0 0,-11 0 0 0,14 0 128 0,2 0-128 0,-7 0 0 16,-9 0 128-16,18-2-128 0,-3 2 0 15,-5 0 128-15,-10 0-128 0,13 0 0 0,1 0 144 0,-5 0-144 16,-9 0 128-16,12-4-128 15,-1 4 160-15,-11 0-160 0,13-5 256 0,-13 5-64 0,14-4 0 0,-14 4 0 16,0 0-192-16,14-3 144 0,-1-3-144 0,-13 6 128 16,0 0-128-16,14-3 128 0,-1-2-128 0,-13 5 128 15,10-2-128-15,-10 2 0 0,16-7 0 0,-16 7 128 16,15-2-128-16,-1-2 0 0,-14 4 0 0,14 0 128 16,-14 0-128-16,16-3 0 0,-1 3 0 0,-15 0 0 15,17 0 0-15,-17 0 0 0,0 0 0 0,15 3 0 16,-15-3 0-16,18 4 128 0,-18-4-128 0,14 5 0 0,-14-5 128 15,14 4-128-15,-14-4 0 0,18 0 128 16,-18 0-128-16,18 0 0 0,-18 0 144 0,18 0-144 0,-4 0 128 16,-14 0-128-16,18 2 160 0,-18-2-160 0,18 5 128 0,-4-2-128 15,-14-3 0-15,18 4 0 0,0-2 0 16,-6 1 128-16,-12-3-128 0,18 4 0 0,-18-4 0 16,14 2 0-16,1 1 0 0,-3 3 0 0,-12-6 0 15,18 3 0-15,-7 1 0 0,1-2 0 0,-12-2 0 0,15 0 128 16,-3 0-128-16,-1 0 0 0,1 0 0 0,-12 0 0 15,11 0 0-15,2 0 0 0,-13 0 0 0,14 0 0 16,-5 3 0-16,3-1 0 0,-12-2 128 0,15 0-128 16,-15 0 0-16,12-2 0 0,-1-1 128 0,-2 3-128 15,-9 0 0-15,12 0 0 0,-1 0 128 0,1 0-128 16,-12 0 0-16,15 0 0 0,-6 0 0 0,3 0 128 16,-12 0-128-16,11 0 0 0,-11 0 0 0,14 3 0 0,-14-3 0 15,16 2 0-15,-16-2 0 0,15 0 0 0,-15 0 0 16,14-2 0-16,-14 2 0 0,14-3 0 0,-1-3 0 15,-13 6 0-15,14-5 128 0,-14 5-128 0,12-7 0 0,-12 7 0 16,15-6 128-16,-15 6-128 0,0 0 0 0,14-1 0 16,-14 1 0-16,18-4 128 0,-18 4-128 0,0 0 0 15,16-4 0-15,-16 4 144 0,0 0-144 0,14 4 128 16,-14-4-128-16,0 0 0 0,0 0 0 0,0 0 0 16,0 0 0-16,18 5 0 0,-18-5 0 0,0 0 0 15,0 0 0-15,14 6 0 0,-14-6 0 0,15 7 0 16,-15-7-144-16,0 0 144 0,17 9 0 0,-17-9 0 15,15 7-160-15,-15-7 160 0,18 4-128 0,-18-4 128 16,0 0-320-16,14 7 0 0,-14-7 16 0,16 1 0 16,-16-1-2528-1,0 0-512-15</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8-24T21:19:36.7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22010 13754 15487 0,'0'0'688'0,"0"0"144"0,0 0-672 0,0 0-160 0,0 0 0 16,0 0 0-16,0 0 2096 0,0 0 384 0,0 0 80 0,0 0 0 16,0 0-720-16,0 0-160 0,0 0-16 0,0 0-16 15,0 0-688-15,0 0-128 0,0 0-16 0,0 0-16 16,0 0-416-16,0 0-96 0,0 0-16 0,0 0 0 16,0 0 32-16,0 0 0 0,0 0 0 0,0 0 0 15,0 0 112-15,13 15 32 0,-13-15 0 16,10 8 0-16,-10-8 304 0,0 0 64 0,0 0 16 0,9 15 0 15,-9-15-624-15,0 0-208 0,0 0 144 0,0 0-144 16,15 10 256-16,-15-10-16 0,0 0-16 0,16 8 0 16,-16-8-48-16,0 0-16 0,0 0 0 0,19 3 0 15,-19-3 48-15,0 0 16 0,22 4 0 0,-22-4 0 16,18 2-16-16,1 1 0 0,-19-3 0 0,18 5 0 16,-18-5-32-16,0 0-16 0,0 0 0 0,18 8 0 15,-18-8-160-15,20 9 0 0,-20-9 144 0,21 5-144 0,-21-5 144 16,18 5-144-16,-18-5 192 0,18 4-192 0,-18-4 240 15,19 2-64-15,-1-2-16 0,-18 0 0 0,18 0-32 0,-18 0-128 16,18 0 192-16,-4 0-64 0,-14 0-128 16,18 1 128-16,-4 1-128 0,2-2 128 0,-16 0-128 0,15 0 0 15,-1 0 0-15,-14 0 128 0,18 4-128 0,-4-2 0 16,-14-2 0-16,14 3 128 0,3-3-128 0,-3 0 0 16,4 0 0-16,-4 4 0 0,-14-4 144 0,12 0-144 15,3 0 160-15,-1 0-160 0,-1 0 144 0,-5 0-144 16,7-4 128-16,-6 4-128 0,-9 0 0 0,14 0 128 15,0-3-128-15,2 3 0 0,-5-2 0 0,-2-2 0 16,-9 4 128-16,14 0-128 0,2-2 0 0,-1 1 0 16,-15 1 144-16,14 0-144 0,-14 0 0 0,12 0 0 15,-12 0 0-15,15-2 128 0,-15 2-128 0,14-4 0 0,-14 4 0 16,18 0 0-16,-18 0 0 0,14 0 0 0,-14 0 0 16,18 0 128-16,-18 0-128 0,14 0 0 15,-14 0 0-15,16 0 128 0,-16 0-128 0,18 0 0 16,-3-3 0-16,-15 3 0 0,14-6 0 0,-14 6 128 15,0 0-128-15,18-1 0 0,-18 1 128 0,18-8-128 0,-18 8 128 0,14-1-128 16,-14 1 128-16,18-2-128 0,-18 2 128 0,18-6-128 16,-4 6 0-16,-14 0 0 0,18-1 0 0,-18 1 128 15,14 0-128-15,-14 0 0 0,18-4 0 0,-18 4 128 16,12 0-128-16,-12 0 0 0,15 0 0 0,-15 0 0 16,0 0 0-16,0 0 0 0,14 4 0 0,-14-4 0 15,0 0 0-15,0 0 0 0,0 0 0 0,0 0 128 16,14 0-128-16,-14 0 0 0,0 0 0 0,0 0 0 15,0 0 0-15,0 0 0 0,0 0 0 0,13-4 0 0,-13 4-192 16,0 0-64-16,0 0-16 0,9-12-13808 16,-9 12-2768-16</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8-24T21:19:39.4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10952 11907 6447 0,'0'0'576'0,"0"0"-576"15,0 0 0-15,0 0 0 0,0 0 3200 0,0 0 512 16,0 0 128-16,0 0 0 0,0 0-1536 0,0 0-320 16,0 0-64-16,0 0-16 0,0 0-528 0,0 0-96 15,0 0-32-15,0 0 0 0,0 0-304 0,0 0-64 16,0 0-16-16,0 0 0 0,0 0-224 0,0 0-32 16,0 0-16-16,14 3 0 0,-14-3-224 0,0 0-48 0,0 0-16 0,0 0 0 15,14 0-48-15,-14 0 0 0,0 0 0 0,18 0 0 16,-18 0 32-16,18-3 0 0,-18 3 0 0,15-6 0 15,-15 6 16-15,14-3 0 0,-14 3 0 0,16-5 0 16,-16 5-80-16,18-6-16 0,-18 6 0 0,0 0 0 16,0 0-80-16,16 0 0 0,-16 0-128 0,18 0 192 15,-18 0-64-15,18-3-128 0,-18 3 176 0,17 0-176 16,-17 0 176-16,18 3-176 0,-18-3 160 0,22-3-160 16,-8 3 192-16,-14 0-64 0,18-2-128 0,-4-2 192 15,0 1-16-15,1-3-16 0,-15 6 0 0,18-3 0 16,-1-3 32-16,-2 5 0 0,1-7 0 0,-5 7 0 15,-11 1-32-15,17-2 0 0,-2-4 0 0,1 6 0 16,-2-1-160-16,4-3 128 0,-4 4-128 0,-1 0 128 0,5 0-128 16,-8 0 0-16,3-3 144 0,1 3-144 0,-1 0 0 0,-3 0 0 15,3 0 0-15,1 0 0 0,-14 0 128 16,14 0-128-16,4 0 160 0,0 0-160 0,-4 0 0 0,-1 0 0 16,-13 0 0-16,18 0 0 0,-4 0 0 0,0 0 0 15,-14 0 128-15,18 0-128 0,-5 0 128 0,-13 0-128 16,19 3 176-16,-4 2-176 0,-15-5 128 0,21 0-128 15,-3 0 0-15,0 0 0 0,-4 0 0 0,-14 0 0 16,18 6 0-16,-18-6 0 0,18 0 0 0,0 2 0 16,-18-2 128-16,19 1-128 0,3-1 0 0,-4 4 128 15,-18-4-128-15,19 4 0 0,3-3 128 0,-4-1-128 16,-1 0 0-16,-1-1 0 0,1 1 0 0,0 1 0 16,-2-1 0-16,-1 0 0 0,-2 0 128 0,3 0-128 0,-1 0 0 15,0 0 0-15,2 0 0 0,-1 0 0 0,3 0 0 0,-4 0 0 16,-14 0 128-16,14 0-128 0,4 0 0 0,0 0 0 15,-4 0 0-15,-1 0 0 16,1 0 0-16,4 0 0 0,-4 0 144 0,-1 0-144 0,1 0 0 0,-2 0 144 16,3 0-144-16,-1 0 0 0,-14 0 0 0,12 4 128 15,-12-4-128-15,20 2 0 0,-6-2 0 0,3 0 0 16,-17 0 144-16,17 0-144 0,-2-2 160 0,-15 2-160 16,19-4 128-16,-3 4-128 0,4 0 0 0,-6 0 0 15,2 0 128-15,-16 0-128 0,0 0 0 0,20 6 0 16,-2-3 128-16,-18-3-128 0,18 4 0 0,0-2 0 15,-1-2 128-15,-2 3-128 0,3 1 0 0,-4-4 0 16,-2-4 128-16,6 2-128 0,-3 4 0 0,-1-2 144 16,0-2-144-16,4 2 0 0,-5 0 144 0,1 0-144 0,4 0 0 15,-4 2 0-15,-2-2 0 0,3 6 128 0,3-3-128 0,-4 1 0 16,0-2 0-16,2-2 0 0,-1 0 0 0,-1 3 0 16,-2 2 0-16,3-1 128 0,-1 0-128 0,-2-3 0 15,-1 3 0-15,5-2 0 0,-16-2 0 0,15 3 0 16,2 1 0-16,-2-1 128 0,-1-1-128 0,2 2 0 15,-5-2 128-15,-11-2-128 0,12 3 0 0,-12-3 128 16,18 0-128-16,-4 4 0 0,-14-4 0 0,15 5 128 16,-15-5-128-16,21 5 0 0,-5 1 0 0,-16-6 0 15,16 3 0-15,-16-3 128 0,18 4-128 0,0 0 0 16,-18-4 0-16,16 1 128 0,0-1-128 0,-16 0 0 16,0 0 128-16,0 0-128 0,18 0 0 0,-18 0 144 0,0 0-144 15,16 0 0-15,-16 0 128 0,18 0-128 0,-18 0 0 0,18 0 0 16,-18 0 128-16,21 0-128 0,-21 0 0 0,18 4 0 15,-18-4 0-15,14 2 0 0,4-1 0 16,-18-1 0-16,18 0 0 0,-4 0 0 0,-14 0 0 16,18-1 0-16,-3-5 128 0,-15 6-128 0,12-1 0 0,-12 1 0 15,14-8 0-15,-3 3 0 16,-11 5 128-16,13-9-128 0,-1 4 0 0,-12 5 0 0,11-13 128 0,-11 13-128 16,12-5 0-16,-12 5 0 0,15-5 0 0,-3-3 0 15,-1 5 0-15,-11 3 0 0,12-6 0 0,3 5 0 16,-15 1 0-16,12-2 0 0,-12 2 0 0,14 0 0 15,-5 0 0-15,-9 0 0 0,11-2 0 0,-11 2 0 16,16 0 0-16,-5 0 0 0,1 0 0 0,-12 0 0 16,13 2 0-16,-2 0 0 0,1-2 0 0,-1 1 0 15,1 3 0-15,-3-2 0 0,-9-2 0 0,18 0 0 0,-4 2 0 16,-1-2 0-16,-13 0-128 0,14 0 128 16,-5 0-1088-16,2 0-128 0,-11 0-32 0,18 0-12752 15,-6 0-2544-15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B0141-6C96-6E4F-B18A-E897BAAAEE8D}"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1E7D8-D722-954C-B892-0C8992D6A8B3}" type="slidenum">
              <a:rPr lang="en-US" smtClean="0"/>
              <a:t>‹#›</a:t>
            </a:fld>
            <a:endParaRPr lang="en-US"/>
          </a:p>
        </p:txBody>
      </p:sp>
    </p:spTree>
    <p:extLst>
      <p:ext uri="{BB962C8B-B14F-4D97-AF65-F5344CB8AC3E}">
        <p14:creationId xmlns:p14="http://schemas.microsoft.com/office/powerpoint/2010/main" val="147254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really happy that you decided to take this class with me!</a:t>
            </a:r>
          </a:p>
        </p:txBody>
      </p:sp>
      <p:sp>
        <p:nvSpPr>
          <p:cNvPr id="4" name="Slide Number Placeholder 3"/>
          <p:cNvSpPr>
            <a:spLocks noGrp="1"/>
          </p:cNvSpPr>
          <p:nvPr>
            <p:ph type="sldNum" sz="quarter" idx="5"/>
          </p:nvPr>
        </p:nvSpPr>
        <p:spPr/>
        <p:txBody>
          <a:bodyPr/>
          <a:lstStyle/>
          <a:p>
            <a:fld id="{4B31E7D8-D722-954C-B892-0C8992D6A8B3}" type="slidenum">
              <a:rPr lang="en-US" smtClean="0"/>
              <a:t>2</a:t>
            </a:fld>
            <a:endParaRPr lang="en-US" dirty="0"/>
          </a:p>
        </p:txBody>
      </p:sp>
    </p:spTree>
    <p:extLst>
      <p:ext uri="{BB962C8B-B14F-4D97-AF65-F5344CB8AC3E}">
        <p14:creationId xmlns:p14="http://schemas.microsoft.com/office/powerpoint/2010/main" val="362030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31E7D8-D722-954C-B892-0C8992D6A8B3}" type="slidenum">
              <a:rPr lang="en-US" smtClean="0"/>
              <a:t>14</a:t>
            </a:fld>
            <a:endParaRPr lang="en-US"/>
          </a:p>
        </p:txBody>
      </p:sp>
    </p:spTree>
    <p:extLst>
      <p:ext uri="{BB962C8B-B14F-4D97-AF65-F5344CB8AC3E}">
        <p14:creationId xmlns:p14="http://schemas.microsoft.com/office/powerpoint/2010/main" val="178382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31E7D8-D722-954C-B892-0C8992D6A8B3}" type="slidenum">
              <a:rPr lang="en-US" smtClean="0"/>
              <a:t>15</a:t>
            </a:fld>
            <a:endParaRPr lang="en-US"/>
          </a:p>
        </p:txBody>
      </p:sp>
    </p:spTree>
    <p:extLst>
      <p:ext uri="{BB962C8B-B14F-4D97-AF65-F5344CB8AC3E}">
        <p14:creationId xmlns:p14="http://schemas.microsoft.com/office/powerpoint/2010/main" val="122383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https://www.polleverywhere.com/discourses/jvM4Bh4KFn7MtxIjjl5Gn</a:t>
            </a:r>
          </a:p>
        </p:txBody>
      </p:sp>
      <p:sp>
        <p:nvSpPr>
          <p:cNvPr id="4" name="Slide Number Placeholder 3"/>
          <p:cNvSpPr>
            <a:spLocks noGrp="1"/>
          </p:cNvSpPr>
          <p:nvPr>
            <p:ph type="sldNum" sz="quarter" idx="5"/>
          </p:nvPr>
        </p:nvSpPr>
        <p:spPr/>
        <p:txBody>
          <a:bodyPr/>
          <a:lstStyle/>
          <a:p>
            <a:fld id="{4B31E7D8-D722-954C-B892-0C8992D6A8B3}" type="slidenum">
              <a:rPr lang="en-US" smtClean="0"/>
              <a:t>16</a:t>
            </a:fld>
            <a:endParaRPr lang="en-US"/>
          </a:p>
        </p:txBody>
      </p:sp>
      <p:sp>
        <p:nvSpPr>
          <p:cNvPr id="5" name="TextBox 4">
            <a:extLst>
              <a:ext uri="{FF2B5EF4-FFF2-40B4-BE49-F238E27FC236}">
                <a16:creationId xmlns:a16="http://schemas.microsoft.com/office/drawing/2014/main" id="{CA05A473-D754-608E-5984-30F9ADB957F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5470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assuming d, but c may also be enough</a:t>
            </a:r>
          </a:p>
        </p:txBody>
      </p:sp>
      <p:sp>
        <p:nvSpPr>
          <p:cNvPr id="4" name="Slide Number Placeholder 3"/>
          <p:cNvSpPr>
            <a:spLocks noGrp="1"/>
          </p:cNvSpPr>
          <p:nvPr>
            <p:ph type="sldNum" sz="quarter" idx="5"/>
          </p:nvPr>
        </p:nvSpPr>
        <p:spPr/>
        <p:txBody>
          <a:bodyPr/>
          <a:lstStyle/>
          <a:p>
            <a:fld id="{4B31E7D8-D722-954C-B892-0C8992D6A8B3}" type="slidenum">
              <a:rPr lang="en-US" smtClean="0"/>
              <a:t>17</a:t>
            </a:fld>
            <a:endParaRPr lang="en-US"/>
          </a:p>
        </p:txBody>
      </p:sp>
    </p:spTree>
    <p:extLst>
      <p:ext uri="{BB962C8B-B14F-4D97-AF65-F5344CB8AC3E}">
        <p14:creationId xmlns:p14="http://schemas.microsoft.com/office/powerpoint/2010/main" val="149572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Syllabus, schedule, lecture slides, assignment links, etc.</a:t>
            </a:r>
          </a:p>
        </p:txBody>
      </p:sp>
      <p:sp>
        <p:nvSpPr>
          <p:cNvPr id="4" name="Slide Number Placeholder 3"/>
          <p:cNvSpPr>
            <a:spLocks noGrp="1"/>
          </p:cNvSpPr>
          <p:nvPr>
            <p:ph type="sldNum" sz="quarter" idx="5"/>
          </p:nvPr>
        </p:nvSpPr>
        <p:spPr/>
        <p:txBody>
          <a:bodyPr/>
          <a:lstStyle/>
          <a:p>
            <a:fld id="{4B31E7D8-D722-954C-B892-0C8992D6A8B3}" type="slidenum">
              <a:rPr lang="en-US" smtClean="0"/>
              <a:t>19</a:t>
            </a:fld>
            <a:endParaRPr lang="en-US"/>
          </a:p>
        </p:txBody>
      </p:sp>
    </p:spTree>
    <p:extLst>
      <p:ext uri="{BB962C8B-B14F-4D97-AF65-F5344CB8AC3E}">
        <p14:creationId xmlns:p14="http://schemas.microsoft.com/office/powerpoint/2010/main" val="325865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link</a:t>
            </a:r>
          </a:p>
        </p:txBody>
      </p:sp>
      <p:sp>
        <p:nvSpPr>
          <p:cNvPr id="4" name="Slide Number Placeholder 3"/>
          <p:cNvSpPr>
            <a:spLocks noGrp="1"/>
          </p:cNvSpPr>
          <p:nvPr>
            <p:ph type="sldNum" sz="quarter" idx="5"/>
          </p:nvPr>
        </p:nvSpPr>
        <p:spPr/>
        <p:txBody>
          <a:bodyPr/>
          <a:lstStyle/>
          <a:p>
            <a:fld id="{4B31E7D8-D722-954C-B892-0C8992D6A8B3}" type="slidenum">
              <a:rPr lang="en-US" smtClean="0"/>
              <a:t>23</a:t>
            </a:fld>
            <a:endParaRPr lang="en-US"/>
          </a:p>
        </p:txBody>
      </p:sp>
    </p:spTree>
    <p:extLst>
      <p:ext uri="{BB962C8B-B14F-4D97-AF65-F5344CB8AC3E}">
        <p14:creationId xmlns:p14="http://schemas.microsoft.com/office/powerpoint/2010/main" val="427610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assignment</a:t>
            </a:r>
          </a:p>
        </p:txBody>
      </p:sp>
      <p:sp>
        <p:nvSpPr>
          <p:cNvPr id="4" name="Slide Number Placeholder 3"/>
          <p:cNvSpPr>
            <a:spLocks noGrp="1"/>
          </p:cNvSpPr>
          <p:nvPr>
            <p:ph type="sldNum" sz="quarter" idx="5"/>
          </p:nvPr>
        </p:nvSpPr>
        <p:spPr/>
        <p:txBody>
          <a:bodyPr/>
          <a:lstStyle/>
          <a:p>
            <a:fld id="{88329A18-9211-463E-86BC-E7B74E821E07}" type="slidenum">
              <a:rPr lang="en-US" smtClean="0"/>
              <a:t>24</a:t>
            </a:fld>
            <a:endParaRPr lang="en-US"/>
          </a:p>
        </p:txBody>
      </p:sp>
    </p:spTree>
    <p:extLst>
      <p:ext uri="{BB962C8B-B14F-4D97-AF65-F5344CB8AC3E}">
        <p14:creationId xmlns:p14="http://schemas.microsoft.com/office/powerpoint/2010/main" val="29157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resubmission for graduate students</a:t>
            </a:r>
          </a:p>
        </p:txBody>
      </p:sp>
      <p:sp>
        <p:nvSpPr>
          <p:cNvPr id="4" name="Slide Number Placeholder 3"/>
          <p:cNvSpPr>
            <a:spLocks noGrp="1"/>
          </p:cNvSpPr>
          <p:nvPr>
            <p:ph type="sldNum" sz="quarter" idx="5"/>
          </p:nvPr>
        </p:nvSpPr>
        <p:spPr/>
        <p:txBody>
          <a:bodyPr/>
          <a:lstStyle/>
          <a:p>
            <a:fld id="{4B31E7D8-D722-954C-B892-0C8992D6A8B3}" type="slidenum">
              <a:rPr lang="en-US" smtClean="0"/>
              <a:t>26</a:t>
            </a:fld>
            <a:endParaRPr lang="en-US"/>
          </a:p>
        </p:txBody>
      </p:sp>
    </p:spTree>
    <p:extLst>
      <p:ext uri="{BB962C8B-B14F-4D97-AF65-F5344CB8AC3E}">
        <p14:creationId xmlns:p14="http://schemas.microsoft.com/office/powerpoint/2010/main" val="292319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Post it on Piazza</a:t>
            </a:r>
          </a:p>
          <a:p>
            <a:pPr rtl="0" fontAlgn="base"/>
            <a:r>
              <a:rPr lang="en-GB" sz="1200" b="0" i="0" u="none" strike="noStrike" kern="1200" dirty="0">
                <a:solidFill>
                  <a:schemeClr val="tx1"/>
                </a:solidFill>
                <a:effectLst/>
                <a:latin typeface="+mn-lt"/>
                <a:ea typeface="+mn-ea"/>
                <a:cs typeface="+mn-cs"/>
              </a:rPr>
              <a:t>No</a:t>
            </a:r>
          </a:p>
          <a:p>
            <a:pPr rtl="0" fontAlgn="base"/>
            <a:r>
              <a:rPr lang="en-GB" sz="1200" b="0" i="0" u="none" strike="noStrike" kern="1200" dirty="0">
                <a:solidFill>
                  <a:schemeClr val="tx1"/>
                </a:solidFill>
                <a:effectLst/>
                <a:latin typeface="+mn-lt"/>
                <a:ea typeface="+mn-ea"/>
                <a:cs typeface="+mn-cs"/>
              </a:rPr>
              <a:t>Post it on Piazza</a:t>
            </a:r>
          </a:p>
          <a:p>
            <a:pPr rtl="0" fontAlgn="base"/>
            <a:r>
              <a:rPr lang="en-GB" sz="1200" b="0" i="0" u="none" strike="noStrike" kern="1200" dirty="0">
                <a:solidFill>
                  <a:schemeClr val="tx1"/>
                </a:solidFill>
                <a:effectLst/>
                <a:latin typeface="+mn-lt"/>
                <a:ea typeface="+mn-ea"/>
                <a:cs typeface="+mn-cs"/>
              </a:rPr>
              <a:t>Very much no</a:t>
            </a:r>
          </a:p>
        </p:txBody>
      </p:sp>
      <p:sp>
        <p:nvSpPr>
          <p:cNvPr id="4" name="Slide Number Placeholder 3"/>
          <p:cNvSpPr>
            <a:spLocks noGrp="1"/>
          </p:cNvSpPr>
          <p:nvPr>
            <p:ph type="sldNum" sz="quarter" idx="5"/>
          </p:nvPr>
        </p:nvSpPr>
        <p:spPr/>
        <p:txBody>
          <a:bodyPr/>
          <a:lstStyle/>
          <a:p>
            <a:fld id="{88329A18-9211-463E-86BC-E7B74E821E07}" type="slidenum">
              <a:rPr lang="en-US" smtClean="0"/>
              <a:t>27</a:t>
            </a:fld>
            <a:endParaRPr lang="en-US"/>
          </a:p>
        </p:txBody>
      </p:sp>
    </p:spTree>
    <p:extLst>
      <p:ext uri="{BB962C8B-B14F-4D97-AF65-F5344CB8AC3E}">
        <p14:creationId xmlns:p14="http://schemas.microsoft.com/office/powerpoint/2010/main" val="1473195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329A18-9211-463E-86BC-E7B74E821E07}" type="slidenum">
              <a:rPr lang="en-US" smtClean="0"/>
              <a:t>28</a:t>
            </a:fld>
            <a:endParaRPr lang="en-US"/>
          </a:p>
        </p:txBody>
      </p:sp>
    </p:spTree>
    <p:extLst>
      <p:ext uri="{BB962C8B-B14F-4D97-AF65-F5344CB8AC3E}">
        <p14:creationId xmlns:p14="http://schemas.microsoft.com/office/powerpoint/2010/main" val="381970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for questions!</a:t>
            </a:r>
          </a:p>
        </p:txBody>
      </p:sp>
      <p:sp>
        <p:nvSpPr>
          <p:cNvPr id="4" name="Slide Number Placeholder 3"/>
          <p:cNvSpPr>
            <a:spLocks noGrp="1"/>
          </p:cNvSpPr>
          <p:nvPr>
            <p:ph type="sldNum" sz="quarter" idx="10"/>
          </p:nvPr>
        </p:nvSpPr>
        <p:spPr/>
        <p:txBody>
          <a:bodyPr/>
          <a:lstStyle/>
          <a:p>
            <a:fld id="{FC2F113A-3271-48F5-857E-76D4FE824120}" type="slidenum">
              <a:rPr lang="en-US" smtClean="0"/>
              <a:t>4</a:t>
            </a:fld>
            <a:endParaRPr lang="en-US"/>
          </a:p>
        </p:txBody>
      </p:sp>
    </p:spTree>
    <p:extLst>
      <p:ext uri="{BB962C8B-B14F-4D97-AF65-F5344CB8AC3E}">
        <p14:creationId xmlns:p14="http://schemas.microsoft.com/office/powerpoint/2010/main" val="554101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prevBool</a:t>
            </a:r>
            <a:r>
              <a:rPr lang="en-US" dirty="0"/>
              <a:t> = </a:t>
            </a:r>
            <a:r>
              <a:rPr lang="en-US" dirty="0" err="1"/>
              <a:t>previousVal</a:t>
            </a:r>
            <a:endParaRPr lang="en-US" dirty="0"/>
          </a:p>
          <a:p>
            <a:r>
              <a:rPr lang="en-US" dirty="0" err="1"/>
              <a:t>outConstructorToCall</a:t>
            </a:r>
            <a:r>
              <a:rPr lang="en-US" dirty="0"/>
              <a:t> = </a:t>
            </a:r>
            <a:r>
              <a:rPr lang="en-US" dirty="0" err="1"/>
              <a:t>newConst</a:t>
            </a:r>
            <a:endParaRPr lang="en-US" dirty="0"/>
          </a:p>
        </p:txBody>
      </p:sp>
      <p:sp>
        <p:nvSpPr>
          <p:cNvPr id="4" name="Slide Number Placeholder 3"/>
          <p:cNvSpPr>
            <a:spLocks noGrp="1"/>
          </p:cNvSpPr>
          <p:nvPr>
            <p:ph type="sldNum" sz="quarter" idx="5"/>
          </p:nvPr>
        </p:nvSpPr>
        <p:spPr/>
        <p:txBody>
          <a:bodyPr/>
          <a:lstStyle/>
          <a:p>
            <a:fld id="{4B31E7D8-D722-954C-B892-0C8992D6A8B3}" type="slidenum">
              <a:rPr lang="en-US" smtClean="0"/>
              <a:t>33</a:t>
            </a:fld>
            <a:endParaRPr lang="en-US"/>
          </a:p>
        </p:txBody>
      </p:sp>
    </p:spTree>
    <p:extLst>
      <p:ext uri="{BB962C8B-B14F-4D97-AF65-F5344CB8AC3E}">
        <p14:creationId xmlns:p14="http://schemas.microsoft.com/office/powerpoint/2010/main" val="410998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shouldn’t need to!</a:t>
            </a:r>
          </a:p>
        </p:txBody>
      </p:sp>
      <p:sp>
        <p:nvSpPr>
          <p:cNvPr id="4" name="Slide Number Placeholder 3"/>
          <p:cNvSpPr>
            <a:spLocks noGrp="1"/>
          </p:cNvSpPr>
          <p:nvPr>
            <p:ph type="sldNum" sz="quarter" idx="5"/>
          </p:nvPr>
        </p:nvSpPr>
        <p:spPr/>
        <p:txBody>
          <a:bodyPr/>
          <a:lstStyle/>
          <a:p>
            <a:fld id="{4B31E7D8-D722-954C-B892-0C8992D6A8B3}" type="slidenum">
              <a:rPr lang="en-US" smtClean="0"/>
              <a:t>35</a:t>
            </a:fld>
            <a:endParaRPr lang="en-US"/>
          </a:p>
        </p:txBody>
      </p:sp>
    </p:spTree>
    <p:extLst>
      <p:ext uri="{BB962C8B-B14F-4D97-AF65-F5344CB8AC3E}">
        <p14:creationId xmlns:p14="http://schemas.microsoft.com/office/powerpoint/2010/main" val="55000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https://www.polleverywhere.com/discourses/jvM4Bh4KFn7MtxIjjl5Gn</a:t>
            </a:r>
          </a:p>
        </p:txBody>
      </p:sp>
      <p:sp>
        <p:nvSpPr>
          <p:cNvPr id="4" name="Slide Number Placeholder 3"/>
          <p:cNvSpPr>
            <a:spLocks noGrp="1"/>
          </p:cNvSpPr>
          <p:nvPr>
            <p:ph type="sldNum" sz="quarter" idx="5"/>
          </p:nvPr>
        </p:nvSpPr>
        <p:spPr/>
        <p:txBody>
          <a:bodyPr/>
          <a:lstStyle/>
          <a:p>
            <a:fld id="{4B31E7D8-D722-954C-B892-0C8992D6A8B3}" type="slidenum">
              <a:rPr lang="en-US" smtClean="0"/>
              <a:t>36</a:t>
            </a:fld>
            <a:endParaRPr lang="en-US"/>
          </a:p>
        </p:txBody>
      </p:sp>
      <p:sp>
        <p:nvSpPr>
          <p:cNvPr id="5" name="TextBox 4">
            <a:extLst>
              <a:ext uri="{FF2B5EF4-FFF2-40B4-BE49-F238E27FC236}">
                <a16:creationId xmlns:a16="http://schemas.microsoft.com/office/drawing/2014/main" id="{CA05A473-D754-608E-5984-30F9ADB957F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16297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TA office hours this week, but I’ll hold my Thursday office hour.</a:t>
            </a:r>
          </a:p>
        </p:txBody>
      </p:sp>
      <p:sp>
        <p:nvSpPr>
          <p:cNvPr id="4" name="Slide Number Placeholder 3"/>
          <p:cNvSpPr>
            <a:spLocks noGrp="1"/>
          </p:cNvSpPr>
          <p:nvPr>
            <p:ph type="sldNum" sz="quarter" idx="5"/>
          </p:nvPr>
        </p:nvSpPr>
        <p:spPr/>
        <p:txBody>
          <a:bodyPr/>
          <a:lstStyle/>
          <a:p>
            <a:fld id="{4B31E7D8-D722-954C-B892-0C8992D6A8B3}" type="slidenum">
              <a:rPr lang="en-US" smtClean="0"/>
              <a:t>40</a:t>
            </a:fld>
            <a:endParaRPr lang="en-US"/>
          </a:p>
        </p:txBody>
      </p:sp>
    </p:spTree>
    <p:extLst>
      <p:ext uri="{BB962C8B-B14F-4D97-AF65-F5344CB8AC3E}">
        <p14:creationId xmlns:p14="http://schemas.microsoft.com/office/powerpoint/2010/main" val="523666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through the links</a:t>
            </a:r>
          </a:p>
        </p:txBody>
      </p:sp>
      <p:sp>
        <p:nvSpPr>
          <p:cNvPr id="4" name="Slide Number Placeholder 3"/>
          <p:cNvSpPr>
            <a:spLocks noGrp="1"/>
          </p:cNvSpPr>
          <p:nvPr>
            <p:ph type="sldNum" sz="quarter" idx="5"/>
          </p:nvPr>
        </p:nvSpPr>
        <p:spPr/>
        <p:txBody>
          <a:bodyPr/>
          <a:lstStyle/>
          <a:p>
            <a:fld id="{88329A18-9211-463E-86BC-E7B74E821E07}" type="slidenum">
              <a:rPr lang="en-US" smtClean="0"/>
              <a:t>44</a:t>
            </a:fld>
            <a:endParaRPr lang="en-US"/>
          </a:p>
        </p:txBody>
      </p:sp>
    </p:spTree>
    <p:extLst>
      <p:ext uri="{BB962C8B-B14F-4D97-AF65-F5344CB8AC3E}">
        <p14:creationId xmlns:p14="http://schemas.microsoft.com/office/powerpoint/2010/main" val="411554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https://www.polleverywhere.com/discourses/jvM4Bh4KFn7MtxIjjl5Gn</a:t>
            </a:r>
          </a:p>
        </p:txBody>
      </p:sp>
      <p:sp>
        <p:nvSpPr>
          <p:cNvPr id="4" name="Slide Number Placeholder 3"/>
          <p:cNvSpPr>
            <a:spLocks noGrp="1"/>
          </p:cNvSpPr>
          <p:nvPr>
            <p:ph type="sldNum" sz="quarter" idx="5"/>
          </p:nvPr>
        </p:nvSpPr>
        <p:spPr/>
        <p:txBody>
          <a:bodyPr/>
          <a:lstStyle/>
          <a:p>
            <a:fld id="{4B31E7D8-D722-954C-B892-0C8992D6A8B3}" type="slidenum">
              <a:rPr lang="en-US" smtClean="0"/>
              <a:t>47</a:t>
            </a:fld>
            <a:endParaRPr lang="en-US"/>
          </a:p>
        </p:txBody>
      </p:sp>
      <p:sp>
        <p:nvSpPr>
          <p:cNvPr id="5" name="TextBox 4">
            <a:extLst>
              <a:ext uri="{FF2B5EF4-FFF2-40B4-BE49-F238E27FC236}">
                <a16:creationId xmlns:a16="http://schemas.microsoft.com/office/drawing/2014/main" id="{CA05A473-D754-608E-5984-30F9ADB957F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7980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time, take a break</a:t>
            </a:r>
          </a:p>
        </p:txBody>
      </p:sp>
      <p:sp>
        <p:nvSpPr>
          <p:cNvPr id="4" name="Slide Number Placeholder 3"/>
          <p:cNvSpPr>
            <a:spLocks noGrp="1"/>
          </p:cNvSpPr>
          <p:nvPr>
            <p:ph type="sldNum" sz="quarter" idx="5"/>
          </p:nvPr>
        </p:nvSpPr>
        <p:spPr/>
        <p:txBody>
          <a:bodyPr/>
          <a:lstStyle/>
          <a:p>
            <a:fld id="{4B31E7D8-D722-954C-B892-0C8992D6A8B3}" type="slidenum">
              <a:rPr lang="en-US" smtClean="0"/>
              <a:t>48</a:t>
            </a:fld>
            <a:endParaRPr lang="en-US"/>
          </a:p>
        </p:txBody>
      </p:sp>
    </p:spTree>
    <p:extLst>
      <p:ext uri="{BB962C8B-B14F-4D97-AF65-F5344CB8AC3E}">
        <p14:creationId xmlns:p14="http://schemas.microsoft.com/office/powerpoint/2010/main" val="11366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https://www.polleverywhere.com/discourses/jvM4Bh4KFn7MtxIjjl5Gn</a:t>
            </a:r>
          </a:p>
        </p:txBody>
      </p:sp>
      <p:sp>
        <p:nvSpPr>
          <p:cNvPr id="4" name="Slide Number Placeholder 3"/>
          <p:cNvSpPr>
            <a:spLocks noGrp="1"/>
          </p:cNvSpPr>
          <p:nvPr>
            <p:ph type="sldNum" sz="quarter" idx="5"/>
          </p:nvPr>
        </p:nvSpPr>
        <p:spPr/>
        <p:txBody>
          <a:bodyPr/>
          <a:lstStyle/>
          <a:p>
            <a:fld id="{4B31E7D8-D722-954C-B892-0C8992D6A8B3}" type="slidenum">
              <a:rPr lang="en-US" smtClean="0"/>
              <a:t>5</a:t>
            </a:fld>
            <a:endParaRPr lang="en-US"/>
          </a:p>
        </p:txBody>
      </p:sp>
      <p:sp>
        <p:nvSpPr>
          <p:cNvPr id="5" name="TextBox 4">
            <a:extLst>
              <a:ext uri="{FF2B5EF4-FFF2-40B4-BE49-F238E27FC236}">
                <a16:creationId xmlns:a16="http://schemas.microsoft.com/office/drawing/2014/main" id="{CA05A473-D754-608E-5984-30F9ADB957F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0091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e27f1931a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e27f1931a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Focus on the plural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do we need to communicate here?</a:t>
            </a:r>
          </a:p>
          <a:p>
            <a:pPr marL="0" lvl="0" indent="0" algn="l" rtl="0">
              <a:spcBef>
                <a:spcPts val="0"/>
              </a:spcBef>
              <a:spcAft>
                <a:spcPts val="0"/>
              </a:spcAft>
              <a:buNone/>
            </a:pPr>
            <a:r>
              <a:rPr lang="en-US" dirty="0"/>
              <a:t>Poll on what languages people have used, which they think are OO?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e27f1931a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e27f1931a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Highlight different languages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We’re going to try to understand the commonalities and differences between these languages, and why they work the way they do.</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I mean by choices?</a:t>
            </a:r>
          </a:p>
          <a:p>
            <a:r>
              <a:rPr lang="en-US" dirty="0"/>
              <a:t>Put ??? next to each of the definitions – is it a C, or a D? An Object, or a String?</a:t>
            </a:r>
          </a:p>
          <a:p>
            <a:endParaRPr lang="en-US" dirty="0"/>
          </a:p>
          <a:p>
            <a:r>
              <a:rPr lang="en-US" dirty="0"/>
              <a:t>2 in Java, option b</a:t>
            </a:r>
          </a:p>
        </p:txBody>
      </p:sp>
      <p:sp>
        <p:nvSpPr>
          <p:cNvPr id="4" name="Slide Number Placeholder 3"/>
          <p:cNvSpPr>
            <a:spLocks noGrp="1"/>
          </p:cNvSpPr>
          <p:nvPr>
            <p:ph type="sldNum" sz="quarter" idx="5"/>
          </p:nvPr>
        </p:nvSpPr>
        <p:spPr/>
        <p:txBody>
          <a:bodyPr/>
          <a:lstStyle/>
          <a:p>
            <a:fld id="{4B31E7D8-D722-954C-B892-0C8992D6A8B3}" type="slidenum">
              <a:rPr lang="en-US" smtClean="0"/>
              <a:t>8</a:t>
            </a:fld>
            <a:endParaRPr lang="en-US"/>
          </a:p>
        </p:txBody>
      </p:sp>
    </p:spTree>
    <p:extLst>
      <p:ext uri="{BB962C8B-B14F-4D97-AF65-F5344CB8AC3E}">
        <p14:creationId xmlns:p14="http://schemas.microsoft.com/office/powerpoint/2010/main" val="421070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5"/>
          </p:nvPr>
        </p:nvSpPr>
        <p:spPr/>
        <p:txBody>
          <a:bodyPr/>
          <a:lstStyle/>
          <a:p>
            <a:fld id="{4B31E7D8-D722-954C-B892-0C8992D6A8B3}" type="slidenum">
              <a:rPr lang="en-US" smtClean="0"/>
              <a:t>9</a:t>
            </a:fld>
            <a:endParaRPr lang="en-US"/>
          </a:p>
        </p:txBody>
      </p:sp>
    </p:spTree>
    <p:extLst>
      <p:ext uri="{BB962C8B-B14F-4D97-AF65-F5344CB8AC3E}">
        <p14:creationId xmlns:p14="http://schemas.microsoft.com/office/powerpoint/2010/main" val="247976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learn not just how to figure out the answer, but why we might make all these different choices.</a:t>
            </a:r>
          </a:p>
        </p:txBody>
      </p:sp>
      <p:sp>
        <p:nvSpPr>
          <p:cNvPr id="4" name="Slide Number Placeholder 3"/>
          <p:cNvSpPr>
            <a:spLocks noGrp="1"/>
          </p:cNvSpPr>
          <p:nvPr>
            <p:ph type="sldNum" sz="quarter" idx="5"/>
          </p:nvPr>
        </p:nvSpPr>
        <p:spPr/>
        <p:txBody>
          <a:bodyPr/>
          <a:lstStyle/>
          <a:p>
            <a:fld id="{4B31E7D8-D722-954C-B892-0C8992D6A8B3}" type="slidenum">
              <a:rPr lang="en-US" smtClean="0"/>
              <a:t>10</a:t>
            </a:fld>
            <a:endParaRPr lang="en-US"/>
          </a:p>
        </p:txBody>
      </p:sp>
    </p:spTree>
    <p:extLst>
      <p:ext uri="{BB962C8B-B14F-4D97-AF65-F5344CB8AC3E}">
        <p14:creationId xmlns:p14="http://schemas.microsoft.com/office/powerpoint/2010/main" val="288581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https://www.polleverywhere.com/discourses/jvM4Bh4KFn7MtxIjjl5Gn</a:t>
            </a:r>
          </a:p>
        </p:txBody>
      </p:sp>
      <p:sp>
        <p:nvSpPr>
          <p:cNvPr id="4" name="Slide Number Placeholder 3"/>
          <p:cNvSpPr>
            <a:spLocks noGrp="1"/>
          </p:cNvSpPr>
          <p:nvPr>
            <p:ph type="sldNum" sz="quarter" idx="5"/>
          </p:nvPr>
        </p:nvSpPr>
        <p:spPr/>
        <p:txBody>
          <a:bodyPr/>
          <a:lstStyle/>
          <a:p>
            <a:fld id="{4B31E7D8-D722-954C-B892-0C8992D6A8B3}" type="slidenum">
              <a:rPr lang="en-US" smtClean="0"/>
              <a:t>12</a:t>
            </a:fld>
            <a:endParaRPr lang="en-US"/>
          </a:p>
        </p:txBody>
      </p:sp>
      <p:sp>
        <p:nvSpPr>
          <p:cNvPr id="5" name="TextBox 4">
            <a:extLst>
              <a:ext uri="{FF2B5EF4-FFF2-40B4-BE49-F238E27FC236}">
                <a16:creationId xmlns:a16="http://schemas.microsoft.com/office/drawing/2014/main" id="{CA05A473-D754-608E-5984-30F9ADB957F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59885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 Image">
    <p:spTree>
      <p:nvGrpSpPr>
        <p:cNvPr id="1" name=""/>
        <p:cNvGrpSpPr/>
        <p:nvPr/>
      </p:nvGrpSpPr>
      <p:grpSpPr>
        <a:xfrm>
          <a:off x="0" y="0"/>
          <a:ext cx="0" cy="0"/>
          <a:chOff x="0" y="0"/>
          <a:chExt cx="0" cy="0"/>
        </a:xfrm>
      </p:grpSpPr>
      <p:pic>
        <p:nvPicPr>
          <p:cNvPr id="13" name="Picture 12" descr="A close up of a stop sign at night&#10;&#10;Description automatically generated">
            <a:extLst>
              <a:ext uri="{FF2B5EF4-FFF2-40B4-BE49-F238E27FC236}">
                <a16:creationId xmlns:a16="http://schemas.microsoft.com/office/drawing/2014/main" id="{196158C0-D9E4-0A41-8BC4-67465C1CBD71}"/>
              </a:ext>
            </a:extLst>
          </p:cNvPr>
          <p:cNvPicPr>
            <a:picLocks noChangeAspect="1"/>
          </p:cNvPicPr>
          <p:nvPr userDrawn="1"/>
        </p:nvPicPr>
        <p:blipFill rotWithShape="1">
          <a:blip r:embed="rId2"/>
          <a:srcRect t="8335" r="125" b="7249"/>
          <a:stretch/>
        </p:blipFill>
        <p:spPr>
          <a:xfrm>
            <a:off x="1" y="0"/>
            <a:ext cx="12198476" cy="6869838"/>
          </a:xfrm>
          <a:prstGeom prst="rect">
            <a:avLst/>
          </a:prstGeom>
        </p:spPr>
      </p:pic>
      <p:pic>
        <p:nvPicPr>
          <p:cNvPr id="19" name="Picture 18">
            <a:extLst>
              <a:ext uri="{FF2B5EF4-FFF2-40B4-BE49-F238E27FC236}">
                <a16:creationId xmlns:a16="http://schemas.microsoft.com/office/drawing/2014/main" id="{7D5E1EB4-1B9E-9B42-9851-40EDE4E9E82B}"/>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3" name="Text Placeholder 2">
            <a:extLst>
              <a:ext uri="{FF2B5EF4-FFF2-40B4-BE49-F238E27FC236}">
                <a16:creationId xmlns:a16="http://schemas.microsoft.com/office/drawing/2014/main" id="{8D9AE96F-8C19-B84A-9D72-E290801E02FD}"/>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20" name="Text Placeholder 16">
            <a:extLst>
              <a:ext uri="{FF2B5EF4-FFF2-40B4-BE49-F238E27FC236}">
                <a16:creationId xmlns:a16="http://schemas.microsoft.com/office/drawing/2014/main" id="{CFE74584-2B99-AD46-8276-5D67B3BAFAC7}"/>
              </a:ext>
            </a:extLst>
          </p:cNvPr>
          <p:cNvSpPr>
            <a:spLocks noGrp="1"/>
          </p:cNvSpPr>
          <p:nvPr>
            <p:ph type="body" sz="quarter" idx="12" hasCustomPrompt="1"/>
          </p:nvPr>
        </p:nvSpPr>
        <p:spPr>
          <a:xfrm>
            <a:off x="1072466" y="1903421"/>
            <a:ext cx="9303986" cy="2006600"/>
          </a:xfrm>
        </p:spPr>
        <p:txBody>
          <a:bodyPr anchor="b">
            <a:normAutofit/>
          </a:bodyPr>
          <a:lstStyle>
            <a:lvl1pPr marL="0" indent="0">
              <a:buNone/>
              <a:defRPr sz="7000" b="1" i="0">
                <a:solidFill>
                  <a:schemeClr val="bg1"/>
                </a:solidFill>
                <a:latin typeface="Helvetica" pitchFamily="2" charset="0"/>
              </a:defRPr>
            </a:lvl1pPr>
          </a:lstStyle>
          <a:p>
            <a:r>
              <a:rPr lang="en-US" dirty="0"/>
              <a:t>Click to add title</a:t>
            </a:r>
          </a:p>
        </p:txBody>
      </p:sp>
      <p:grpSp>
        <p:nvGrpSpPr>
          <p:cNvPr id="30" name="Group 29">
            <a:extLst>
              <a:ext uri="{FF2B5EF4-FFF2-40B4-BE49-F238E27FC236}">
                <a16:creationId xmlns:a16="http://schemas.microsoft.com/office/drawing/2014/main" id="{89EDE74F-6A6C-D245-A2F7-AF33D4F82089}"/>
              </a:ext>
            </a:extLst>
          </p:cNvPr>
          <p:cNvGrpSpPr/>
          <p:nvPr userDrawn="1"/>
        </p:nvGrpSpPr>
        <p:grpSpPr>
          <a:xfrm>
            <a:off x="3" y="6682727"/>
            <a:ext cx="6662422" cy="195925"/>
            <a:chOff x="1" y="-8478"/>
            <a:chExt cx="6662422" cy="278771"/>
          </a:xfrm>
        </p:grpSpPr>
        <p:sp>
          <p:nvSpPr>
            <p:cNvPr id="31" name="Rectangle 30">
              <a:extLst>
                <a:ext uri="{FF2B5EF4-FFF2-40B4-BE49-F238E27FC236}">
                  <a16:creationId xmlns:a16="http://schemas.microsoft.com/office/drawing/2014/main" id="{A968A564-DF31-EB4F-92C5-0CB102634556}"/>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970217A-54DB-C548-A0A7-1FD3481E7E6B}"/>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3" name="Rectangle 32">
              <a:extLst>
                <a:ext uri="{FF2B5EF4-FFF2-40B4-BE49-F238E27FC236}">
                  <a16:creationId xmlns:a16="http://schemas.microsoft.com/office/drawing/2014/main" id="{A6BB8F08-91B9-BB49-B4CC-FCBBC9F8F9F4}"/>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20AC43A-2F01-1D4A-A4C6-38EADAD979B2}"/>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B80BFC2-1849-9D4E-BCF4-E5DDEA5745BB}"/>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2EED28A-2EB4-F943-83C4-93634E5BBAC2}"/>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528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64F006E-8043-5441-A033-5553A09E1817}"/>
              </a:ext>
            </a:extLst>
          </p:cNvPr>
          <p:cNvSpPr>
            <a:spLocks noGrp="1"/>
          </p:cNvSpPr>
          <p:nvPr>
            <p:ph type="pic" idx="18" hasCustomPrompt="1"/>
          </p:nvPr>
        </p:nvSpPr>
        <p:spPr>
          <a:xfrm>
            <a:off x="1570231" y="2332015"/>
            <a:ext cx="4616816" cy="3367763"/>
          </a:xfrm>
          <a:custGeom>
            <a:avLst/>
            <a:gdLst>
              <a:gd name="connsiteX0" fmla="*/ 2913757 w 4616816"/>
              <a:gd name="connsiteY0" fmla="*/ 0 h 3367763"/>
              <a:gd name="connsiteX1" fmla="*/ 4616816 w 4616816"/>
              <a:gd name="connsiteY1" fmla="*/ 0 h 3367763"/>
              <a:gd name="connsiteX2" fmla="*/ 4616816 w 4616816"/>
              <a:gd name="connsiteY2" fmla="*/ 3367763 h 3367763"/>
              <a:gd name="connsiteX3" fmla="*/ 0 w 4616816"/>
              <a:gd name="connsiteY3" fmla="*/ 3367763 h 3367763"/>
              <a:gd name="connsiteX4" fmla="*/ 0 w 4616816"/>
              <a:gd name="connsiteY4" fmla="*/ 774269 h 3367763"/>
              <a:gd name="connsiteX5" fmla="*/ 789262 w 4616816"/>
              <a:gd name="connsiteY5" fmla="*/ 774269 h 3367763"/>
              <a:gd name="connsiteX6" fmla="*/ 1231250 w 4616816"/>
              <a:gd name="connsiteY6" fmla="*/ 1206069 h 3367763"/>
              <a:gd name="connsiteX7" fmla="*/ 1673238 w 4616816"/>
              <a:gd name="connsiteY7" fmla="*/ 774269 h 3367763"/>
              <a:gd name="connsiteX8" fmla="*/ 2913757 w 4616816"/>
              <a:gd name="connsiteY8" fmla="*/ 774269 h 336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6816" h="3367763">
                <a:moveTo>
                  <a:pt x="2913757" y="0"/>
                </a:moveTo>
                <a:lnTo>
                  <a:pt x="4616816" y="0"/>
                </a:lnTo>
                <a:lnTo>
                  <a:pt x="4616816" y="3367763"/>
                </a:lnTo>
                <a:lnTo>
                  <a:pt x="0" y="3367763"/>
                </a:lnTo>
                <a:lnTo>
                  <a:pt x="0" y="774269"/>
                </a:lnTo>
                <a:lnTo>
                  <a:pt x="789262" y="774269"/>
                </a:lnTo>
                <a:lnTo>
                  <a:pt x="1231250" y="1206069"/>
                </a:lnTo>
                <a:lnTo>
                  <a:pt x="1673238" y="774269"/>
                </a:lnTo>
                <a:lnTo>
                  <a:pt x="2913757" y="774269"/>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9" name="Rectangle 8">
            <a:extLst>
              <a:ext uri="{FF2B5EF4-FFF2-40B4-BE49-F238E27FC236}">
                <a16:creationId xmlns:a16="http://schemas.microsoft.com/office/drawing/2014/main" id="{BA4D62F4-36E2-9844-986C-C107EAF0C998}"/>
              </a:ext>
            </a:extLst>
          </p:cNvPr>
          <p:cNvSpPr/>
          <p:nvPr userDrawn="1"/>
        </p:nvSpPr>
        <p:spPr>
          <a:xfrm rot="5400000">
            <a:off x="1265617" y="2179453"/>
            <a:ext cx="118034" cy="798062"/>
          </a:xfrm>
          <a:prstGeom prst="rect">
            <a:avLst/>
          </a:prstGeom>
          <a:solidFill>
            <a:srgbClr val="F5B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78903ABD-AD25-5A44-84EC-474AFF0750FD}"/>
              </a:ext>
            </a:extLst>
          </p:cNvPr>
          <p:cNvSpPr/>
          <p:nvPr userDrawn="1"/>
        </p:nvSpPr>
        <p:spPr>
          <a:xfrm>
            <a:off x="579241" y="577662"/>
            <a:ext cx="3904747" cy="2960422"/>
          </a:xfrm>
          <a:custGeom>
            <a:avLst/>
            <a:gdLst>
              <a:gd name="connsiteX0" fmla="*/ 0 w 3904747"/>
              <a:gd name="connsiteY0" fmla="*/ 0 h 2960422"/>
              <a:gd name="connsiteX1" fmla="*/ 3904747 w 3904747"/>
              <a:gd name="connsiteY1" fmla="*/ 0 h 2960422"/>
              <a:gd name="connsiteX2" fmla="*/ 3904747 w 3904747"/>
              <a:gd name="connsiteY2" fmla="*/ 2528622 h 2960422"/>
              <a:gd name="connsiteX3" fmla="*/ 2664228 w 3904747"/>
              <a:gd name="connsiteY3" fmla="*/ 2528622 h 2960422"/>
              <a:gd name="connsiteX4" fmla="*/ 2222240 w 3904747"/>
              <a:gd name="connsiteY4" fmla="*/ 2960422 h 2960422"/>
              <a:gd name="connsiteX5" fmla="*/ 1780252 w 3904747"/>
              <a:gd name="connsiteY5" fmla="*/ 2528622 h 2960422"/>
              <a:gd name="connsiteX6" fmla="*/ 0 w 3904747"/>
              <a:gd name="connsiteY6" fmla="*/ 2528622 h 296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747" h="2960422">
                <a:moveTo>
                  <a:pt x="0" y="0"/>
                </a:moveTo>
                <a:lnTo>
                  <a:pt x="3904747" y="0"/>
                </a:lnTo>
                <a:lnTo>
                  <a:pt x="3904747" y="2528622"/>
                </a:lnTo>
                <a:lnTo>
                  <a:pt x="2664228" y="2528622"/>
                </a:lnTo>
                <a:lnTo>
                  <a:pt x="2222240" y="2960422"/>
                </a:lnTo>
                <a:lnTo>
                  <a:pt x="1780252" y="2528622"/>
                </a:lnTo>
                <a:lnTo>
                  <a:pt x="0" y="25286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Subtitle 2">
            <a:extLst>
              <a:ext uri="{FF2B5EF4-FFF2-40B4-BE49-F238E27FC236}">
                <a16:creationId xmlns:a16="http://schemas.microsoft.com/office/drawing/2014/main" id="{793B8012-2B1D-D54D-A1E8-75549C1F25DE}"/>
              </a:ext>
            </a:extLst>
          </p:cNvPr>
          <p:cNvSpPr>
            <a:spLocks noGrp="1"/>
          </p:cNvSpPr>
          <p:nvPr userDrawn="1">
            <p:ph type="subTitle" idx="10" hasCustomPrompt="1"/>
          </p:nvPr>
        </p:nvSpPr>
        <p:spPr>
          <a:xfrm>
            <a:off x="925603" y="857033"/>
            <a:ext cx="3194705" cy="1655762"/>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bg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grpSp>
        <p:nvGrpSpPr>
          <p:cNvPr id="11" name="Group 10">
            <a:extLst>
              <a:ext uri="{FF2B5EF4-FFF2-40B4-BE49-F238E27FC236}">
                <a16:creationId xmlns:a16="http://schemas.microsoft.com/office/drawing/2014/main" id="{EDE34DDA-642A-EA49-946E-940E58023E58}"/>
              </a:ext>
            </a:extLst>
          </p:cNvPr>
          <p:cNvGrpSpPr/>
          <p:nvPr userDrawn="1"/>
        </p:nvGrpSpPr>
        <p:grpSpPr>
          <a:xfrm>
            <a:off x="4320090" y="914400"/>
            <a:ext cx="5124530" cy="945597"/>
            <a:chOff x="966312" y="5217543"/>
            <a:chExt cx="5124530" cy="945597"/>
          </a:xfrm>
        </p:grpSpPr>
        <p:sp>
          <p:nvSpPr>
            <p:cNvPr id="12" name="Oval 11">
              <a:extLst>
                <a:ext uri="{FF2B5EF4-FFF2-40B4-BE49-F238E27FC236}">
                  <a16:creationId xmlns:a16="http://schemas.microsoft.com/office/drawing/2014/main" id="{4F0F6E85-0042-4A4F-853F-B64ACAAB186C}"/>
                </a:ext>
              </a:extLst>
            </p:cNvPr>
            <p:cNvSpPr/>
            <p:nvPr userDrawn="1"/>
          </p:nvSpPr>
          <p:spPr>
            <a:xfrm>
              <a:off x="5875690" y="5947988"/>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Elbow Connector 12">
              <a:extLst>
                <a:ext uri="{FF2B5EF4-FFF2-40B4-BE49-F238E27FC236}">
                  <a16:creationId xmlns:a16="http://schemas.microsoft.com/office/drawing/2014/main" id="{A517F3CB-DED2-7C48-A01A-560B8DAF447B}"/>
                </a:ext>
              </a:extLst>
            </p:cNvPr>
            <p:cNvCxnSpPr>
              <a:cxnSpLocks/>
            </p:cNvCxnSpPr>
            <p:nvPr userDrawn="1"/>
          </p:nvCxnSpPr>
          <p:spPr>
            <a:xfrm>
              <a:off x="966312" y="5217543"/>
              <a:ext cx="5016954" cy="716679"/>
            </a:xfrm>
            <a:prstGeom prst="bentConnector3">
              <a:avLst>
                <a:gd name="adj1" fmla="val 100122"/>
              </a:avLst>
            </a:prstGeom>
            <a:ln w="28575" cap="rnd" cmpd="sng" algn="ctr">
              <a:solidFill>
                <a:schemeClr val="accent1"/>
              </a:solidFill>
              <a:prstDash val="sysDot"/>
              <a:miter lim="800000"/>
              <a:headEnd type="oval" w="lg" len="lg"/>
              <a:tailEnd type="none" w="lg" len="lg"/>
            </a:ln>
          </p:spPr>
          <p:style>
            <a:lnRef idx="0">
              <a:scrgbClr r="0" g="0" b="0"/>
            </a:lnRef>
            <a:fillRef idx="0">
              <a:scrgbClr r="0" g="0" b="0"/>
            </a:fillRef>
            <a:effectRef idx="0">
              <a:scrgbClr r="0" g="0" b="0"/>
            </a:effectRef>
            <a:fontRef idx="minor">
              <a:schemeClr val="tx1"/>
            </a:fontRef>
          </p:style>
        </p:cxnSp>
      </p:grpSp>
      <p:sp>
        <p:nvSpPr>
          <p:cNvPr id="14" name="Text Placeholder 7">
            <a:extLst>
              <a:ext uri="{FF2B5EF4-FFF2-40B4-BE49-F238E27FC236}">
                <a16:creationId xmlns:a16="http://schemas.microsoft.com/office/drawing/2014/main" id="{A0BC2A8D-7F3D-3E40-AAAE-3B04DC76A077}"/>
              </a:ext>
            </a:extLst>
          </p:cNvPr>
          <p:cNvSpPr>
            <a:spLocks noGrp="1"/>
          </p:cNvSpPr>
          <p:nvPr userDrawn="1">
            <p:ph type="body" sz="quarter" idx="17"/>
          </p:nvPr>
        </p:nvSpPr>
        <p:spPr>
          <a:xfrm>
            <a:off x="6531228" y="2332015"/>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7517DB94-C096-E44C-90B3-4DFE5191A7F3}"/>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277680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C62A3860-5E11-CA44-9603-510CDEF15C90}"/>
              </a:ext>
            </a:extLst>
          </p:cNvPr>
          <p:cNvSpPr>
            <a:spLocks noGrp="1"/>
          </p:cNvSpPr>
          <p:nvPr>
            <p:ph type="pic" idx="14" hasCustomPrompt="1"/>
          </p:nvPr>
        </p:nvSpPr>
        <p:spPr>
          <a:xfrm>
            <a:off x="0" y="0"/>
            <a:ext cx="6662425" cy="6869838"/>
          </a:xfrm>
          <a:custGeom>
            <a:avLst/>
            <a:gdLst>
              <a:gd name="connsiteX0" fmla="*/ 0 w 6662425"/>
              <a:gd name="connsiteY0" fmla="*/ 0 h 6869838"/>
              <a:gd name="connsiteX1" fmla="*/ 6662425 w 6662425"/>
              <a:gd name="connsiteY1" fmla="*/ 0 h 6869838"/>
              <a:gd name="connsiteX2" fmla="*/ 6662425 w 6662425"/>
              <a:gd name="connsiteY2" fmla="*/ 889422 h 6869838"/>
              <a:gd name="connsiteX3" fmla="*/ 6201493 w 6662425"/>
              <a:gd name="connsiteY3" fmla="*/ 1538917 h 6869838"/>
              <a:gd name="connsiteX4" fmla="*/ 6662425 w 6662425"/>
              <a:gd name="connsiteY4" fmla="*/ 2188412 h 6869838"/>
              <a:gd name="connsiteX5" fmla="*/ 6662425 w 6662425"/>
              <a:gd name="connsiteY5" fmla="*/ 6869838 h 6869838"/>
              <a:gd name="connsiteX6" fmla="*/ 0 w 6662425"/>
              <a:gd name="connsiteY6" fmla="*/ 6869838 h 6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425" h="6869838">
                <a:moveTo>
                  <a:pt x="0" y="0"/>
                </a:moveTo>
                <a:lnTo>
                  <a:pt x="6662425" y="0"/>
                </a:lnTo>
                <a:lnTo>
                  <a:pt x="6662425" y="889422"/>
                </a:lnTo>
                <a:lnTo>
                  <a:pt x="6201493" y="1538917"/>
                </a:lnTo>
                <a:lnTo>
                  <a:pt x="6662425" y="2188412"/>
                </a:lnTo>
                <a:lnTo>
                  <a:pt x="6662425" y="6869838"/>
                </a:lnTo>
                <a:lnTo>
                  <a:pt x="0" y="6869838"/>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22" name="Rectangle 21">
            <a:extLst>
              <a:ext uri="{FF2B5EF4-FFF2-40B4-BE49-F238E27FC236}">
                <a16:creationId xmlns:a16="http://schemas.microsoft.com/office/drawing/2014/main" id="{C9EDDA5C-735F-074F-A57E-0488C7A88C09}"/>
              </a:ext>
            </a:extLst>
          </p:cNvPr>
          <p:cNvSpPr/>
          <p:nvPr userDrawn="1"/>
        </p:nvSpPr>
        <p:spPr>
          <a:xfrm rot="5400000">
            <a:off x="7627518"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Text Placeholder 5">
            <a:extLst>
              <a:ext uri="{FF2B5EF4-FFF2-40B4-BE49-F238E27FC236}">
                <a16:creationId xmlns:a16="http://schemas.microsoft.com/office/drawing/2014/main" id="{1EE7B47B-62A4-B14A-A89C-3D58B66EB2F2}"/>
              </a:ext>
            </a:extLst>
          </p:cNvPr>
          <p:cNvSpPr>
            <a:spLocks noGrp="1"/>
          </p:cNvSpPr>
          <p:nvPr userDrawn="1">
            <p:ph type="body" sz="quarter" idx="15" hasCustomPrompt="1"/>
          </p:nvPr>
        </p:nvSpPr>
        <p:spPr>
          <a:xfrm>
            <a:off x="7182062" y="605971"/>
            <a:ext cx="4599981" cy="1217123"/>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25" name="Text Placeholder 7">
            <a:extLst>
              <a:ext uri="{FF2B5EF4-FFF2-40B4-BE49-F238E27FC236}">
                <a16:creationId xmlns:a16="http://schemas.microsoft.com/office/drawing/2014/main" id="{54A20B48-160B-9649-B1CE-85B65B9D0670}"/>
              </a:ext>
            </a:extLst>
          </p:cNvPr>
          <p:cNvSpPr>
            <a:spLocks noGrp="1"/>
          </p:cNvSpPr>
          <p:nvPr userDrawn="1">
            <p:ph type="body" sz="quarter" idx="17"/>
          </p:nvPr>
        </p:nvSpPr>
        <p:spPr>
          <a:xfrm>
            <a:off x="7171548" y="2288330"/>
            <a:ext cx="4609636"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7" name="Picture 26">
            <a:extLst>
              <a:ext uri="{FF2B5EF4-FFF2-40B4-BE49-F238E27FC236}">
                <a16:creationId xmlns:a16="http://schemas.microsoft.com/office/drawing/2014/main" id="{E807ACF1-2B6C-7642-A0CB-9F4F4E1328A0}"/>
              </a:ext>
            </a:extLst>
          </p:cNvPr>
          <p:cNvPicPr>
            <a:picLocks noChangeAspect="1"/>
          </p:cNvPicPr>
          <p:nvPr userDrawn="1"/>
        </p:nvPicPr>
        <p:blipFill>
          <a:blip r:embed="rId2"/>
          <a:stretch>
            <a:fillRect/>
          </a:stretch>
        </p:blipFill>
        <p:spPr>
          <a:xfrm>
            <a:off x="9493314" y="5913912"/>
            <a:ext cx="2541613" cy="768815"/>
          </a:xfrm>
          <a:prstGeom prst="rect">
            <a:avLst/>
          </a:prstGeom>
        </p:spPr>
      </p:pic>
      <p:grpSp>
        <p:nvGrpSpPr>
          <p:cNvPr id="21" name="Group 20">
            <a:extLst>
              <a:ext uri="{FF2B5EF4-FFF2-40B4-BE49-F238E27FC236}">
                <a16:creationId xmlns:a16="http://schemas.microsoft.com/office/drawing/2014/main" id="{D2CF3F8E-EC04-F847-999A-B3D7E576A2CC}"/>
              </a:ext>
            </a:extLst>
          </p:cNvPr>
          <p:cNvGrpSpPr/>
          <p:nvPr userDrawn="1"/>
        </p:nvGrpSpPr>
        <p:grpSpPr>
          <a:xfrm>
            <a:off x="3" y="6682727"/>
            <a:ext cx="6662422" cy="195925"/>
            <a:chOff x="1" y="-8478"/>
            <a:chExt cx="6662422" cy="278771"/>
          </a:xfrm>
        </p:grpSpPr>
        <p:sp>
          <p:nvSpPr>
            <p:cNvPr id="24" name="Rectangle 23">
              <a:extLst>
                <a:ext uri="{FF2B5EF4-FFF2-40B4-BE49-F238E27FC236}">
                  <a16:creationId xmlns:a16="http://schemas.microsoft.com/office/drawing/2014/main" id="{D24CC1FD-76DF-974B-BD87-B700F1710DC0}"/>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EA76F04-80A5-3643-81FA-D08DD3649189}"/>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9" name="Rectangle 28">
              <a:extLst>
                <a:ext uri="{FF2B5EF4-FFF2-40B4-BE49-F238E27FC236}">
                  <a16:creationId xmlns:a16="http://schemas.microsoft.com/office/drawing/2014/main" id="{35CD41CF-3ACD-3142-ABF5-56608ECEE68A}"/>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E0C15C-3C5D-324C-B928-05A09BFE5D9B}"/>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12FF78A-0EDD-FE4B-8109-64A197029FC9}"/>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0AD6F3B-C41A-D547-A9CC-98A1A104FAA7}"/>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031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50CAB3-8CF6-334B-833C-74BAFB609013}"/>
              </a:ext>
            </a:extLst>
          </p:cNvPr>
          <p:cNvSpPr>
            <a:spLocks noGrp="1"/>
          </p:cNvSpPr>
          <p:nvPr>
            <p:ph type="pic" idx="14" hasCustomPrompt="1"/>
          </p:nvPr>
        </p:nvSpPr>
        <p:spPr>
          <a:xfrm>
            <a:off x="0" y="0"/>
            <a:ext cx="9394338" cy="6869838"/>
          </a:xfrm>
          <a:custGeom>
            <a:avLst/>
            <a:gdLst>
              <a:gd name="connsiteX0" fmla="*/ 0 w 9394338"/>
              <a:gd name="connsiteY0" fmla="*/ 0 h 6869838"/>
              <a:gd name="connsiteX1" fmla="*/ 9394338 w 9394338"/>
              <a:gd name="connsiteY1" fmla="*/ 0 h 6869838"/>
              <a:gd name="connsiteX2" fmla="*/ 9394338 w 9394338"/>
              <a:gd name="connsiteY2" fmla="*/ 879698 h 6869838"/>
              <a:gd name="connsiteX3" fmla="*/ 8926504 w 9394338"/>
              <a:gd name="connsiteY3" fmla="*/ 1538917 h 6869838"/>
              <a:gd name="connsiteX4" fmla="*/ 9394338 w 9394338"/>
              <a:gd name="connsiteY4" fmla="*/ 2198136 h 6869838"/>
              <a:gd name="connsiteX5" fmla="*/ 9394338 w 9394338"/>
              <a:gd name="connsiteY5" fmla="*/ 6869837 h 6869838"/>
              <a:gd name="connsiteX6" fmla="*/ 9394338 w 9394338"/>
              <a:gd name="connsiteY6" fmla="*/ 6869838 h 6869838"/>
              <a:gd name="connsiteX7" fmla="*/ 0 w 9394338"/>
              <a:gd name="connsiteY7" fmla="*/ 6869838 h 6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338" h="6869838">
                <a:moveTo>
                  <a:pt x="0" y="0"/>
                </a:moveTo>
                <a:lnTo>
                  <a:pt x="9394338" y="0"/>
                </a:lnTo>
                <a:lnTo>
                  <a:pt x="9394338" y="879698"/>
                </a:lnTo>
                <a:lnTo>
                  <a:pt x="8926504" y="1538917"/>
                </a:lnTo>
                <a:lnTo>
                  <a:pt x="9394338" y="2198136"/>
                </a:lnTo>
                <a:lnTo>
                  <a:pt x="9394338" y="6869837"/>
                </a:lnTo>
                <a:lnTo>
                  <a:pt x="9394338" y="6869838"/>
                </a:lnTo>
                <a:lnTo>
                  <a:pt x="0" y="6869838"/>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3" name="Text Placeholder 2">
            <a:extLst>
              <a:ext uri="{FF2B5EF4-FFF2-40B4-BE49-F238E27FC236}">
                <a16:creationId xmlns:a16="http://schemas.microsoft.com/office/drawing/2014/main" id="{BCC771AE-249B-D94A-83CF-1E8D9DA9E2D1}"/>
              </a:ext>
            </a:extLst>
          </p:cNvPr>
          <p:cNvSpPr>
            <a:spLocks noGrp="1"/>
          </p:cNvSpPr>
          <p:nvPr userDrawn="1">
            <p:ph type="body" sz="quarter" idx="15" hasCustomPrompt="1"/>
          </p:nvPr>
        </p:nvSpPr>
        <p:spPr>
          <a:xfrm>
            <a:off x="9654988" y="2172058"/>
            <a:ext cx="2088872" cy="3527552"/>
          </a:xfrm>
        </p:spPr>
        <p:txBody>
          <a:bodyPr>
            <a:normAutofit/>
          </a:bodyPr>
          <a:lstStyle>
            <a:lvl1pPr marL="0" indent="0">
              <a:lnSpc>
                <a:spcPct val="100000"/>
              </a:lnSpc>
              <a:buNone/>
              <a:defRPr sz="1600">
                <a:solidFill>
                  <a:schemeClr val="bg2"/>
                </a:solidFill>
              </a:defRPr>
            </a:lvl1pPr>
          </a:lstStyle>
          <a:p>
            <a:pPr lvl="0"/>
            <a:r>
              <a:rPr lang="en-US" dirty="0"/>
              <a:t>Click to edit Master text styles</a:t>
            </a:r>
          </a:p>
        </p:txBody>
      </p:sp>
      <p:pic>
        <p:nvPicPr>
          <p:cNvPr id="26" name="Picture 25">
            <a:extLst>
              <a:ext uri="{FF2B5EF4-FFF2-40B4-BE49-F238E27FC236}">
                <a16:creationId xmlns:a16="http://schemas.microsoft.com/office/drawing/2014/main" id="{BD10DA71-6BC0-4647-B511-77762CC81257}"/>
              </a:ext>
            </a:extLst>
          </p:cNvPr>
          <p:cNvPicPr>
            <a:picLocks noChangeAspect="1"/>
          </p:cNvPicPr>
          <p:nvPr userDrawn="1"/>
        </p:nvPicPr>
        <p:blipFill>
          <a:blip r:embed="rId2"/>
          <a:stretch>
            <a:fillRect/>
          </a:stretch>
        </p:blipFill>
        <p:spPr>
          <a:xfrm>
            <a:off x="9493314" y="5913912"/>
            <a:ext cx="2541613" cy="768815"/>
          </a:xfrm>
          <a:prstGeom prst="rect">
            <a:avLst/>
          </a:prstGeom>
        </p:spPr>
      </p:pic>
      <p:grpSp>
        <p:nvGrpSpPr>
          <p:cNvPr id="35" name="Group 34">
            <a:extLst>
              <a:ext uri="{FF2B5EF4-FFF2-40B4-BE49-F238E27FC236}">
                <a16:creationId xmlns:a16="http://schemas.microsoft.com/office/drawing/2014/main" id="{585627FD-04A9-5C4B-ACCA-B89A15FDC0AD}"/>
              </a:ext>
            </a:extLst>
          </p:cNvPr>
          <p:cNvGrpSpPr/>
          <p:nvPr userDrawn="1"/>
        </p:nvGrpSpPr>
        <p:grpSpPr>
          <a:xfrm>
            <a:off x="3" y="6682727"/>
            <a:ext cx="6662422" cy="195925"/>
            <a:chOff x="1" y="-8478"/>
            <a:chExt cx="6662422" cy="278771"/>
          </a:xfrm>
        </p:grpSpPr>
        <p:sp>
          <p:nvSpPr>
            <p:cNvPr id="36" name="Rectangle 35">
              <a:extLst>
                <a:ext uri="{FF2B5EF4-FFF2-40B4-BE49-F238E27FC236}">
                  <a16:creationId xmlns:a16="http://schemas.microsoft.com/office/drawing/2014/main" id="{E0E8A1B5-87FF-6343-AC2D-A7ADA29E51BF}"/>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A51CC3-B800-8645-ABAB-A61756E832EC}"/>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8" name="Rectangle 37">
              <a:extLst>
                <a:ext uri="{FF2B5EF4-FFF2-40B4-BE49-F238E27FC236}">
                  <a16:creationId xmlns:a16="http://schemas.microsoft.com/office/drawing/2014/main" id="{187DB241-DD42-8F4B-A43D-F13290D52264}"/>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F08CB10-04D5-3C43-A405-40EC68E67170}"/>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9B25189-AFC4-FB40-9C3D-9E439EEC7349}"/>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23F3ED0-D14F-8147-A921-6521AB443F76}"/>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873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DBF7A80-5B7C-9F42-B654-3D97F247690F}"/>
              </a:ext>
            </a:extLst>
          </p:cNvPr>
          <p:cNvSpPr>
            <a:spLocks noGrp="1"/>
          </p:cNvSpPr>
          <p:nvPr>
            <p:ph type="pic" idx="14" hasCustomPrompt="1"/>
          </p:nvPr>
        </p:nvSpPr>
        <p:spPr>
          <a:xfrm>
            <a:off x="0" y="2450"/>
            <a:ext cx="12207240" cy="5076493"/>
          </a:xfrm>
          <a:custGeom>
            <a:avLst/>
            <a:gdLst>
              <a:gd name="connsiteX0" fmla="*/ 0 w 12207240"/>
              <a:gd name="connsiteY0" fmla="*/ 0 h 5076493"/>
              <a:gd name="connsiteX1" fmla="*/ 12207240 w 12207240"/>
              <a:gd name="connsiteY1" fmla="*/ 0 h 5076493"/>
              <a:gd name="connsiteX2" fmla="*/ 12207240 w 12207240"/>
              <a:gd name="connsiteY2" fmla="*/ 5076493 h 5076493"/>
              <a:gd name="connsiteX3" fmla="*/ 2875238 w 12207240"/>
              <a:gd name="connsiteY3" fmla="*/ 5076493 h 5076493"/>
              <a:gd name="connsiteX4" fmla="*/ 2285366 w 12207240"/>
              <a:gd name="connsiteY4" fmla="*/ 4658397 h 5076493"/>
              <a:gd name="connsiteX5" fmla="*/ 1695495 w 12207240"/>
              <a:gd name="connsiteY5" fmla="*/ 5076493 h 5076493"/>
              <a:gd name="connsiteX6" fmla="*/ 0 w 12207240"/>
              <a:gd name="connsiteY6" fmla="*/ 5076493 h 50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7240" h="5076493">
                <a:moveTo>
                  <a:pt x="0" y="0"/>
                </a:moveTo>
                <a:lnTo>
                  <a:pt x="12207240" y="0"/>
                </a:lnTo>
                <a:lnTo>
                  <a:pt x="12207240" y="5076493"/>
                </a:lnTo>
                <a:lnTo>
                  <a:pt x="2875238" y="5076493"/>
                </a:lnTo>
                <a:lnTo>
                  <a:pt x="2285366" y="4658397"/>
                </a:lnTo>
                <a:lnTo>
                  <a:pt x="1695495" y="5076493"/>
                </a:lnTo>
                <a:lnTo>
                  <a:pt x="0" y="5076493"/>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3" name="Text Placeholder 2">
            <a:extLst>
              <a:ext uri="{FF2B5EF4-FFF2-40B4-BE49-F238E27FC236}">
                <a16:creationId xmlns:a16="http://schemas.microsoft.com/office/drawing/2014/main" id="{70F6EF2A-7EC4-6643-AAB4-FC04463F9825}"/>
              </a:ext>
            </a:extLst>
          </p:cNvPr>
          <p:cNvSpPr>
            <a:spLocks noGrp="1"/>
          </p:cNvSpPr>
          <p:nvPr userDrawn="1">
            <p:ph type="body" sz="quarter" idx="15" hasCustomPrompt="1"/>
          </p:nvPr>
        </p:nvSpPr>
        <p:spPr>
          <a:xfrm>
            <a:off x="674047" y="5546776"/>
            <a:ext cx="8469954" cy="880528"/>
          </a:xfrm>
        </p:spPr>
        <p:txBody>
          <a:bodyPr>
            <a:normAutofit/>
          </a:bodyPr>
          <a:lstStyle>
            <a:lvl1pPr marL="0" indent="0">
              <a:lnSpc>
                <a:spcPct val="100000"/>
              </a:lnSpc>
              <a:buNone/>
              <a:defRPr sz="1600">
                <a:solidFill>
                  <a:schemeClr val="bg2"/>
                </a:solidFill>
                <a:latin typeface="Helvetica" pitchFamily="2" charset="0"/>
              </a:defRPr>
            </a:lvl1pPr>
          </a:lstStyle>
          <a:p>
            <a:pPr lvl="0"/>
            <a:r>
              <a:rPr lang="en-US" dirty="0"/>
              <a:t>Click to edit Master text styles</a:t>
            </a:r>
          </a:p>
        </p:txBody>
      </p:sp>
      <p:pic>
        <p:nvPicPr>
          <p:cNvPr id="23" name="Picture 22">
            <a:extLst>
              <a:ext uri="{FF2B5EF4-FFF2-40B4-BE49-F238E27FC236}">
                <a16:creationId xmlns:a16="http://schemas.microsoft.com/office/drawing/2014/main" id="{E1897B5F-A54D-B24A-88B4-76D97BC73106}"/>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69435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A30432-9933-4B48-95CA-3CBB67947AF6}"/>
              </a:ext>
            </a:extLst>
          </p:cNvPr>
          <p:cNvPicPr>
            <a:picLocks noChangeAspect="1"/>
          </p:cNvPicPr>
          <p:nvPr userDrawn="1"/>
        </p:nvPicPr>
        <p:blipFill rotWithShape="1">
          <a:blip r:embed="rId2"/>
          <a:srcRect l="283" t="36405" r="6492" b="2162"/>
          <a:stretch/>
        </p:blipFill>
        <p:spPr>
          <a:xfrm>
            <a:off x="1" y="0"/>
            <a:ext cx="12191998" cy="5356103"/>
          </a:xfrm>
          <a:prstGeom prst="rect">
            <a:avLst/>
          </a:prstGeom>
        </p:spPr>
      </p:pic>
      <p:grpSp>
        <p:nvGrpSpPr>
          <p:cNvPr id="25" name="Group 24">
            <a:extLst>
              <a:ext uri="{FF2B5EF4-FFF2-40B4-BE49-F238E27FC236}">
                <a16:creationId xmlns:a16="http://schemas.microsoft.com/office/drawing/2014/main" id="{2F21616A-C704-404F-A86E-805C58FE2937}"/>
              </a:ext>
            </a:extLst>
          </p:cNvPr>
          <p:cNvGrpSpPr/>
          <p:nvPr userDrawn="1"/>
        </p:nvGrpSpPr>
        <p:grpSpPr>
          <a:xfrm>
            <a:off x="0" y="4660847"/>
            <a:ext cx="12207240" cy="2211441"/>
            <a:chOff x="0" y="4947861"/>
            <a:chExt cx="12191999" cy="2211441"/>
          </a:xfrm>
        </p:grpSpPr>
        <p:sp>
          <p:nvSpPr>
            <p:cNvPr id="26" name="Rectangle 25">
              <a:extLst>
                <a:ext uri="{FF2B5EF4-FFF2-40B4-BE49-F238E27FC236}">
                  <a16:creationId xmlns:a16="http://schemas.microsoft.com/office/drawing/2014/main" id="{78B58AC0-D47C-834F-A77C-763B85DE675E}"/>
                </a:ext>
              </a:extLst>
            </p:cNvPr>
            <p:cNvSpPr/>
            <p:nvPr userDrawn="1"/>
          </p:nvSpPr>
          <p:spPr>
            <a:xfrm>
              <a:off x="0" y="5368194"/>
              <a:ext cx="12191999" cy="1791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8C95D675-B0BC-EB40-9FF6-7626FDAE6F2B}"/>
                </a:ext>
              </a:extLst>
            </p:cNvPr>
            <p:cNvSpPr/>
            <p:nvPr userDrawn="1"/>
          </p:nvSpPr>
          <p:spPr>
            <a:xfrm>
              <a:off x="1623294" y="4947861"/>
              <a:ext cx="1318438" cy="4678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70F6EF2A-7EC4-6643-AAB4-FC04463F9825}"/>
              </a:ext>
            </a:extLst>
          </p:cNvPr>
          <p:cNvSpPr>
            <a:spLocks noGrp="1"/>
          </p:cNvSpPr>
          <p:nvPr userDrawn="1">
            <p:ph type="body" sz="quarter" idx="15" hasCustomPrompt="1"/>
          </p:nvPr>
        </p:nvSpPr>
        <p:spPr>
          <a:xfrm>
            <a:off x="674047" y="5546776"/>
            <a:ext cx="8469954" cy="880528"/>
          </a:xfrm>
        </p:spPr>
        <p:txBody>
          <a:bodyPr>
            <a:normAutofit/>
          </a:bodyPr>
          <a:lstStyle>
            <a:lvl1pPr marL="0" indent="0">
              <a:lnSpc>
                <a:spcPct val="100000"/>
              </a:lnSpc>
              <a:buNone/>
              <a:defRPr sz="1600">
                <a:solidFill>
                  <a:schemeClr val="bg2"/>
                </a:solidFill>
                <a:latin typeface="Helvetica" pitchFamily="2" charset="0"/>
              </a:defRPr>
            </a:lvl1pPr>
          </a:lstStyle>
          <a:p>
            <a:pPr lvl="0"/>
            <a:r>
              <a:rPr lang="en-US" dirty="0"/>
              <a:t>Click to edit Master text styles</a:t>
            </a:r>
          </a:p>
        </p:txBody>
      </p:sp>
      <p:pic>
        <p:nvPicPr>
          <p:cNvPr id="28" name="Picture 27">
            <a:extLst>
              <a:ext uri="{FF2B5EF4-FFF2-40B4-BE49-F238E27FC236}">
                <a16:creationId xmlns:a16="http://schemas.microsoft.com/office/drawing/2014/main" id="{5C3501D7-F30E-264E-AF2C-D97084560987}"/>
              </a:ext>
            </a:extLst>
          </p:cNvPr>
          <p:cNvPicPr>
            <a:picLocks noChangeAspect="1"/>
          </p:cNvPicPr>
          <p:nvPr userDrawn="1"/>
        </p:nvPicPr>
        <p:blipFill>
          <a:blip r:embed="rId3"/>
          <a:stretch>
            <a:fillRect/>
          </a:stretch>
        </p:blipFill>
        <p:spPr>
          <a:xfrm>
            <a:off x="9493314" y="5913912"/>
            <a:ext cx="2541613" cy="768815"/>
          </a:xfrm>
          <a:prstGeom prst="rect">
            <a:avLst/>
          </a:prstGeom>
        </p:spPr>
      </p:pic>
      <p:grpSp>
        <p:nvGrpSpPr>
          <p:cNvPr id="20" name="Group 19">
            <a:extLst>
              <a:ext uri="{FF2B5EF4-FFF2-40B4-BE49-F238E27FC236}">
                <a16:creationId xmlns:a16="http://schemas.microsoft.com/office/drawing/2014/main" id="{B54DFAEF-08B1-0749-8D94-10A4C296CAF4}"/>
              </a:ext>
            </a:extLst>
          </p:cNvPr>
          <p:cNvGrpSpPr/>
          <p:nvPr userDrawn="1"/>
        </p:nvGrpSpPr>
        <p:grpSpPr>
          <a:xfrm>
            <a:off x="3" y="6682727"/>
            <a:ext cx="6662422" cy="195925"/>
            <a:chOff x="1" y="-8478"/>
            <a:chExt cx="6662422" cy="278771"/>
          </a:xfrm>
        </p:grpSpPr>
        <p:sp>
          <p:nvSpPr>
            <p:cNvPr id="21" name="Rectangle 20">
              <a:extLst>
                <a:ext uri="{FF2B5EF4-FFF2-40B4-BE49-F238E27FC236}">
                  <a16:creationId xmlns:a16="http://schemas.microsoft.com/office/drawing/2014/main" id="{EB9A4CAE-8303-AD47-B128-EE8F0BDA2891}"/>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0AEE418-1F78-1745-A3F7-2FEC324D45FA}"/>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Rectangle 22">
              <a:extLst>
                <a:ext uri="{FF2B5EF4-FFF2-40B4-BE49-F238E27FC236}">
                  <a16:creationId xmlns:a16="http://schemas.microsoft.com/office/drawing/2014/main" id="{285FF0E0-EAA0-EF42-B2F8-9117CD6C6DB8}"/>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4E9D298-AE7C-5946-BE0B-EA87575AF50D}"/>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50E3373-CC30-5B41-B518-C11B9F5D1211}"/>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60ACE2-8C61-6544-97B9-2911E7CD428E}"/>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0070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2BD7A6-6C56-F244-8493-B1FB0EAFC32B}"/>
              </a:ext>
            </a:extLst>
          </p:cNvPr>
          <p:cNvSpPr/>
          <p:nvPr userDrawn="1"/>
        </p:nvSpPr>
        <p:spPr>
          <a:xfrm rot="5400000">
            <a:off x="858639" y="771233"/>
            <a:ext cx="108945" cy="563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Subtitle 2">
            <a:extLst>
              <a:ext uri="{FF2B5EF4-FFF2-40B4-BE49-F238E27FC236}">
                <a16:creationId xmlns:a16="http://schemas.microsoft.com/office/drawing/2014/main" id="{B0EE15CA-686B-C74B-9536-A55F5764BE31}"/>
              </a:ext>
            </a:extLst>
          </p:cNvPr>
          <p:cNvSpPr>
            <a:spLocks noGrp="1"/>
          </p:cNvSpPr>
          <p:nvPr>
            <p:ph type="subTitle" idx="1" hasCustomPrompt="1"/>
          </p:nvPr>
        </p:nvSpPr>
        <p:spPr>
          <a:xfrm>
            <a:off x="527398" y="527067"/>
            <a:ext cx="11333297" cy="4712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 of chart/graph</a:t>
            </a:r>
          </a:p>
        </p:txBody>
      </p:sp>
      <p:sp>
        <p:nvSpPr>
          <p:cNvPr id="8" name="Chart Placeholder 2">
            <a:extLst>
              <a:ext uri="{FF2B5EF4-FFF2-40B4-BE49-F238E27FC236}">
                <a16:creationId xmlns:a16="http://schemas.microsoft.com/office/drawing/2014/main" id="{C7A9D820-5AD1-744A-A7F6-A014EED4258C}"/>
              </a:ext>
            </a:extLst>
          </p:cNvPr>
          <p:cNvSpPr>
            <a:spLocks noGrp="1"/>
          </p:cNvSpPr>
          <p:nvPr>
            <p:ph type="chart" sz="quarter" idx="11" hasCustomPrompt="1"/>
          </p:nvPr>
        </p:nvSpPr>
        <p:spPr>
          <a:xfrm>
            <a:off x="527398" y="1346887"/>
            <a:ext cx="11333297" cy="4566551"/>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0" name="Picture 9">
            <a:extLst>
              <a:ext uri="{FF2B5EF4-FFF2-40B4-BE49-F238E27FC236}">
                <a16:creationId xmlns:a16="http://schemas.microsoft.com/office/drawing/2014/main" id="{FBF07123-CF57-5A42-93F0-0397C5749FEF}"/>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2" name="Date Placeholder 1">
            <a:extLst>
              <a:ext uri="{FF2B5EF4-FFF2-40B4-BE49-F238E27FC236}">
                <a16:creationId xmlns:a16="http://schemas.microsoft.com/office/drawing/2014/main" id="{F1630502-D208-4CE3-9449-5069A1EB566E}"/>
              </a:ext>
            </a:extLst>
          </p:cNvPr>
          <p:cNvSpPr>
            <a:spLocks noGrp="1"/>
          </p:cNvSpPr>
          <p:nvPr>
            <p:ph type="dt" sz="half" idx="12"/>
          </p:nvPr>
        </p:nvSpPr>
        <p:spPr/>
        <p:txBody>
          <a:bodyPr/>
          <a:lstStyle/>
          <a:p>
            <a:fld id="{B45070AC-839B-46D0-818D-F876AF31BFC9}" type="datetime1">
              <a:rPr lang="en-US" smtClean="0"/>
              <a:t>1/10/2023</a:t>
            </a:fld>
            <a:endParaRPr lang="en-US" dirty="0"/>
          </a:p>
        </p:txBody>
      </p:sp>
      <p:sp>
        <p:nvSpPr>
          <p:cNvPr id="3" name="Footer Placeholder 2">
            <a:extLst>
              <a:ext uri="{FF2B5EF4-FFF2-40B4-BE49-F238E27FC236}">
                <a16:creationId xmlns:a16="http://schemas.microsoft.com/office/drawing/2014/main" id="{BB973FF6-0467-4247-A232-213D32259C8F}"/>
              </a:ext>
            </a:extLst>
          </p:cNvPr>
          <p:cNvSpPr>
            <a:spLocks noGrp="1"/>
          </p:cNvSpPr>
          <p:nvPr>
            <p:ph type="ftr" sz="quarter" idx="13"/>
          </p:nvPr>
        </p:nvSpPr>
        <p:spPr/>
        <p:txBody>
          <a:bodyPr/>
          <a:lstStyle/>
          <a:p>
            <a:r>
              <a:rPr lang="en-US" dirty="0"/>
              <a:t>CS474 Spring 2023 – Prof. William Mansky</a:t>
            </a:r>
          </a:p>
        </p:txBody>
      </p:sp>
      <p:sp>
        <p:nvSpPr>
          <p:cNvPr id="4" name="Slide Number Placeholder 3">
            <a:extLst>
              <a:ext uri="{FF2B5EF4-FFF2-40B4-BE49-F238E27FC236}">
                <a16:creationId xmlns:a16="http://schemas.microsoft.com/office/drawing/2014/main" id="{89E110B6-87D8-4C3B-9E84-EC2297187434}"/>
              </a:ext>
            </a:extLst>
          </p:cNvPr>
          <p:cNvSpPr>
            <a:spLocks noGrp="1"/>
          </p:cNvSpPr>
          <p:nvPr>
            <p:ph type="sldNum" sz="quarter" idx="14"/>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236302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1B37511-BD50-5349-9484-F00A0CB7543C}"/>
              </a:ext>
            </a:extLst>
          </p:cNvPr>
          <p:cNvSpPr>
            <a:spLocks noGrp="1"/>
          </p:cNvSpPr>
          <p:nvPr>
            <p:ph type="subTitle" idx="1" hasCustomPrompt="1"/>
          </p:nvPr>
        </p:nvSpPr>
        <p:spPr>
          <a:xfrm>
            <a:off x="527398" y="527067"/>
            <a:ext cx="11333297" cy="4712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 of chart/graph</a:t>
            </a:r>
          </a:p>
        </p:txBody>
      </p:sp>
      <p:sp>
        <p:nvSpPr>
          <p:cNvPr id="3" name="Picture Placeholder 2">
            <a:extLst>
              <a:ext uri="{FF2B5EF4-FFF2-40B4-BE49-F238E27FC236}">
                <a16:creationId xmlns:a16="http://schemas.microsoft.com/office/drawing/2014/main" id="{DC725DE2-9BF3-1947-BA12-C9CD4A972442}"/>
              </a:ext>
            </a:extLst>
          </p:cNvPr>
          <p:cNvSpPr>
            <a:spLocks noGrp="1"/>
          </p:cNvSpPr>
          <p:nvPr>
            <p:ph type="pic" sz="quarter" idx="10" hasCustomPrompt="1"/>
          </p:nvPr>
        </p:nvSpPr>
        <p:spPr>
          <a:xfrm>
            <a:off x="527398" y="1358900"/>
            <a:ext cx="11332815" cy="4554538"/>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5" name="Picture 14">
            <a:extLst>
              <a:ext uri="{FF2B5EF4-FFF2-40B4-BE49-F238E27FC236}">
                <a16:creationId xmlns:a16="http://schemas.microsoft.com/office/drawing/2014/main" id="{06548D39-E300-BE43-A306-95818A7C7C7B}"/>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6" name="Rectangle 5">
            <a:extLst>
              <a:ext uri="{FF2B5EF4-FFF2-40B4-BE49-F238E27FC236}">
                <a16:creationId xmlns:a16="http://schemas.microsoft.com/office/drawing/2014/main" id="{81A5B016-FA86-2347-9556-2BF69CA0FEF1}"/>
              </a:ext>
            </a:extLst>
          </p:cNvPr>
          <p:cNvSpPr/>
          <p:nvPr userDrawn="1"/>
        </p:nvSpPr>
        <p:spPr>
          <a:xfrm rot="5400000">
            <a:off x="858639" y="771233"/>
            <a:ext cx="108945" cy="563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Date Placeholder 1">
            <a:extLst>
              <a:ext uri="{FF2B5EF4-FFF2-40B4-BE49-F238E27FC236}">
                <a16:creationId xmlns:a16="http://schemas.microsoft.com/office/drawing/2014/main" id="{7A7058F9-E8EE-48C3-B513-69E8959E5E75}"/>
              </a:ext>
            </a:extLst>
          </p:cNvPr>
          <p:cNvSpPr>
            <a:spLocks noGrp="1"/>
          </p:cNvSpPr>
          <p:nvPr>
            <p:ph type="dt" sz="half" idx="11"/>
          </p:nvPr>
        </p:nvSpPr>
        <p:spPr/>
        <p:txBody>
          <a:bodyPr/>
          <a:lstStyle/>
          <a:p>
            <a:fld id="{021657C0-1BA3-4650-8487-8610D6CD788C}" type="datetime1">
              <a:rPr lang="en-US" smtClean="0"/>
              <a:t>1/10/2023</a:t>
            </a:fld>
            <a:endParaRPr lang="en-US" dirty="0"/>
          </a:p>
        </p:txBody>
      </p:sp>
      <p:sp>
        <p:nvSpPr>
          <p:cNvPr id="4" name="Footer Placeholder 3">
            <a:extLst>
              <a:ext uri="{FF2B5EF4-FFF2-40B4-BE49-F238E27FC236}">
                <a16:creationId xmlns:a16="http://schemas.microsoft.com/office/drawing/2014/main" id="{0B3D9D00-49FD-4599-9EF9-D74FB4FA48A9}"/>
              </a:ext>
            </a:extLst>
          </p:cNvPr>
          <p:cNvSpPr>
            <a:spLocks noGrp="1"/>
          </p:cNvSpPr>
          <p:nvPr>
            <p:ph type="ftr" sz="quarter" idx="12"/>
          </p:nvPr>
        </p:nvSpPr>
        <p:spPr/>
        <p:txBody>
          <a:bodyPr/>
          <a:lstStyle/>
          <a:p>
            <a:r>
              <a:rPr lang="en-US" dirty="0"/>
              <a:t>CS474 Spring 2023 – Prof. William Mansky</a:t>
            </a:r>
          </a:p>
        </p:txBody>
      </p:sp>
      <p:sp>
        <p:nvSpPr>
          <p:cNvPr id="5" name="Slide Number Placeholder 4">
            <a:extLst>
              <a:ext uri="{FF2B5EF4-FFF2-40B4-BE49-F238E27FC236}">
                <a16:creationId xmlns:a16="http://schemas.microsoft.com/office/drawing/2014/main" id="{5A80D66B-9CC8-4353-AFDB-9725E323631A}"/>
              </a:ext>
            </a:extLst>
          </p:cNvPr>
          <p:cNvSpPr>
            <a:spLocks noGrp="1"/>
          </p:cNvSpPr>
          <p:nvPr>
            <p:ph type="sldNum" sz="quarter" idx="13"/>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455566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1DA989B-293A-9B4F-A2D6-A0CC2F779680}"/>
              </a:ext>
            </a:extLst>
          </p:cNvPr>
          <p:cNvSpPr>
            <a:spLocks noGrp="1"/>
          </p:cNvSpPr>
          <p:nvPr>
            <p:ph type="pic" sz="quarter" idx="10" hasCustomPrompt="1"/>
          </p:nvPr>
        </p:nvSpPr>
        <p:spPr>
          <a:xfrm>
            <a:off x="0" y="0"/>
            <a:ext cx="12192000" cy="5913438"/>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6" name="Picture 15">
            <a:extLst>
              <a:ext uri="{FF2B5EF4-FFF2-40B4-BE49-F238E27FC236}">
                <a16:creationId xmlns:a16="http://schemas.microsoft.com/office/drawing/2014/main" id="{ECC02374-1EF5-734D-8586-AD9638722A35}"/>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2" name="Date Placeholder 1">
            <a:extLst>
              <a:ext uri="{FF2B5EF4-FFF2-40B4-BE49-F238E27FC236}">
                <a16:creationId xmlns:a16="http://schemas.microsoft.com/office/drawing/2014/main" id="{8DDD9343-27C6-4D32-A984-16A434D77964}"/>
              </a:ext>
            </a:extLst>
          </p:cNvPr>
          <p:cNvSpPr>
            <a:spLocks noGrp="1"/>
          </p:cNvSpPr>
          <p:nvPr>
            <p:ph type="dt" sz="half" idx="11"/>
          </p:nvPr>
        </p:nvSpPr>
        <p:spPr/>
        <p:txBody>
          <a:bodyPr/>
          <a:lstStyle/>
          <a:p>
            <a:fld id="{98632313-8B3A-44A9-9110-1E159D0F9630}" type="datetime1">
              <a:rPr lang="en-US" smtClean="0"/>
              <a:t>1/10/2023</a:t>
            </a:fld>
            <a:endParaRPr lang="en-US" dirty="0"/>
          </a:p>
        </p:txBody>
      </p:sp>
      <p:sp>
        <p:nvSpPr>
          <p:cNvPr id="4" name="Footer Placeholder 3">
            <a:extLst>
              <a:ext uri="{FF2B5EF4-FFF2-40B4-BE49-F238E27FC236}">
                <a16:creationId xmlns:a16="http://schemas.microsoft.com/office/drawing/2014/main" id="{F0BCB2CB-09B2-4966-A340-A2EF1148F026}"/>
              </a:ext>
            </a:extLst>
          </p:cNvPr>
          <p:cNvSpPr>
            <a:spLocks noGrp="1"/>
          </p:cNvSpPr>
          <p:nvPr>
            <p:ph type="ftr" sz="quarter" idx="12"/>
          </p:nvPr>
        </p:nvSpPr>
        <p:spPr/>
        <p:txBody>
          <a:bodyPr/>
          <a:lstStyle/>
          <a:p>
            <a:r>
              <a:rPr lang="en-US" dirty="0"/>
              <a:t>CS474 Spring 2023 – Prof. William Mansky</a:t>
            </a:r>
          </a:p>
        </p:txBody>
      </p:sp>
      <p:sp>
        <p:nvSpPr>
          <p:cNvPr id="5" name="Slide Number Placeholder 4">
            <a:extLst>
              <a:ext uri="{FF2B5EF4-FFF2-40B4-BE49-F238E27FC236}">
                <a16:creationId xmlns:a16="http://schemas.microsoft.com/office/drawing/2014/main" id="{4E5CCFB0-2DAB-4995-8EB9-407F8C7FCDF0}"/>
              </a:ext>
            </a:extLst>
          </p:cNvPr>
          <p:cNvSpPr>
            <a:spLocks noGrp="1"/>
          </p:cNvSpPr>
          <p:nvPr>
            <p:ph type="sldNum" sz="quarter" idx="13"/>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52254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0BF11-739D-4460-A081-A634B28C790A}"/>
              </a:ext>
            </a:extLst>
          </p:cNvPr>
          <p:cNvSpPr/>
          <p:nvPr userDrawn="1"/>
        </p:nvSpPr>
        <p:spPr>
          <a:xfrm>
            <a:off x="855677" y="1585519"/>
            <a:ext cx="10570129" cy="260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097280" y="387271"/>
            <a:ext cx="10058400" cy="702303"/>
          </a:xfrm>
        </p:spPr>
        <p:txBody>
          <a:bodyPr>
            <a:noAutofit/>
          </a:bodyPr>
          <a:lstStyle>
            <a:lvl1pPr marL="0">
              <a:defRPr sz="8000"/>
            </a:lvl1pPr>
          </a:lstStyle>
          <a:p>
            <a:r>
              <a:rPr lang="en-US" dirty="0"/>
              <a:t>Click to edit Master title style</a:t>
            </a:r>
          </a:p>
        </p:txBody>
      </p:sp>
      <p:sp>
        <p:nvSpPr>
          <p:cNvPr id="3" name="Content Placeholder 2"/>
          <p:cNvSpPr>
            <a:spLocks noGrp="1"/>
          </p:cNvSpPr>
          <p:nvPr>
            <p:ph idx="1"/>
          </p:nvPr>
        </p:nvSpPr>
        <p:spPr>
          <a:xfrm>
            <a:off x="1097280" y="1346790"/>
            <a:ext cx="10058400" cy="4522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a:extLst>
              <a:ext uri="{FF2B5EF4-FFF2-40B4-BE49-F238E27FC236}">
                <a16:creationId xmlns:a16="http://schemas.microsoft.com/office/drawing/2014/main" id="{53747A03-7DCA-4B3E-BAF4-09D4E3AC6ACB}"/>
              </a:ext>
            </a:extLst>
          </p:cNvPr>
          <p:cNvSpPr>
            <a:spLocks noGrp="1"/>
          </p:cNvSpPr>
          <p:nvPr>
            <p:ph type="dt" sz="half" idx="10"/>
          </p:nvPr>
        </p:nvSpPr>
        <p:spPr/>
        <p:txBody>
          <a:bodyPr/>
          <a:lstStyle/>
          <a:p>
            <a:fld id="{E5DAB2CE-A31F-4187-A64A-2B63AB17F839}" type="datetime1">
              <a:rPr lang="en-US" smtClean="0"/>
              <a:t>1/10/2023</a:t>
            </a:fld>
            <a:endParaRPr lang="en-US" dirty="0"/>
          </a:p>
        </p:txBody>
      </p:sp>
      <p:sp>
        <p:nvSpPr>
          <p:cNvPr id="20" name="Slide Number Placeholder 19">
            <a:extLst>
              <a:ext uri="{FF2B5EF4-FFF2-40B4-BE49-F238E27FC236}">
                <a16:creationId xmlns:a16="http://schemas.microsoft.com/office/drawing/2014/main" id="{E7742CCD-9899-4E58-B200-0CE5CF461834}"/>
              </a:ext>
            </a:extLst>
          </p:cNvPr>
          <p:cNvSpPr>
            <a:spLocks noGrp="1"/>
          </p:cNvSpPr>
          <p:nvPr>
            <p:ph type="sldNum" sz="quarter" idx="12"/>
          </p:nvPr>
        </p:nvSpPr>
        <p:spPr/>
        <p:txBody>
          <a:bodyPr/>
          <a:lstStyle/>
          <a:p>
            <a:fld id="{AE69B6FE-335D-294E-B2E9-E84AA8EFAFC4}" type="slidenum">
              <a:rPr lang="en-US" smtClean="0"/>
              <a:t>‹#›</a:t>
            </a:fld>
            <a:endParaRPr lang="en-US"/>
          </a:p>
        </p:txBody>
      </p:sp>
      <p:sp>
        <p:nvSpPr>
          <p:cNvPr id="21" name="Footer Placeholder 3">
            <a:extLst>
              <a:ext uri="{FF2B5EF4-FFF2-40B4-BE49-F238E27FC236}">
                <a16:creationId xmlns:a16="http://schemas.microsoft.com/office/drawing/2014/main" id="{93C5F880-2AFA-4886-B10B-90C2ADC06968}"/>
              </a:ext>
            </a:extLst>
          </p:cNvPr>
          <p:cNvSpPr>
            <a:spLocks noGrp="1"/>
          </p:cNvSpPr>
          <p:nvPr>
            <p:ph type="ftr" sz="quarter" idx="13"/>
          </p:nvPr>
        </p:nvSpPr>
        <p:spPr>
          <a:xfrm>
            <a:off x="4038600" y="6356350"/>
            <a:ext cx="4114800" cy="365125"/>
          </a:xfrm>
        </p:spPr>
        <p:txBody>
          <a:bodyPr/>
          <a:lstStyle/>
          <a:p>
            <a:r>
              <a:rPr lang="en-US" dirty="0"/>
              <a:t>CS474 Spring 2023 – Prof. William Mansky</a:t>
            </a:r>
          </a:p>
        </p:txBody>
      </p:sp>
    </p:spTree>
    <p:extLst>
      <p:ext uri="{BB962C8B-B14F-4D97-AF65-F5344CB8AC3E}">
        <p14:creationId xmlns:p14="http://schemas.microsoft.com/office/powerpoint/2010/main" val="231970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0BF11-739D-4460-A081-A634B28C790A}"/>
              </a:ext>
            </a:extLst>
          </p:cNvPr>
          <p:cNvSpPr/>
          <p:nvPr userDrawn="1"/>
        </p:nvSpPr>
        <p:spPr>
          <a:xfrm>
            <a:off x="855677" y="1585519"/>
            <a:ext cx="10570129" cy="260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097280" y="387271"/>
            <a:ext cx="10058400" cy="702303"/>
          </a:xfrm>
        </p:spPr>
        <p:txBody>
          <a:bodyPr>
            <a:noAutofit/>
          </a:bodyPr>
          <a:lstStyle>
            <a:lvl1pPr marL="0">
              <a:defRPr sz="8000"/>
            </a:lvl1pPr>
          </a:lstStyle>
          <a:p>
            <a:r>
              <a:rPr lang="en-US" dirty="0"/>
              <a:t>Click to edit Master title style</a:t>
            </a:r>
          </a:p>
        </p:txBody>
      </p:sp>
      <p:sp>
        <p:nvSpPr>
          <p:cNvPr id="3" name="Content Placeholder 2"/>
          <p:cNvSpPr>
            <a:spLocks noGrp="1"/>
          </p:cNvSpPr>
          <p:nvPr>
            <p:ph idx="1"/>
          </p:nvPr>
        </p:nvSpPr>
        <p:spPr>
          <a:xfrm>
            <a:off x="1097280" y="1149292"/>
            <a:ext cx="10058400" cy="47198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798FE-3A6E-457A-8828-684485370CA8}" type="datetime1">
              <a:rPr lang="en-US" smtClean="0"/>
              <a:t>1/10/2023</a:t>
            </a:fld>
            <a:endParaRPr lang="en-US"/>
          </a:p>
        </p:txBody>
      </p:sp>
      <p:sp>
        <p:nvSpPr>
          <p:cNvPr id="5" name="Footer Placeholder 4"/>
          <p:cNvSpPr>
            <a:spLocks noGrp="1"/>
          </p:cNvSpPr>
          <p:nvPr>
            <p:ph type="ftr" sz="quarter" idx="11"/>
          </p:nvPr>
        </p:nvSpPr>
        <p:spPr/>
        <p:txBody>
          <a:bodyPr/>
          <a:lstStyle/>
          <a:p>
            <a:r>
              <a:rPr lang="en-US" dirty="0"/>
              <a:t>CS474 Spring 2023 – Prof. William Mansky</a:t>
            </a:r>
          </a:p>
        </p:txBody>
      </p:sp>
      <p:sp>
        <p:nvSpPr>
          <p:cNvPr id="6" name="Slide Number Placeholder 5"/>
          <p:cNvSpPr>
            <a:spLocks noGrp="1"/>
          </p:cNvSpPr>
          <p:nvPr>
            <p:ph type="sldNum" sz="quarter" idx="12"/>
          </p:nvPr>
        </p:nvSpPr>
        <p:spPr/>
        <p:txBody>
          <a:bodyPr/>
          <a:lstStyle>
            <a:lvl1pPr>
              <a:defRPr sz="2800"/>
            </a:lvl1pPr>
          </a:lstStyle>
          <a:p>
            <a:fld id="{83AD8ACD-29C2-4661-8CCF-56AFB7336F5C}" type="slidenum">
              <a:rPr lang="en-US" smtClean="0"/>
              <a:pPr/>
              <a:t>‹#›</a:t>
            </a:fld>
            <a:endParaRPr lang="en-US" dirty="0"/>
          </a:p>
        </p:txBody>
      </p:sp>
    </p:spTree>
    <p:extLst>
      <p:ext uri="{BB962C8B-B14F-4D97-AF65-F5344CB8AC3E}">
        <p14:creationId xmlns:p14="http://schemas.microsoft.com/office/powerpoint/2010/main" val="42154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919D6-E9C7-CC41-8337-80E41186FEBA}"/>
              </a:ext>
            </a:extLst>
          </p:cNvPr>
          <p:cNvPicPr>
            <a:picLocks noChangeAspect="1"/>
          </p:cNvPicPr>
          <p:nvPr userDrawn="1"/>
        </p:nvPicPr>
        <p:blipFill>
          <a:blip r:embed="rId2"/>
          <a:stretch>
            <a:fillRect/>
          </a:stretch>
        </p:blipFill>
        <p:spPr>
          <a:xfrm>
            <a:off x="0" y="3048"/>
            <a:ext cx="12192000" cy="6851904"/>
          </a:xfrm>
          <a:prstGeom prst="rect">
            <a:avLst/>
          </a:prstGeom>
        </p:spPr>
      </p:pic>
      <p:pic>
        <p:nvPicPr>
          <p:cNvPr id="23" name="Picture 22">
            <a:extLst>
              <a:ext uri="{FF2B5EF4-FFF2-40B4-BE49-F238E27FC236}">
                <a16:creationId xmlns:a16="http://schemas.microsoft.com/office/drawing/2014/main" id="{DA5DEECE-7041-2A44-878A-5B6423FFD5F4}"/>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17" name="Text Placeholder 2">
            <a:extLst>
              <a:ext uri="{FF2B5EF4-FFF2-40B4-BE49-F238E27FC236}">
                <a16:creationId xmlns:a16="http://schemas.microsoft.com/office/drawing/2014/main" id="{A2DD8AD9-BD89-F547-A4C6-24B0EC9A74D8}"/>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9" name="Text Placeholder 16">
            <a:extLst>
              <a:ext uri="{FF2B5EF4-FFF2-40B4-BE49-F238E27FC236}">
                <a16:creationId xmlns:a16="http://schemas.microsoft.com/office/drawing/2014/main" id="{BA1DBA88-B908-C344-AC68-E22BF4AF2D38}"/>
              </a:ext>
            </a:extLst>
          </p:cNvPr>
          <p:cNvSpPr>
            <a:spLocks noGrp="1"/>
          </p:cNvSpPr>
          <p:nvPr>
            <p:ph type="body" sz="quarter" idx="12" hasCustomPrompt="1"/>
          </p:nvPr>
        </p:nvSpPr>
        <p:spPr>
          <a:xfrm>
            <a:off x="1072466" y="1903421"/>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31" name="Group 30">
            <a:extLst>
              <a:ext uri="{FF2B5EF4-FFF2-40B4-BE49-F238E27FC236}">
                <a16:creationId xmlns:a16="http://schemas.microsoft.com/office/drawing/2014/main" id="{3D3E847F-CF14-2C48-9A85-0360E0624089}"/>
              </a:ext>
            </a:extLst>
          </p:cNvPr>
          <p:cNvGrpSpPr/>
          <p:nvPr userDrawn="1"/>
        </p:nvGrpSpPr>
        <p:grpSpPr>
          <a:xfrm>
            <a:off x="3" y="6682727"/>
            <a:ext cx="6662422" cy="195925"/>
            <a:chOff x="1" y="-8478"/>
            <a:chExt cx="6662422" cy="278771"/>
          </a:xfrm>
        </p:grpSpPr>
        <p:sp>
          <p:nvSpPr>
            <p:cNvPr id="32" name="Rectangle 31">
              <a:extLst>
                <a:ext uri="{FF2B5EF4-FFF2-40B4-BE49-F238E27FC236}">
                  <a16:creationId xmlns:a16="http://schemas.microsoft.com/office/drawing/2014/main" id="{5F98D9D5-07E6-2A4B-A3CD-C8650805B769}"/>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2C4D1FB-C4EA-5E43-AEF4-1D2EE0ED8626}"/>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Rectangle 33">
              <a:extLst>
                <a:ext uri="{FF2B5EF4-FFF2-40B4-BE49-F238E27FC236}">
                  <a16:creationId xmlns:a16="http://schemas.microsoft.com/office/drawing/2014/main" id="{EC586FF8-3859-6C4D-9545-14E0A3A667FE}"/>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0FC81EB-E258-C24D-8A48-D510CEA691D5}"/>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AE9FED4-5FB5-D14D-9F92-B903D09CEB96}"/>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24AF9F7-FD2A-844B-B6E8-275C8E3638A5}"/>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31713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71E18-D083-4E62-B90B-F5DC4F432D91}" type="datetime1">
              <a:rPr lang="en-US" smtClean="0"/>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B8572-414E-4329-B0B0-F510B92A2987}" type="slidenum">
              <a:rPr lang="en-US" smtClean="0"/>
              <a:t>‹#›</a:t>
            </a:fld>
            <a:endParaRPr lang="en-US"/>
          </a:p>
        </p:txBody>
      </p:sp>
    </p:spTree>
    <p:extLst>
      <p:ext uri="{BB962C8B-B14F-4D97-AF65-F5344CB8AC3E}">
        <p14:creationId xmlns:p14="http://schemas.microsoft.com/office/powerpoint/2010/main" val="377545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Image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58880B-8820-2C48-AA7C-1AF82F12981B}"/>
              </a:ext>
            </a:extLst>
          </p:cNvPr>
          <p:cNvPicPr>
            <a:picLocks noChangeAspect="1"/>
          </p:cNvPicPr>
          <p:nvPr userDrawn="1"/>
        </p:nvPicPr>
        <p:blipFill rotWithShape="1">
          <a:blip r:embed="rId2"/>
          <a:srcRect l="19175" t="38087" r="7734" b="135"/>
          <a:stretch/>
        </p:blipFill>
        <p:spPr>
          <a:xfrm>
            <a:off x="1" y="0"/>
            <a:ext cx="12191998" cy="6869838"/>
          </a:xfrm>
          <a:prstGeom prst="rect">
            <a:avLst/>
          </a:prstGeom>
        </p:spPr>
      </p:pic>
      <p:pic>
        <p:nvPicPr>
          <p:cNvPr id="23" name="Picture 22">
            <a:extLst>
              <a:ext uri="{FF2B5EF4-FFF2-40B4-BE49-F238E27FC236}">
                <a16:creationId xmlns:a16="http://schemas.microsoft.com/office/drawing/2014/main" id="{DA5DEECE-7041-2A44-878A-5B6423FFD5F4}"/>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15" name="Text Placeholder 2">
            <a:extLst>
              <a:ext uri="{FF2B5EF4-FFF2-40B4-BE49-F238E27FC236}">
                <a16:creationId xmlns:a16="http://schemas.microsoft.com/office/drawing/2014/main" id="{B713526B-A981-AA4D-9A68-B655346A3348}"/>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7" name="Text Placeholder 16">
            <a:extLst>
              <a:ext uri="{FF2B5EF4-FFF2-40B4-BE49-F238E27FC236}">
                <a16:creationId xmlns:a16="http://schemas.microsoft.com/office/drawing/2014/main" id="{F0A649F6-58FD-3B48-B94D-476ECA7FB751}"/>
              </a:ext>
            </a:extLst>
          </p:cNvPr>
          <p:cNvSpPr>
            <a:spLocks noGrp="1"/>
          </p:cNvSpPr>
          <p:nvPr>
            <p:ph type="body" sz="quarter" idx="12" hasCustomPrompt="1"/>
          </p:nvPr>
        </p:nvSpPr>
        <p:spPr>
          <a:xfrm>
            <a:off x="1072466" y="1903421"/>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31" name="Group 30">
            <a:extLst>
              <a:ext uri="{FF2B5EF4-FFF2-40B4-BE49-F238E27FC236}">
                <a16:creationId xmlns:a16="http://schemas.microsoft.com/office/drawing/2014/main" id="{168B9BC6-8F9C-3245-93A9-D91E0103D68A}"/>
              </a:ext>
            </a:extLst>
          </p:cNvPr>
          <p:cNvGrpSpPr/>
          <p:nvPr userDrawn="1"/>
        </p:nvGrpSpPr>
        <p:grpSpPr>
          <a:xfrm>
            <a:off x="3" y="6682727"/>
            <a:ext cx="6662422" cy="195925"/>
            <a:chOff x="1" y="-8478"/>
            <a:chExt cx="6662422" cy="278771"/>
          </a:xfrm>
        </p:grpSpPr>
        <p:sp>
          <p:nvSpPr>
            <p:cNvPr id="32" name="Rectangle 31">
              <a:extLst>
                <a:ext uri="{FF2B5EF4-FFF2-40B4-BE49-F238E27FC236}">
                  <a16:creationId xmlns:a16="http://schemas.microsoft.com/office/drawing/2014/main" id="{11FBB3C0-2E97-3E48-8AB4-A561CDA805F1}"/>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7AE5196-68E8-E14E-A0E3-BBA796AF8875}"/>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Rectangle 33">
              <a:extLst>
                <a:ext uri="{FF2B5EF4-FFF2-40B4-BE49-F238E27FC236}">
                  <a16:creationId xmlns:a16="http://schemas.microsoft.com/office/drawing/2014/main" id="{331B9823-E598-5047-AED0-E904153E5D76}"/>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3FC45A2-FD99-D04E-B404-DB4D5185CFAB}"/>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7EE5947-1812-B445-A01B-9AA3A03E98EC}"/>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FE228E6-FA65-EE47-9FC3-10DA4A9F3082}"/>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417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9533E1-F178-5B48-81E8-3B90BD83B837}"/>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10" name="Text Placeholder 2">
            <a:extLst>
              <a:ext uri="{FF2B5EF4-FFF2-40B4-BE49-F238E27FC236}">
                <a16:creationId xmlns:a16="http://schemas.microsoft.com/office/drawing/2014/main" id="{7EF19806-318E-8940-A82D-81AEE2DE4EF4}"/>
              </a:ext>
            </a:extLst>
          </p:cNvPr>
          <p:cNvSpPr>
            <a:spLocks noGrp="1"/>
          </p:cNvSpPr>
          <p:nvPr>
            <p:ph type="body" sz="quarter" idx="11" hasCustomPrompt="1"/>
          </p:nvPr>
        </p:nvSpPr>
        <p:spPr>
          <a:xfrm>
            <a:off x="1072466" y="3706314"/>
            <a:ext cx="9303986" cy="176020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2" name="Text Placeholder 16">
            <a:extLst>
              <a:ext uri="{FF2B5EF4-FFF2-40B4-BE49-F238E27FC236}">
                <a16:creationId xmlns:a16="http://schemas.microsoft.com/office/drawing/2014/main" id="{A1E6968E-2846-CC4C-A662-82F99C0BFD80}"/>
              </a:ext>
            </a:extLst>
          </p:cNvPr>
          <p:cNvSpPr>
            <a:spLocks noGrp="1"/>
          </p:cNvSpPr>
          <p:nvPr>
            <p:ph type="body" sz="quarter" idx="12" hasCustomPrompt="1"/>
          </p:nvPr>
        </p:nvSpPr>
        <p:spPr>
          <a:xfrm>
            <a:off x="1072466" y="1215216"/>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tx2"/>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15" name="Group 14">
            <a:extLst>
              <a:ext uri="{FF2B5EF4-FFF2-40B4-BE49-F238E27FC236}">
                <a16:creationId xmlns:a16="http://schemas.microsoft.com/office/drawing/2014/main" id="{ECFD2683-5659-C244-9D03-BA5FF700A517}"/>
              </a:ext>
            </a:extLst>
          </p:cNvPr>
          <p:cNvGrpSpPr/>
          <p:nvPr userDrawn="1"/>
        </p:nvGrpSpPr>
        <p:grpSpPr>
          <a:xfrm rot="16200000">
            <a:off x="6445932" y="-2354300"/>
            <a:ext cx="215152" cy="11276985"/>
            <a:chOff x="476929" y="2002564"/>
            <a:chExt cx="215152" cy="11276985"/>
          </a:xfrm>
        </p:grpSpPr>
        <p:cxnSp>
          <p:nvCxnSpPr>
            <p:cNvPr id="16" name="Straight Connector 15">
              <a:extLst>
                <a:ext uri="{FF2B5EF4-FFF2-40B4-BE49-F238E27FC236}">
                  <a16:creationId xmlns:a16="http://schemas.microsoft.com/office/drawing/2014/main" id="{B54D8159-158D-5144-860A-0201B6A2EA46}"/>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7984607-2D65-8542-8803-395EF243475E}"/>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09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11CFC3-A770-3A47-88B8-4031008762ED}"/>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7" name="Text Placeholder 16">
            <a:extLst>
              <a:ext uri="{FF2B5EF4-FFF2-40B4-BE49-F238E27FC236}">
                <a16:creationId xmlns:a16="http://schemas.microsoft.com/office/drawing/2014/main" id="{AA65A621-856B-BD4D-9131-635D30E42789}"/>
              </a:ext>
            </a:extLst>
          </p:cNvPr>
          <p:cNvSpPr>
            <a:spLocks noGrp="1"/>
          </p:cNvSpPr>
          <p:nvPr>
            <p:ph type="body" sz="quarter" idx="12" hasCustomPrompt="1"/>
          </p:nvPr>
        </p:nvSpPr>
        <p:spPr>
          <a:xfrm>
            <a:off x="1072466" y="1248032"/>
            <a:ext cx="9303986" cy="3073536"/>
          </a:xfrm>
        </p:spPr>
        <p:txBody>
          <a:bodyPr anchor="b">
            <a:normAutofit/>
          </a:bodyPr>
          <a:lstStyle>
            <a:lvl1pPr marL="0" indent="0">
              <a:buNone/>
              <a:defRPr sz="7000" b="1" i="0">
                <a:solidFill>
                  <a:schemeClr val="tx2"/>
                </a:solidFill>
                <a:latin typeface="Helvetica" pitchFamily="2" charset="0"/>
              </a:defRPr>
            </a:lvl1pPr>
          </a:lstStyle>
          <a:p>
            <a:r>
              <a:rPr lang="en-US" dirty="0"/>
              <a:t>Click to add title</a:t>
            </a:r>
          </a:p>
        </p:txBody>
      </p:sp>
      <p:grpSp>
        <p:nvGrpSpPr>
          <p:cNvPr id="13" name="Group 12">
            <a:extLst>
              <a:ext uri="{FF2B5EF4-FFF2-40B4-BE49-F238E27FC236}">
                <a16:creationId xmlns:a16="http://schemas.microsoft.com/office/drawing/2014/main" id="{A8F9B54C-EB7D-C04E-A9D9-0D6197BDF60A}"/>
              </a:ext>
            </a:extLst>
          </p:cNvPr>
          <p:cNvGrpSpPr/>
          <p:nvPr userDrawn="1"/>
        </p:nvGrpSpPr>
        <p:grpSpPr>
          <a:xfrm rot="16200000">
            <a:off x="6445932" y="-1254548"/>
            <a:ext cx="215152" cy="11276985"/>
            <a:chOff x="476929" y="2002564"/>
            <a:chExt cx="215152" cy="11276985"/>
          </a:xfrm>
        </p:grpSpPr>
        <p:cxnSp>
          <p:nvCxnSpPr>
            <p:cNvPr id="14" name="Straight Connector 13">
              <a:extLst>
                <a:ext uri="{FF2B5EF4-FFF2-40B4-BE49-F238E27FC236}">
                  <a16:creationId xmlns:a16="http://schemas.microsoft.com/office/drawing/2014/main" id="{C617A679-D288-2341-BE11-4E2596D89E90}"/>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822CB3E-C823-F141-9B3B-895DE826B02B}"/>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861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B Titl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11CFC3-A770-3A47-88B8-4031008762ED}"/>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12" name="Title 1">
            <a:extLst>
              <a:ext uri="{FF2B5EF4-FFF2-40B4-BE49-F238E27FC236}">
                <a16:creationId xmlns:a16="http://schemas.microsoft.com/office/drawing/2014/main" id="{D39767D8-6212-DF4F-894A-74D4A8FC1581}"/>
              </a:ext>
            </a:extLst>
          </p:cNvPr>
          <p:cNvSpPr>
            <a:spLocks noGrp="1"/>
          </p:cNvSpPr>
          <p:nvPr>
            <p:ph type="ctrTitle" hasCustomPrompt="1"/>
          </p:nvPr>
        </p:nvSpPr>
        <p:spPr>
          <a:xfrm>
            <a:off x="1028032" y="1235677"/>
            <a:ext cx="10068336" cy="3117984"/>
          </a:xfrm>
        </p:spPr>
        <p:txBody>
          <a:bodyPr anchor="b">
            <a:normAutofit/>
          </a:bodyPr>
          <a:lstStyle>
            <a:lvl1pPr algn="l">
              <a:defRPr sz="4400" b="1">
                <a:solidFill>
                  <a:schemeClr val="tx2"/>
                </a:solidFill>
                <a:latin typeface="Helvetica" pitchFamily="2" charset="0"/>
                <a:ea typeface="Helvetica Neue" panose="02000503000000020004" pitchFamily="2" charset="0"/>
                <a:cs typeface="Helvetica Neue" panose="02000503000000020004" pitchFamily="2" charset="0"/>
              </a:defRPr>
            </a:lvl1pPr>
          </a:lstStyle>
          <a:p>
            <a:r>
              <a:rPr lang="en-US" dirty="0"/>
              <a:t>Click to add a much longer title here</a:t>
            </a:r>
          </a:p>
        </p:txBody>
      </p:sp>
      <p:grpSp>
        <p:nvGrpSpPr>
          <p:cNvPr id="7" name="Group 6">
            <a:extLst>
              <a:ext uri="{FF2B5EF4-FFF2-40B4-BE49-F238E27FC236}">
                <a16:creationId xmlns:a16="http://schemas.microsoft.com/office/drawing/2014/main" id="{8326CFBA-A3F1-9043-906A-147039E438AD}"/>
              </a:ext>
            </a:extLst>
          </p:cNvPr>
          <p:cNvGrpSpPr/>
          <p:nvPr userDrawn="1"/>
        </p:nvGrpSpPr>
        <p:grpSpPr>
          <a:xfrm rot="16200000">
            <a:off x="6445932" y="-1226841"/>
            <a:ext cx="215152" cy="11276986"/>
            <a:chOff x="476929" y="2002564"/>
            <a:chExt cx="215152" cy="11276985"/>
          </a:xfrm>
        </p:grpSpPr>
        <p:cxnSp>
          <p:nvCxnSpPr>
            <p:cNvPr id="13" name="Straight Connector 12">
              <a:extLst>
                <a:ext uri="{FF2B5EF4-FFF2-40B4-BE49-F238E27FC236}">
                  <a16:creationId xmlns:a16="http://schemas.microsoft.com/office/drawing/2014/main" id="{564A4233-F694-A44D-A251-3A5256507A17}"/>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18A9D33-0FBF-F94F-A380-FCB098489221}"/>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17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90E436-A003-0441-B39F-960397850BCF}"/>
              </a:ext>
            </a:extLst>
          </p:cNvPr>
          <p:cNvSpPr>
            <a:spLocks noGrp="1"/>
          </p:cNvSpPr>
          <p:nvPr>
            <p:ph type="body" idx="1" hasCustomPrompt="1"/>
          </p:nvPr>
        </p:nvSpPr>
        <p:spPr>
          <a:xfrm>
            <a:off x="999347" y="2300270"/>
            <a:ext cx="9625582" cy="3096677"/>
          </a:xfrm>
        </p:spPr>
        <p:txBody>
          <a:bodyPr>
            <a:normAutofit/>
          </a:bodyPr>
          <a:lstStyle>
            <a:lvl1pPr marL="0" indent="0">
              <a:lnSpc>
                <a:spcPct val="100000"/>
              </a:lnSpc>
              <a:buNone/>
              <a:defRPr sz="2400">
                <a:solidFill>
                  <a:schemeClr val="bg2"/>
                </a:solidFill>
                <a:latin typeface="Helvetica" pitchFamily="2" charset="0"/>
                <a:ea typeface="Helvetica Neue" panose="02000503000000020004" pitchFamily="2" charset="0"/>
                <a:cs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grpSp>
        <p:nvGrpSpPr>
          <p:cNvPr id="5" name="Group 4">
            <a:extLst>
              <a:ext uri="{FF2B5EF4-FFF2-40B4-BE49-F238E27FC236}">
                <a16:creationId xmlns:a16="http://schemas.microsoft.com/office/drawing/2014/main" id="{0603A034-A0E8-7F4E-B490-C8E4593BCB29}"/>
              </a:ext>
            </a:extLst>
          </p:cNvPr>
          <p:cNvGrpSpPr/>
          <p:nvPr userDrawn="1"/>
        </p:nvGrpSpPr>
        <p:grpSpPr>
          <a:xfrm>
            <a:off x="476929" y="2002564"/>
            <a:ext cx="215152" cy="4649234"/>
            <a:chOff x="476929" y="2002564"/>
            <a:chExt cx="215152" cy="4649234"/>
          </a:xfrm>
        </p:grpSpPr>
        <p:cxnSp>
          <p:nvCxnSpPr>
            <p:cNvPr id="8" name="Straight Connector 7">
              <a:extLst>
                <a:ext uri="{FF2B5EF4-FFF2-40B4-BE49-F238E27FC236}">
                  <a16:creationId xmlns:a16="http://schemas.microsoft.com/office/drawing/2014/main" id="{FA74A11D-9D93-A447-B9E1-5D36E3191250}"/>
                </a:ext>
              </a:extLst>
            </p:cNvPr>
            <p:cNvCxnSpPr>
              <a:cxnSpLocks/>
              <a:endCxn id="9" idx="4"/>
            </p:cNvCxnSpPr>
            <p:nvPr userDrawn="1"/>
          </p:nvCxnSpPr>
          <p:spPr>
            <a:xfrm flipV="1">
              <a:off x="584505" y="2217716"/>
              <a:ext cx="0" cy="4434082"/>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C13A9BF-A775-EA41-AFAD-06A78BF6F52C}"/>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89C848EC-C853-4849-92B8-4E72D507142C}"/>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0A02F7E-EBC7-4C45-8AD0-02611090320C}"/>
              </a:ext>
            </a:extLst>
          </p:cNvPr>
          <p:cNvSpPr>
            <a:spLocks noGrp="1"/>
          </p:cNvSpPr>
          <p:nvPr>
            <p:ph type="subTitle" idx="13" hasCustomPrompt="1"/>
          </p:nvPr>
        </p:nvSpPr>
        <p:spPr>
          <a:xfrm>
            <a:off x="999346" y="526774"/>
            <a:ext cx="9625583" cy="129632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pic>
        <p:nvPicPr>
          <p:cNvPr id="14" name="Picture 13">
            <a:extLst>
              <a:ext uri="{FF2B5EF4-FFF2-40B4-BE49-F238E27FC236}">
                <a16:creationId xmlns:a16="http://schemas.microsoft.com/office/drawing/2014/main" id="{0EC21A38-C2EF-3949-9D98-99B82C9D8461}"/>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7" name="Date Placeholder 6">
            <a:extLst>
              <a:ext uri="{FF2B5EF4-FFF2-40B4-BE49-F238E27FC236}">
                <a16:creationId xmlns:a16="http://schemas.microsoft.com/office/drawing/2014/main" id="{001AA286-D2F0-4422-A674-94D67C10EF49}"/>
              </a:ext>
            </a:extLst>
          </p:cNvPr>
          <p:cNvSpPr>
            <a:spLocks noGrp="1"/>
          </p:cNvSpPr>
          <p:nvPr>
            <p:ph type="dt" sz="half" idx="14"/>
          </p:nvPr>
        </p:nvSpPr>
        <p:spPr/>
        <p:txBody>
          <a:bodyPr/>
          <a:lstStyle/>
          <a:p>
            <a:fld id="{2C0290CA-1737-46E1-9530-30B2B3FD9234}" type="datetime1">
              <a:rPr lang="en-US" smtClean="0"/>
              <a:t>1/10/2023</a:t>
            </a:fld>
            <a:endParaRPr lang="en-US" dirty="0"/>
          </a:p>
        </p:txBody>
      </p:sp>
      <p:sp>
        <p:nvSpPr>
          <p:cNvPr id="11" name="Footer Placeholder 10">
            <a:extLst>
              <a:ext uri="{FF2B5EF4-FFF2-40B4-BE49-F238E27FC236}">
                <a16:creationId xmlns:a16="http://schemas.microsoft.com/office/drawing/2014/main" id="{E90F39A7-BADE-4699-8DB0-40BE14E4350A}"/>
              </a:ext>
            </a:extLst>
          </p:cNvPr>
          <p:cNvSpPr>
            <a:spLocks noGrp="1"/>
          </p:cNvSpPr>
          <p:nvPr>
            <p:ph type="ftr" sz="quarter" idx="15"/>
          </p:nvPr>
        </p:nvSpPr>
        <p:spPr/>
        <p:txBody>
          <a:bodyPr/>
          <a:lstStyle/>
          <a:p>
            <a:r>
              <a:rPr lang="en-US" dirty="0"/>
              <a:t>CS474 Spring 2023 – Prof. William Mansky</a:t>
            </a:r>
          </a:p>
        </p:txBody>
      </p:sp>
      <p:sp>
        <p:nvSpPr>
          <p:cNvPr id="13" name="Slide Number Placeholder 12">
            <a:extLst>
              <a:ext uri="{FF2B5EF4-FFF2-40B4-BE49-F238E27FC236}">
                <a16:creationId xmlns:a16="http://schemas.microsoft.com/office/drawing/2014/main" id="{5B09E936-E3B1-4962-8981-CD86884643A1}"/>
              </a:ext>
            </a:extLst>
          </p:cNvPr>
          <p:cNvSpPr>
            <a:spLocks noGrp="1"/>
          </p:cNvSpPr>
          <p:nvPr>
            <p:ph type="sldNum" sz="quarter" idx="16"/>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10435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5C4CB0-8022-884D-B9F8-11B4650F2A98}"/>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Subtitle 2">
            <a:extLst>
              <a:ext uri="{FF2B5EF4-FFF2-40B4-BE49-F238E27FC236}">
                <a16:creationId xmlns:a16="http://schemas.microsoft.com/office/drawing/2014/main" id="{45AF444D-C4BC-6C45-B071-7C7596F17B08}"/>
              </a:ext>
            </a:extLst>
          </p:cNvPr>
          <p:cNvSpPr>
            <a:spLocks noGrp="1"/>
          </p:cNvSpPr>
          <p:nvPr>
            <p:ph type="subTitle" idx="13" hasCustomPrompt="1"/>
          </p:nvPr>
        </p:nvSpPr>
        <p:spPr>
          <a:xfrm>
            <a:off x="999347" y="605971"/>
            <a:ext cx="5020453" cy="1217123"/>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6" name="Text Placeholder 5">
            <a:extLst>
              <a:ext uri="{FF2B5EF4-FFF2-40B4-BE49-F238E27FC236}">
                <a16:creationId xmlns:a16="http://schemas.microsoft.com/office/drawing/2014/main" id="{44F57992-8C49-E443-92EC-7A93DD13140B}"/>
              </a:ext>
            </a:extLst>
          </p:cNvPr>
          <p:cNvSpPr>
            <a:spLocks noGrp="1"/>
          </p:cNvSpPr>
          <p:nvPr>
            <p:ph type="body" sz="quarter" idx="15" hasCustomPrompt="1"/>
          </p:nvPr>
        </p:nvSpPr>
        <p:spPr>
          <a:xfrm>
            <a:off x="6541744" y="605971"/>
            <a:ext cx="5009938" cy="1217123"/>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8" name="Text Placeholder 7">
            <a:extLst>
              <a:ext uri="{FF2B5EF4-FFF2-40B4-BE49-F238E27FC236}">
                <a16:creationId xmlns:a16="http://schemas.microsoft.com/office/drawing/2014/main" id="{ACC139B5-384A-DC4A-B9FE-9164419B50BD}"/>
              </a:ext>
            </a:extLst>
          </p:cNvPr>
          <p:cNvSpPr>
            <a:spLocks noGrp="1"/>
          </p:cNvSpPr>
          <p:nvPr>
            <p:ph type="body" sz="quarter" idx="16"/>
          </p:nvPr>
        </p:nvSpPr>
        <p:spPr>
          <a:xfrm>
            <a:off x="999346" y="2288331"/>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8D734A8C-F35A-3447-8B57-C4E0C0A55685}"/>
              </a:ext>
            </a:extLst>
          </p:cNvPr>
          <p:cNvSpPr>
            <a:spLocks noGrp="1"/>
          </p:cNvSpPr>
          <p:nvPr>
            <p:ph type="body" sz="quarter" idx="17"/>
          </p:nvPr>
        </p:nvSpPr>
        <p:spPr>
          <a:xfrm>
            <a:off x="6531228" y="2288331"/>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E9FE8DFF-1436-214C-8164-A79EC633D73F}"/>
              </a:ext>
            </a:extLst>
          </p:cNvPr>
          <p:cNvSpPr/>
          <p:nvPr userDrawn="1"/>
        </p:nvSpPr>
        <p:spPr>
          <a:xfrm rot="5400000">
            <a:off x="6994140"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 name="Picture 8">
            <a:extLst>
              <a:ext uri="{FF2B5EF4-FFF2-40B4-BE49-F238E27FC236}">
                <a16:creationId xmlns:a16="http://schemas.microsoft.com/office/drawing/2014/main" id="{41EFD592-B6B5-E04C-99E9-02659E3B3B89}"/>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316363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4B01D91-B6EB-2444-A36C-7FADCD941DCD}"/>
              </a:ext>
            </a:extLst>
          </p:cNvPr>
          <p:cNvSpPr>
            <a:spLocks noGrp="1"/>
          </p:cNvSpPr>
          <p:nvPr>
            <p:ph type="pic" idx="14" hasCustomPrompt="1"/>
          </p:nvPr>
        </p:nvSpPr>
        <p:spPr>
          <a:xfrm>
            <a:off x="6728163" y="1453472"/>
            <a:ext cx="5463837" cy="3995928"/>
          </a:xfrm>
          <a:solidFill>
            <a:schemeClr val="tx1"/>
          </a:solidFill>
        </p:spPr>
        <p:txBody>
          <a:bodyPr anchor="ctr">
            <a:norm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grpSp>
        <p:nvGrpSpPr>
          <p:cNvPr id="10" name="Group 9">
            <a:extLst>
              <a:ext uri="{FF2B5EF4-FFF2-40B4-BE49-F238E27FC236}">
                <a16:creationId xmlns:a16="http://schemas.microsoft.com/office/drawing/2014/main" id="{01AF9F27-F252-8F43-8E3A-F6EFC1EDC2FD}"/>
              </a:ext>
            </a:extLst>
          </p:cNvPr>
          <p:cNvGrpSpPr/>
          <p:nvPr userDrawn="1"/>
        </p:nvGrpSpPr>
        <p:grpSpPr>
          <a:xfrm>
            <a:off x="999346" y="3675132"/>
            <a:ext cx="5526517" cy="2342609"/>
            <a:chOff x="999346" y="3606552"/>
            <a:chExt cx="5526517" cy="2342609"/>
          </a:xfrm>
        </p:grpSpPr>
        <p:sp>
          <p:nvSpPr>
            <p:cNvPr id="11" name="Oval 10">
              <a:extLst>
                <a:ext uri="{FF2B5EF4-FFF2-40B4-BE49-F238E27FC236}">
                  <a16:creationId xmlns:a16="http://schemas.microsoft.com/office/drawing/2014/main" id="{B1D4BA98-1D02-F043-88B3-544283FF80BF}"/>
                </a:ext>
              </a:extLst>
            </p:cNvPr>
            <p:cNvSpPr/>
            <p:nvPr userDrawn="1"/>
          </p:nvSpPr>
          <p:spPr>
            <a:xfrm>
              <a:off x="6310711" y="3606552"/>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Elbow Connector 11">
              <a:extLst>
                <a:ext uri="{FF2B5EF4-FFF2-40B4-BE49-F238E27FC236}">
                  <a16:creationId xmlns:a16="http://schemas.microsoft.com/office/drawing/2014/main" id="{4504F55C-2D0C-BF4E-83A6-AA448FE81891}"/>
                </a:ext>
              </a:extLst>
            </p:cNvPr>
            <p:cNvCxnSpPr>
              <a:cxnSpLocks/>
              <a:endCxn id="11" idx="2"/>
            </p:cNvCxnSpPr>
            <p:nvPr userDrawn="1"/>
          </p:nvCxnSpPr>
          <p:spPr>
            <a:xfrm flipV="1">
              <a:off x="999346" y="3714128"/>
              <a:ext cx="5311365" cy="2235033"/>
            </a:xfrm>
            <a:prstGeom prst="bentConnector3">
              <a:avLst>
                <a:gd name="adj1" fmla="val 93738"/>
              </a:avLst>
            </a:prstGeom>
            <a:ln w="28575" cap="rnd" cmpd="sng" algn="ctr">
              <a:solidFill>
                <a:schemeClr val="accent1"/>
              </a:solidFill>
              <a:prstDash val="sysDot"/>
              <a:miter lim="800000"/>
              <a:headEnd type="oval" w="lg" len="lg"/>
              <a:tailEnd type="none" w="lg" len="lg"/>
            </a:ln>
          </p:spPr>
          <p:style>
            <a:lnRef idx="0">
              <a:scrgbClr r="0" g="0" b="0"/>
            </a:lnRef>
            <a:fillRef idx="0">
              <a:scrgbClr r="0" g="0" b="0"/>
            </a:fillRef>
            <a:effectRef idx="0">
              <a:scrgbClr r="0" g="0" b="0"/>
            </a:effectRef>
            <a:fontRef idx="minor">
              <a:schemeClr val="tx1"/>
            </a:fontRef>
          </p:style>
        </p:cxnSp>
      </p:grpSp>
      <p:sp>
        <p:nvSpPr>
          <p:cNvPr id="13" name="Rectangle 12">
            <a:extLst>
              <a:ext uri="{FF2B5EF4-FFF2-40B4-BE49-F238E27FC236}">
                <a16:creationId xmlns:a16="http://schemas.microsoft.com/office/drawing/2014/main" id="{3643559F-61CD-1640-90F5-F91646413B67}"/>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Subtitle 2">
            <a:extLst>
              <a:ext uri="{FF2B5EF4-FFF2-40B4-BE49-F238E27FC236}">
                <a16:creationId xmlns:a16="http://schemas.microsoft.com/office/drawing/2014/main" id="{E997F86A-49A1-D64E-A5FC-2F79E76C4B8C}"/>
              </a:ext>
            </a:extLst>
          </p:cNvPr>
          <p:cNvSpPr>
            <a:spLocks noGrp="1"/>
          </p:cNvSpPr>
          <p:nvPr>
            <p:ph type="subTitle" idx="13" hasCustomPrompt="1"/>
          </p:nvPr>
        </p:nvSpPr>
        <p:spPr>
          <a:xfrm>
            <a:off x="999348" y="605971"/>
            <a:ext cx="4697118" cy="1217123"/>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17" name="Text Placeholder 7">
            <a:extLst>
              <a:ext uri="{FF2B5EF4-FFF2-40B4-BE49-F238E27FC236}">
                <a16:creationId xmlns:a16="http://schemas.microsoft.com/office/drawing/2014/main" id="{5F9705A4-98E2-2F43-9229-85A0674E7EC5}"/>
              </a:ext>
            </a:extLst>
          </p:cNvPr>
          <p:cNvSpPr>
            <a:spLocks noGrp="1"/>
          </p:cNvSpPr>
          <p:nvPr>
            <p:ph type="body" sz="quarter" idx="16"/>
          </p:nvPr>
        </p:nvSpPr>
        <p:spPr>
          <a:xfrm>
            <a:off x="999346" y="2288331"/>
            <a:ext cx="4697119"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a:extLst>
              <a:ext uri="{FF2B5EF4-FFF2-40B4-BE49-F238E27FC236}">
                <a16:creationId xmlns:a16="http://schemas.microsoft.com/office/drawing/2014/main" id="{5C1131D2-1960-D144-8BF0-01CB1CCC6289}"/>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388677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9F3A5-E830-6A40-89F5-5289FED0E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6E2F2AF-8FB4-064A-834D-CBCC3EE1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FF5DF9-DC68-2645-A853-1F94E253E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C87FA-018A-4E98-A5B9-E77F14AE5492}" type="datetime1">
              <a:rPr lang="en-US" smtClean="0"/>
              <a:t>1/10/2023</a:t>
            </a:fld>
            <a:endParaRPr lang="en-US" dirty="0"/>
          </a:p>
        </p:txBody>
      </p:sp>
      <p:grpSp>
        <p:nvGrpSpPr>
          <p:cNvPr id="15" name="Group 14">
            <a:extLst>
              <a:ext uri="{FF2B5EF4-FFF2-40B4-BE49-F238E27FC236}">
                <a16:creationId xmlns:a16="http://schemas.microsoft.com/office/drawing/2014/main" id="{D6DB199A-F2B5-B84A-AF9B-C224C584288C}"/>
              </a:ext>
            </a:extLst>
          </p:cNvPr>
          <p:cNvGrpSpPr/>
          <p:nvPr userDrawn="1"/>
        </p:nvGrpSpPr>
        <p:grpSpPr>
          <a:xfrm>
            <a:off x="3" y="6682727"/>
            <a:ext cx="6662422" cy="195925"/>
            <a:chOff x="1" y="-8478"/>
            <a:chExt cx="6662422" cy="278771"/>
          </a:xfrm>
        </p:grpSpPr>
        <p:sp>
          <p:nvSpPr>
            <p:cNvPr id="16" name="Rectangle 15">
              <a:extLst>
                <a:ext uri="{FF2B5EF4-FFF2-40B4-BE49-F238E27FC236}">
                  <a16:creationId xmlns:a16="http://schemas.microsoft.com/office/drawing/2014/main" id="{D38B7CAF-39F6-A345-BD86-06D80C68F49A}"/>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58BB67-950B-9C46-9CB7-5F8BD395876A}"/>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Rectangle 17">
              <a:extLst>
                <a:ext uri="{FF2B5EF4-FFF2-40B4-BE49-F238E27FC236}">
                  <a16:creationId xmlns:a16="http://schemas.microsoft.com/office/drawing/2014/main" id="{A1698D85-57E9-684B-97D6-FB26ED640496}"/>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6007C48-E145-7343-B2BC-01EAAC4DD93A}"/>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35E56C8-92B5-4349-A6FE-2E900FEDC35E}"/>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3F8DEB6-EA81-C043-9A06-EA547FBD7D46}"/>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5">
            <a:extLst>
              <a:ext uri="{FF2B5EF4-FFF2-40B4-BE49-F238E27FC236}">
                <a16:creationId xmlns:a16="http://schemas.microsoft.com/office/drawing/2014/main" id="{D44DE037-A313-904B-BA73-920FD44F0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9B6FE-335D-294E-B2E9-E84AA8EFAFC4}" type="slidenum">
              <a:rPr lang="en-US" smtClean="0"/>
              <a:t>‹#›</a:t>
            </a:fld>
            <a:endParaRPr lang="en-US"/>
          </a:p>
        </p:txBody>
      </p:sp>
      <p:sp>
        <p:nvSpPr>
          <p:cNvPr id="14" name="Footer Placeholder 13">
            <a:extLst>
              <a:ext uri="{FF2B5EF4-FFF2-40B4-BE49-F238E27FC236}">
                <a16:creationId xmlns:a16="http://schemas.microsoft.com/office/drawing/2014/main" id="{5EC2A150-52E8-8049-B0F0-A63C1A95F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CS474 Spring 2023 – Prof. William Mansky</a:t>
            </a:r>
          </a:p>
        </p:txBody>
      </p:sp>
    </p:spTree>
    <p:extLst>
      <p:ext uri="{BB962C8B-B14F-4D97-AF65-F5344CB8AC3E}">
        <p14:creationId xmlns:p14="http://schemas.microsoft.com/office/powerpoint/2010/main" val="4079412632"/>
      </p:ext>
    </p:extLst>
  </p:cSld>
  <p:clrMap bg1="lt1" tx1="dk1" bg2="lt2" tx2="dk2" accent1="accent1" accent2="accent2" accent3="accent3" accent4="accent4" accent5="accent5" accent6="accent6" hlink="hlink" folHlink="folHlink"/>
  <p:sldLayoutIdLst>
    <p:sldLayoutId id="2147483683" r:id="rId1"/>
    <p:sldLayoutId id="2147483680" r:id="rId2"/>
    <p:sldLayoutId id="2147483682" r:id="rId3"/>
    <p:sldLayoutId id="2147483667" r:id="rId4"/>
    <p:sldLayoutId id="2147483668" r:id="rId5"/>
    <p:sldLayoutId id="2147483684" r:id="rId6"/>
    <p:sldLayoutId id="2147483669" r:id="rId7"/>
    <p:sldLayoutId id="2147483670" r:id="rId8"/>
    <p:sldLayoutId id="2147483672" r:id="rId9"/>
    <p:sldLayoutId id="2147483673" r:id="rId10"/>
    <p:sldLayoutId id="2147483674" r:id="rId11"/>
    <p:sldLayoutId id="2147483675" r:id="rId12"/>
    <p:sldLayoutId id="2147483676" r:id="rId13"/>
    <p:sldLayoutId id="2147483685" r:id="rId14"/>
    <p:sldLayoutId id="2147483677" r:id="rId15"/>
    <p:sldLayoutId id="2147483671" r:id="rId16"/>
    <p:sldLayoutId id="2147483678" r:id="rId17"/>
    <p:sldLayoutId id="2147483686" r:id="rId18"/>
    <p:sldLayoutId id="2147483689" r:id="rId19"/>
    <p:sldLayoutId id="2147483690" r:id="rId20"/>
  </p:sldLayoutIdLst>
  <p:hf hdr="0" dt="0"/>
  <p:txStyles>
    <p:titleStyle>
      <a:lvl1pPr algn="l" defTabSz="914400" rtl="0" eaLnBrk="1" latinLnBrk="0" hangingPunct="1">
        <a:lnSpc>
          <a:spcPct val="90000"/>
        </a:lnSpc>
        <a:spcBef>
          <a:spcPct val="0"/>
        </a:spcBef>
        <a:buNone/>
        <a:defRPr sz="4400" b="1" i="0" u="none"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u="none" kern="1200">
          <a:solidFill>
            <a:srgbClr val="000000"/>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acert.hunter.cuny.edu/blog/using-gradescope-at-hunter/2019/04/04/7/"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s://acert.hunter.cuny.edu/blog/using-gradescope-at-hunter/2019/04/04/7/"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hyperlink" Target="https://acert.hunter.cuny.edu/blog/using-gradescope-at-hunter/2019/04/04/7/"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hyperlink" Target="https://forms.gle/PP2W9g7PRGH7714P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lassroom.github.com/a/I0mpxzds"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hyperlink" Target="https://github.com/" TargetMode="External"/><Relationship Id="rId3" Type="http://schemas.openxmlformats.org/officeDocument/2006/relationships/hyperlink" Target="https://cs474-uic.github.io/cs474-spring2023-site/" TargetMode="External"/><Relationship Id="rId7" Type="http://schemas.openxmlformats.org/officeDocument/2006/relationships/hyperlink" Target="https://piazza.com/class/lc50tu8gp5tte/" TargetMode="External"/><Relationship Id="rId2" Type="http://schemas.openxmlformats.org/officeDocument/2006/relationships/hyperlink" Target="mailto:mansky1@uic.edu" TargetMode="External"/><Relationship Id="rId1" Type="http://schemas.openxmlformats.org/officeDocument/2006/relationships/slideLayout" Target="../slideLayouts/slideLayout18.xml"/><Relationship Id="rId6" Type="http://schemas.openxmlformats.org/officeDocument/2006/relationships/hyperlink" Target="https://www.gradescope.com/" TargetMode="External"/><Relationship Id="rId5" Type="http://schemas.openxmlformats.org/officeDocument/2006/relationships/hyperlink" Target="https://uic.blackboard.com/" TargetMode="External"/><Relationship Id="rId4" Type="http://schemas.openxmlformats.org/officeDocument/2006/relationships/hyperlink" Target="https://pollev.com/wmansky77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5.tmp"/><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6.tmp"/><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customXml" Target="../ink/ink4.xml"/><Relationship Id="rId11" Type="http://schemas.openxmlformats.org/officeDocument/2006/relationships/image" Target="../media/image59.png"/><Relationship Id="rId5" Type="http://schemas.openxmlformats.org/officeDocument/2006/relationships/image" Target="../media/image56.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pollev.com/wmansky771"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piazza.com/class/lc50tu8gp5tt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Getting_Things_Done" TargetMode="External"/><Relationship Id="rId2" Type="http://schemas.openxmlformats.org/officeDocument/2006/relationships/hyperlink" Target="https://en.wikipedia.org/wiki/Pomodoro_Technique" TargetMode="External"/><Relationship Id="rId1" Type="http://schemas.openxmlformats.org/officeDocument/2006/relationships/slideLayout" Target="../slideLayouts/slideLayout19.xml"/><Relationship Id="rId6" Type="http://schemas.openxmlformats.org/officeDocument/2006/relationships/image" Target="../media/image19.tmp"/><Relationship Id="rId5" Type="http://schemas.openxmlformats.org/officeDocument/2006/relationships/image" Target="../media/image18.jpg"/><Relationship Id="rId4" Type="http://schemas.openxmlformats.org/officeDocument/2006/relationships/hyperlink" Target="https://www.youtube.com/watch?v=LO1mTELoj6o"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ellnesscenter.uic.edu/resources-and-services/"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20.jpg"/><Relationship Id="rId4" Type="http://schemas.openxmlformats.org/officeDocument/2006/relationships/hyperlink" Target="https://counseling.uic.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acert.hunter.cuny.edu/blog/using-gradescope-at-hunter/2019/04/04/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82AAA1-4D05-6E40-ACFD-BB9F825BAB7C}"/>
              </a:ext>
            </a:extLst>
          </p:cNvPr>
          <p:cNvSpPr>
            <a:spLocks noGrp="1"/>
          </p:cNvSpPr>
          <p:nvPr>
            <p:ph type="body" sz="quarter" idx="11"/>
          </p:nvPr>
        </p:nvSpPr>
        <p:spPr>
          <a:xfrm>
            <a:off x="111991" y="5042895"/>
            <a:ext cx="9303986" cy="1581735"/>
          </a:xfrm>
        </p:spPr>
        <p:txBody>
          <a:bodyPr>
            <a:normAutofit fontScale="85000" lnSpcReduction="20000"/>
          </a:bodyPr>
          <a:lstStyle/>
          <a:p>
            <a:r>
              <a:rPr lang="en-US" dirty="0"/>
              <a:t>Spring 2023</a:t>
            </a:r>
          </a:p>
          <a:p>
            <a:r>
              <a:rPr lang="en-US" dirty="0"/>
              <a:t>Instructor: William Mansky</a:t>
            </a:r>
          </a:p>
          <a:p>
            <a:r>
              <a:rPr lang="en-US" dirty="0"/>
              <a:t>Lecture 0: Introduction</a:t>
            </a:r>
          </a:p>
        </p:txBody>
      </p:sp>
      <p:sp>
        <p:nvSpPr>
          <p:cNvPr id="7" name="Text Placeholder 6">
            <a:extLst>
              <a:ext uri="{FF2B5EF4-FFF2-40B4-BE49-F238E27FC236}">
                <a16:creationId xmlns:a16="http://schemas.microsoft.com/office/drawing/2014/main" id="{F906B367-3FCE-1B4B-B146-3CC54DF7A371}"/>
              </a:ext>
            </a:extLst>
          </p:cNvPr>
          <p:cNvSpPr>
            <a:spLocks noGrp="1"/>
          </p:cNvSpPr>
          <p:nvPr>
            <p:ph type="body" sz="quarter" idx="12"/>
          </p:nvPr>
        </p:nvSpPr>
        <p:spPr>
          <a:xfrm>
            <a:off x="111991" y="138223"/>
            <a:ext cx="6430576" cy="2878663"/>
          </a:xfrm>
        </p:spPr>
        <p:txBody>
          <a:bodyPr>
            <a:normAutofit fontScale="85000" lnSpcReduction="20000"/>
          </a:bodyPr>
          <a:lstStyle/>
          <a:p>
            <a:r>
              <a:rPr lang="en-US" dirty="0"/>
              <a:t>CS474</a:t>
            </a:r>
          </a:p>
          <a:p>
            <a:r>
              <a:rPr lang="en-US" sz="7100" dirty="0"/>
              <a:t>Object-Oriented Languages and Environments</a:t>
            </a:r>
          </a:p>
        </p:txBody>
      </p:sp>
    </p:spTree>
    <p:extLst>
      <p:ext uri="{BB962C8B-B14F-4D97-AF65-F5344CB8AC3E}">
        <p14:creationId xmlns:p14="http://schemas.microsoft.com/office/powerpoint/2010/main" val="390900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1C23-FBF6-4B4C-AF5E-BDDA253AC2EA}"/>
              </a:ext>
            </a:extLst>
          </p:cNvPr>
          <p:cNvSpPr>
            <a:spLocks noGrp="1"/>
          </p:cNvSpPr>
          <p:nvPr>
            <p:ph type="title"/>
          </p:nvPr>
        </p:nvSpPr>
        <p:spPr/>
        <p:txBody>
          <a:bodyPr/>
          <a:lstStyle/>
          <a:p>
            <a:r>
              <a:rPr lang="en-US" sz="6600" dirty="0"/>
              <a:t>Example Final Question</a:t>
            </a:r>
          </a:p>
        </p:txBody>
      </p:sp>
      <p:sp>
        <p:nvSpPr>
          <p:cNvPr id="4" name="Slide Number Placeholder 3">
            <a:extLst>
              <a:ext uri="{FF2B5EF4-FFF2-40B4-BE49-F238E27FC236}">
                <a16:creationId xmlns:a16="http://schemas.microsoft.com/office/drawing/2014/main" id="{81DB5069-B1BD-492D-9120-27EE59C77045}"/>
              </a:ext>
            </a:extLst>
          </p:cNvPr>
          <p:cNvSpPr>
            <a:spLocks noGrp="1"/>
          </p:cNvSpPr>
          <p:nvPr>
            <p:ph type="sldNum" sz="quarter" idx="12"/>
          </p:nvPr>
        </p:nvSpPr>
        <p:spPr/>
        <p:txBody>
          <a:bodyPr/>
          <a:lstStyle/>
          <a:p>
            <a:fld id="{AE69B6FE-335D-294E-B2E9-E84AA8EFAFC4}" type="slidenum">
              <a:rPr lang="en-US" smtClean="0"/>
              <a:t>10</a:t>
            </a:fld>
            <a:endParaRPr lang="en-US"/>
          </a:p>
        </p:txBody>
      </p:sp>
      <p:sp>
        <p:nvSpPr>
          <p:cNvPr id="9" name="Rectangle 8">
            <a:extLst>
              <a:ext uri="{FF2B5EF4-FFF2-40B4-BE49-F238E27FC236}">
                <a16:creationId xmlns:a16="http://schemas.microsoft.com/office/drawing/2014/main" id="{6C1F086D-7A14-44C6-BC97-575453DB4FDF}"/>
              </a:ext>
            </a:extLst>
          </p:cNvPr>
          <p:cNvSpPr/>
          <p:nvPr/>
        </p:nvSpPr>
        <p:spPr>
          <a:xfrm>
            <a:off x="1097280" y="1398786"/>
            <a:ext cx="8727204" cy="5206041"/>
          </a:xfrm>
          <a:prstGeom prst="rect">
            <a:avLst/>
          </a:prstGeom>
        </p:spPr>
        <p:txBody>
          <a:bodyPr wrap="square">
            <a:spAutoFit/>
          </a:bodyPr>
          <a:lstStyle/>
          <a:p>
            <a:pPr>
              <a:lnSpc>
                <a:spcPct val="125000"/>
              </a:lnSpc>
            </a:pP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class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BB0066"/>
                </a:solidFill>
                <a:latin typeface="Courier New" panose="02070309020205020404" pitchFamily="49" charset="0"/>
                <a:ea typeface="Times New Roman" panose="02020603050405020304" pitchFamily="18" charset="0"/>
                <a:cs typeface="Courier New" panose="02070309020205020404" pitchFamily="49" charset="0"/>
              </a:rPr>
              <a:t>C</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1</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class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BB0066"/>
                </a:solidFill>
                <a:latin typeface="Courier New" panose="02070309020205020404" pitchFamily="49" charset="0"/>
                <a:ea typeface="Times New Roman" panose="02020603050405020304" pitchFamily="18" charset="0"/>
                <a:cs typeface="Courier New" panose="02070309020205020404" pitchFamily="49" charset="0"/>
              </a:rPr>
              <a:t>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extends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C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2</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(String s)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3</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 }</a:t>
            </a: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C d =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new</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D();</a:t>
            </a:r>
          </a:p>
          <a:p>
            <a:pPr>
              <a:lnSpc>
                <a:spcPct val="107000"/>
              </a:lnSpc>
              <a:spcAft>
                <a:spcPts val="800"/>
              </a:spcAft>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new</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String("CS474");</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r>
              <a:rPr lang="en-US" sz="24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d.</a:t>
            </a:r>
            <a:r>
              <a:rPr lang="en-US" sz="2400" dirty="0" err="1">
                <a:solidFill>
                  <a:srgbClr val="0000CC"/>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endParaRPr lang="en-US" sz="2400" dirty="0">
              <a:effectLst/>
              <a:latin typeface="Courier New" panose="02070309020205020404" pitchFamily="49" charset="0"/>
              <a:ea typeface="Calibri" panose="020F0502020204030204" pitchFamily="34" charset="0"/>
              <a:cs typeface="Courier New" panose="02070309020205020404" pitchFamily="49" charset="0"/>
            </a:endParaRPr>
          </a:p>
        </p:txBody>
      </p:sp>
      <p:sp>
        <p:nvSpPr>
          <p:cNvPr id="10" name="Rectangle: Rounded Corners 9">
            <a:extLst>
              <a:ext uri="{FF2B5EF4-FFF2-40B4-BE49-F238E27FC236}">
                <a16:creationId xmlns:a16="http://schemas.microsoft.com/office/drawing/2014/main" id="{86CD4D1D-D077-492B-B603-505182DD20A4}"/>
              </a:ext>
            </a:extLst>
          </p:cNvPr>
          <p:cNvSpPr/>
          <p:nvPr/>
        </p:nvSpPr>
        <p:spPr>
          <a:xfrm>
            <a:off x="8099200" y="2867981"/>
            <a:ext cx="3662213" cy="338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Result in JavaScript?</a:t>
            </a:r>
          </a:p>
          <a:p>
            <a:pPr marL="342900" indent="-342900">
              <a:buAutoNum type="alphaLcParenR"/>
            </a:pPr>
            <a:r>
              <a:rPr lang="en-US" sz="2800" dirty="0">
                <a:solidFill>
                  <a:schemeClr val="tx1"/>
                </a:solidFill>
              </a:rPr>
              <a:t>1</a:t>
            </a:r>
          </a:p>
          <a:p>
            <a:pPr marL="342900" indent="-342900">
              <a:buAutoNum type="alphaLcParenR"/>
            </a:pPr>
            <a:r>
              <a:rPr lang="en-US" sz="2800" dirty="0">
                <a:solidFill>
                  <a:schemeClr val="tx1"/>
                </a:solidFill>
              </a:rPr>
              <a:t>2</a:t>
            </a:r>
          </a:p>
          <a:p>
            <a:pPr marL="342900" indent="-342900">
              <a:buAutoNum type="alphaLcParenR"/>
            </a:pPr>
            <a:r>
              <a:rPr lang="en-US" sz="2800" dirty="0">
                <a:solidFill>
                  <a:schemeClr val="tx1"/>
                </a:solidFill>
              </a:rPr>
              <a:t>3</a:t>
            </a:r>
          </a:p>
          <a:p>
            <a:pPr marL="342900" indent="-342900">
              <a:buAutoNum type="alphaLcParenR"/>
            </a:pPr>
            <a:r>
              <a:rPr lang="en-US" sz="2800" dirty="0">
                <a:solidFill>
                  <a:schemeClr val="tx1"/>
                </a:solidFill>
              </a:rPr>
              <a:t>Runtime error</a:t>
            </a:r>
          </a:p>
          <a:p>
            <a:pPr marL="342900" indent="-342900">
              <a:buAutoNum type="alphaLcParenR"/>
            </a:pPr>
            <a:r>
              <a:rPr lang="en-US" sz="2800" dirty="0">
                <a:solidFill>
                  <a:schemeClr val="tx1"/>
                </a:solidFill>
              </a:rPr>
              <a:t>Compilation error</a:t>
            </a:r>
          </a:p>
        </p:txBody>
      </p:sp>
    </p:spTree>
    <p:extLst>
      <p:ext uri="{BB962C8B-B14F-4D97-AF65-F5344CB8AC3E}">
        <p14:creationId xmlns:p14="http://schemas.microsoft.com/office/powerpoint/2010/main" val="246936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0CF0-220B-4EF9-9819-66511819D478}"/>
              </a:ext>
            </a:extLst>
          </p:cNvPr>
          <p:cNvSpPr>
            <a:spLocks noGrp="1"/>
          </p:cNvSpPr>
          <p:nvPr>
            <p:ph type="title"/>
          </p:nvPr>
        </p:nvSpPr>
        <p:spPr/>
        <p:txBody>
          <a:bodyPr/>
          <a:lstStyle/>
          <a:p>
            <a:r>
              <a:rPr lang="en-US" dirty="0"/>
              <a:t>Overview of Topics</a:t>
            </a:r>
          </a:p>
        </p:txBody>
      </p:sp>
      <p:sp>
        <p:nvSpPr>
          <p:cNvPr id="3" name="Content Placeholder 2">
            <a:extLst>
              <a:ext uri="{FF2B5EF4-FFF2-40B4-BE49-F238E27FC236}">
                <a16:creationId xmlns:a16="http://schemas.microsoft.com/office/drawing/2014/main" id="{392FC8AE-2B71-4600-82FA-CC916B7A567D}"/>
              </a:ext>
            </a:extLst>
          </p:cNvPr>
          <p:cNvSpPr>
            <a:spLocks noGrp="1"/>
          </p:cNvSpPr>
          <p:nvPr>
            <p:ph idx="1"/>
          </p:nvPr>
        </p:nvSpPr>
        <p:spPr>
          <a:xfrm>
            <a:off x="1097280" y="1346790"/>
            <a:ext cx="10696930" cy="4522303"/>
          </a:xfrm>
        </p:spPr>
        <p:txBody>
          <a:bodyPr/>
          <a:lstStyle/>
          <a:p>
            <a:r>
              <a:rPr lang="en-US" dirty="0"/>
              <a:t>Language design</a:t>
            </a:r>
          </a:p>
          <a:p>
            <a:pPr lvl="1"/>
            <a:r>
              <a:rPr lang="en-US" dirty="0"/>
              <a:t>Fundamentals</a:t>
            </a:r>
          </a:p>
          <a:p>
            <a:pPr lvl="2"/>
            <a:r>
              <a:rPr lang="en-US" dirty="0"/>
              <a:t>Binding, scope, environments, nesting</a:t>
            </a:r>
          </a:p>
          <a:p>
            <a:pPr lvl="1"/>
            <a:r>
              <a:rPr lang="en-US" dirty="0"/>
              <a:t>OO</a:t>
            </a:r>
          </a:p>
          <a:p>
            <a:pPr lvl="2"/>
            <a:r>
              <a:rPr lang="en-US" dirty="0"/>
              <a:t>Abstraction, objects, inheritance, typing, dispatch, reflection, error handling</a:t>
            </a:r>
          </a:p>
          <a:p>
            <a:pPr lvl="1"/>
            <a:r>
              <a:rPr lang="en-US" dirty="0"/>
              <a:t>Functional programming</a:t>
            </a:r>
          </a:p>
          <a:p>
            <a:pPr lvl="2"/>
            <a:r>
              <a:rPr lang="en-US" dirty="0"/>
              <a:t>Expressions vs. statements, pure functions, recursion, higher-order functions, stream API</a:t>
            </a:r>
          </a:p>
          <a:p>
            <a:r>
              <a:rPr lang="en-US" dirty="0"/>
              <a:t>Language implementation</a:t>
            </a:r>
          </a:p>
          <a:p>
            <a:pPr lvl="1"/>
            <a:r>
              <a:rPr lang="en-US" dirty="0"/>
              <a:t>Program interpretation</a:t>
            </a:r>
          </a:p>
          <a:p>
            <a:pPr lvl="2"/>
            <a:r>
              <a:rPr lang="en-US" dirty="0"/>
              <a:t>Fundamentals, functional vs. imperative, direct vs. continuation style, callbacks</a:t>
            </a:r>
          </a:p>
          <a:p>
            <a:pPr lvl="1"/>
            <a:r>
              <a:rPr lang="en-US" dirty="0"/>
              <a:t>OO language implementation</a:t>
            </a:r>
          </a:p>
          <a:p>
            <a:pPr lvl="2"/>
            <a:r>
              <a:rPr lang="en-US" dirty="0"/>
              <a:t>Bytecode execution, JVM object model, garbage collection, JIT compilation</a:t>
            </a:r>
          </a:p>
        </p:txBody>
      </p:sp>
      <p:sp>
        <p:nvSpPr>
          <p:cNvPr id="4" name="Slide Number Placeholder 3">
            <a:extLst>
              <a:ext uri="{FF2B5EF4-FFF2-40B4-BE49-F238E27FC236}">
                <a16:creationId xmlns:a16="http://schemas.microsoft.com/office/drawing/2014/main" id="{C690CE88-6DC6-4720-AA75-0EAF0529E5AA}"/>
              </a:ext>
            </a:extLst>
          </p:cNvPr>
          <p:cNvSpPr>
            <a:spLocks noGrp="1"/>
          </p:cNvSpPr>
          <p:nvPr>
            <p:ph type="sldNum" sz="quarter" idx="12"/>
          </p:nvPr>
        </p:nvSpPr>
        <p:spPr/>
        <p:txBody>
          <a:bodyPr/>
          <a:lstStyle/>
          <a:p>
            <a:fld id="{AE69B6FE-335D-294E-B2E9-E84AA8EFAFC4}" type="slidenum">
              <a:rPr lang="en-US" smtClean="0"/>
              <a:t>11</a:t>
            </a:fld>
            <a:endParaRPr lang="en-US"/>
          </a:p>
        </p:txBody>
      </p:sp>
    </p:spTree>
    <p:extLst>
      <p:ext uri="{BB962C8B-B14F-4D97-AF65-F5344CB8AC3E}">
        <p14:creationId xmlns:p14="http://schemas.microsoft.com/office/powerpoint/2010/main" val="56762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B40352-277F-1DEC-13B4-4DC1C302C74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7DA9AC87-3708-158C-2F1C-7064A53CE756}"/>
              </a:ext>
            </a:extLst>
          </p:cNvPr>
          <p:cNvSpPr>
            <a:spLocks noGrp="1"/>
          </p:cNvSpPr>
          <p:nvPr>
            <p:ph type="sldNum" sz="quarter" idx="12"/>
          </p:nvPr>
        </p:nvSpPr>
        <p:spPr/>
        <p:txBody>
          <a:bodyPr/>
          <a:lstStyle/>
          <a:p>
            <a:fld id="{1F1B8572-414E-4329-B0B0-F510B92A2987}" type="slidenum">
              <a:rPr lang="en-US" smtClean="0"/>
              <a:t>12</a:t>
            </a:fld>
            <a:endParaRPr lang="en-US"/>
          </a:p>
        </p:txBody>
      </p:sp>
      <p:pic>
        <p:nvPicPr>
          <p:cNvPr id="5" name="Picture 4">
            <a:extLst>
              <a:ext uri="{FF2B5EF4-FFF2-40B4-BE49-F238E27FC236}">
                <a16:creationId xmlns:a16="http://schemas.microsoft.com/office/drawing/2014/main" id="{DF915C92-9ECC-629F-EC10-2E9B743F3269}"/>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19237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2A1D-BC75-4B4B-B4AF-A38B08B7470C}"/>
              </a:ext>
            </a:extLst>
          </p:cNvPr>
          <p:cNvSpPr>
            <a:spLocks noGrp="1"/>
          </p:cNvSpPr>
          <p:nvPr>
            <p:ph type="title"/>
          </p:nvPr>
        </p:nvSpPr>
        <p:spPr/>
        <p:txBody>
          <a:bodyPr/>
          <a:lstStyle/>
          <a:p>
            <a:r>
              <a:rPr lang="en-US" dirty="0"/>
              <a:t>Grading</a:t>
            </a:r>
          </a:p>
        </p:txBody>
      </p:sp>
      <p:sp>
        <p:nvSpPr>
          <p:cNvPr id="3" name="Content Placeholder 2">
            <a:extLst>
              <a:ext uri="{FF2B5EF4-FFF2-40B4-BE49-F238E27FC236}">
                <a16:creationId xmlns:a16="http://schemas.microsoft.com/office/drawing/2014/main" id="{50187054-E128-4107-A8F3-CEEE7007ECFC}"/>
              </a:ext>
            </a:extLst>
          </p:cNvPr>
          <p:cNvSpPr>
            <a:spLocks noGrp="1"/>
          </p:cNvSpPr>
          <p:nvPr>
            <p:ph idx="1"/>
          </p:nvPr>
        </p:nvSpPr>
        <p:spPr/>
        <p:txBody>
          <a:bodyPr/>
          <a:lstStyle/>
          <a:p>
            <a:pPr>
              <a:lnSpc>
                <a:spcPct val="200000"/>
              </a:lnSpc>
            </a:pPr>
            <a:r>
              <a:rPr lang="en-US" dirty="0"/>
              <a:t>Attendance: 20%</a:t>
            </a:r>
          </a:p>
          <a:p>
            <a:pPr>
              <a:lnSpc>
                <a:spcPct val="200000"/>
              </a:lnSpc>
            </a:pPr>
            <a:r>
              <a:rPr lang="en-US" dirty="0"/>
              <a:t>Programming Assignments: 50%</a:t>
            </a:r>
          </a:p>
          <a:p>
            <a:pPr>
              <a:lnSpc>
                <a:spcPct val="200000"/>
              </a:lnSpc>
            </a:pPr>
            <a:r>
              <a:rPr lang="en-US" dirty="0"/>
              <a:t>Midterm: 15%</a:t>
            </a:r>
          </a:p>
          <a:p>
            <a:pPr>
              <a:lnSpc>
                <a:spcPct val="200000"/>
              </a:lnSpc>
            </a:pPr>
            <a:r>
              <a:rPr lang="en-US" dirty="0"/>
              <a:t>Final: 15%</a:t>
            </a:r>
          </a:p>
          <a:p>
            <a:pPr>
              <a:lnSpc>
                <a:spcPct val="200000"/>
              </a:lnSpc>
            </a:pPr>
            <a:r>
              <a:rPr lang="en-US" dirty="0"/>
              <a:t>Participation: up to 5% bonus</a:t>
            </a:r>
          </a:p>
          <a:p>
            <a:pPr>
              <a:lnSpc>
                <a:spcPct val="200000"/>
              </a:lnSpc>
            </a:pPr>
            <a:endParaRPr lang="en-US" dirty="0"/>
          </a:p>
        </p:txBody>
      </p:sp>
      <p:sp>
        <p:nvSpPr>
          <p:cNvPr id="4" name="Slide Number Placeholder 3">
            <a:extLst>
              <a:ext uri="{FF2B5EF4-FFF2-40B4-BE49-F238E27FC236}">
                <a16:creationId xmlns:a16="http://schemas.microsoft.com/office/drawing/2014/main" id="{06228023-8486-47C3-BC14-1351215B8176}"/>
              </a:ext>
            </a:extLst>
          </p:cNvPr>
          <p:cNvSpPr>
            <a:spLocks noGrp="1"/>
          </p:cNvSpPr>
          <p:nvPr>
            <p:ph type="sldNum" sz="quarter" idx="12"/>
          </p:nvPr>
        </p:nvSpPr>
        <p:spPr/>
        <p:txBody>
          <a:bodyPr/>
          <a:lstStyle/>
          <a:p>
            <a:fld id="{AE69B6FE-335D-294E-B2E9-E84AA8EFAFC4}" type="slidenum">
              <a:rPr lang="en-US" smtClean="0"/>
              <a:t>13</a:t>
            </a:fld>
            <a:endParaRPr lang="en-US"/>
          </a:p>
        </p:txBody>
      </p:sp>
    </p:spTree>
    <p:extLst>
      <p:ext uri="{BB962C8B-B14F-4D97-AF65-F5344CB8AC3E}">
        <p14:creationId xmlns:p14="http://schemas.microsoft.com/office/powerpoint/2010/main" val="219176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BB1F-49F4-41A8-B36D-8205DD6EC750}"/>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EBCD94A4-B8EB-4BDD-B9B9-A182D878D45E}"/>
              </a:ext>
            </a:extLst>
          </p:cNvPr>
          <p:cNvSpPr>
            <a:spLocks noGrp="1"/>
          </p:cNvSpPr>
          <p:nvPr>
            <p:ph idx="1"/>
          </p:nvPr>
        </p:nvSpPr>
        <p:spPr>
          <a:xfrm>
            <a:off x="1097280" y="1346790"/>
            <a:ext cx="10058400" cy="4945522"/>
          </a:xfrm>
        </p:spPr>
        <p:txBody>
          <a:bodyPr>
            <a:normAutofit/>
          </a:bodyPr>
          <a:lstStyle/>
          <a:p>
            <a:pPr marL="0" indent="0">
              <a:buNone/>
            </a:pPr>
            <a:r>
              <a:rPr lang="en-US" dirty="0"/>
              <a:t>You can get points for attendance using one of two ways:</a:t>
            </a:r>
          </a:p>
          <a:p>
            <a:r>
              <a:rPr lang="en-US" b="1" dirty="0"/>
              <a:t>In person and online synchronous</a:t>
            </a:r>
          </a:p>
          <a:p>
            <a:pPr lvl="1"/>
            <a:r>
              <a:rPr lang="en-US" dirty="0"/>
              <a:t>Attend the lecture live Tuesdays and Thursdays</a:t>
            </a:r>
          </a:p>
          <a:p>
            <a:pPr lvl="1"/>
            <a:r>
              <a:rPr lang="en-US" dirty="0"/>
              <a:t>In-person and streaming on BB Collaborate</a:t>
            </a:r>
          </a:p>
          <a:p>
            <a:pPr lvl="1"/>
            <a:r>
              <a:rPr lang="en-GB" dirty="0"/>
              <a:t>Do in-class exercises on </a:t>
            </a:r>
            <a:r>
              <a:rPr lang="en-GB" dirty="0" err="1"/>
              <a:t>Gradescope</a:t>
            </a:r>
            <a:r>
              <a:rPr lang="en-GB" dirty="0"/>
              <a:t> to get </a:t>
            </a:r>
            <a:br>
              <a:rPr lang="en-GB" dirty="0"/>
            </a:br>
            <a:r>
              <a:rPr lang="en-GB" dirty="0"/>
              <a:t>attendance credit</a:t>
            </a:r>
          </a:p>
          <a:p>
            <a:pPr lvl="1"/>
            <a:r>
              <a:rPr lang="en-GB" dirty="0"/>
              <a:t>Correctness does not count: Wrong answers still get you full credit!</a:t>
            </a:r>
          </a:p>
          <a:p>
            <a:endParaRPr lang="en-US" dirty="0"/>
          </a:p>
        </p:txBody>
      </p:sp>
      <p:sp>
        <p:nvSpPr>
          <p:cNvPr id="4" name="Slide Number Placeholder 3">
            <a:extLst>
              <a:ext uri="{FF2B5EF4-FFF2-40B4-BE49-F238E27FC236}">
                <a16:creationId xmlns:a16="http://schemas.microsoft.com/office/drawing/2014/main" id="{BA4D1E7D-8575-436C-B1A7-AABF7C2274C3}"/>
              </a:ext>
            </a:extLst>
          </p:cNvPr>
          <p:cNvSpPr>
            <a:spLocks noGrp="1"/>
          </p:cNvSpPr>
          <p:nvPr>
            <p:ph type="sldNum" sz="quarter" idx="12"/>
          </p:nvPr>
        </p:nvSpPr>
        <p:spPr/>
        <p:txBody>
          <a:bodyPr/>
          <a:lstStyle/>
          <a:p>
            <a:fld id="{AE69B6FE-335D-294E-B2E9-E84AA8EFAFC4}" type="slidenum">
              <a:rPr lang="en-US" smtClean="0"/>
              <a:t>14</a:t>
            </a:fld>
            <a:endParaRPr lang="en-US"/>
          </a:p>
        </p:txBody>
      </p:sp>
      <p:pic>
        <p:nvPicPr>
          <p:cNvPr id="6" name="Google Shape;282;p41">
            <a:extLst>
              <a:ext uri="{FF2B5EF4-FFF2-40B4-BE49-F238E27FC236}">
                <a16:creationId xmlns:a16="http://schemas.microsoft.com/office/drawing/2014/main" id="{E98ED229-C504-4AB7-9A10-F0A7F5505C6D}"/>
              </a:ext>
            </a:extLst>
          </p:cNvPr>
          <p:cNvPicPr preferRelativeResize="0"/>
          <p:nvPr/>
        </p:nvPicPr>
        <p:blipFill>
          <a:blip r:embed="rId3">
            <a:alphaModFix/>
          </a:blip>
          <a:stretch>
            <a:fillRect/>
          </a:stretch>
        </p:blipFill>
        <p:spPr>
          <a:xfrm>
            <a:off x="8109284" y="2000944"/>
            <a:ext cx="1139869" cy="1099826"/>
          </a:xfrm>
          <a:prstGeom prst="rect">
            <a:avLst/>
          </a:prstGeom>
          <a:noFill/>
          <a:ln>
            <a:noFill/>
          </a:ln>
        </p:spPr>
      </p:pic>
      <p:pic>
        <p:nvPicPr>
          <p:cNvPr id="5" name="Picture 4" descr="A picture containing drawing&#10;&#10;Description automatically generated">
            <a:extLst>
              <a:ext uri="{FF2B5EF4-FFF2-40B4-BE49-F238E27FC236}">
                <a16:creationId xmlns:a16="http://schemas.microsoft.com/office/drawing/2014/main" id="{1E85D5C6-5DBF-5E30-FB5C-C966821BDD8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825156" y="1916075"/>
            <a:ext cx="1269564" cy="1269564"/>
          </a:xfrm>
          <a:prstGeom prst="rect">
            <a:avLst/>
          </a:prstGeom>
        </p:spPr>
      </p:pic>
    </p:spTree>
    <p:extLst>
      <p:ext uri="{BB962C8B-B14F-4D97-AF65-F5344CB8AC3E}">
        <p14:creationId xmlns:p14="http://schemas.microsoft.com/office/powerpoint/2010/main" val="367055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BB1F-49F4-41A8-B36D-8205DD6EC750}"/>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EBCD94A4-B8EB-4BDD-B9B9-A182D878D45E}"/>
              </a:ext>
            </a:extLst>
          </p:cNvPr>
          <p:cNvSpPr>
            <a:spLocks noGrp="1"/>
          </p:cNvSpPr>
          <p:nvPr>
            <p:ph idx="1"/>
          </p:nvPr>
        </p:nvSpPr>
        <p:spPr>
          <a:xfrm>
            <a:off x="1097280" y="1346790"/>
            <a:ext cx="10058400" cy="4945522"/>
          </a:xfrm>
        </p:spPr>
        <p:txBody>
          <a:bodyPr>
            <a:normAutofit/>
          </a:bodyPr>
          <a:lstStyle/>
          <a:p>
            <a:pPr marL="0" indent="0">
              <a:buNone/>
            </a:pPr>
            <a:r>
              <a:rPr lang="en-US" dirty="0"/>
              <a:t>You can get points for attendance using one of two ways:</a:t>
            </a:r>
          </a:p>
          <a:p>
            <a:r>
              <a:rPr lang="en-US" b="1" dirty="0"/>
              <a:t>Asynchronous</a:t>
            </a:r>
          </a:p>
          <a:p>
            <a:pPr lvl="1"/>
            <a:r>
              <a:rPr lang="en-US" dirty="0"/>
              <a:t>Watch the lecture offline within 1 week</a:t>
            </a:r>
          </a:p>
          <a:p>
            <a:pPr lvl="1"/>
            <a:r>
              <a:rPr lang="en-US" dirty="0"/>
              <a:t>Submit the in-class exercise on </a:t>
            </a:r>
            <a:r>
              <a:rPr lang="en-US" dirty="0" err="1"/>
              <a:t>Gradescope</a:t>
            </a:r>
            <a:endParaRPr lang="en-US" dirty="0"/>
          </a:p>
          <a:p>
            <a:pPr lvl="2"/>
            <a:r>
              <a:rPr lang="en-US" dirty="0"/>
              <a:t>Must get the answers correct to count</a:t>
            </a:r>
          </a:p>
          <a:p>
            <a:r>
              <a:rPr lang="en-US" dirty="0"/>
              <a:t>Attend 80% of classes for full marks</a:t>
            </a:r>
          </a:p>
          <a:p>
            <a:pPr lvl="1"/>
            <a:r>
              <a:rPr lang="en-US" dirty="0"/>
              <a:t>You can miss 5 classes</a:t>
            </a:r>
          </a:p>
          <a:p>
            <a:pPr lvl="1"/>
            <a:endParaRPr lang="en-US" dirty="0"/>
          </a:p>
          <a:p>
            <a:r>
              <a:rPr lang="en-US" dirty="0"/>
              <a:t>You can attend each lecture synchronously or asynchronously as needed (but come in person when you can – you’ll learn more!)</a:t>
            </a:r>
          </a:p>
        </p:txBody>
      </p:sp>
      <p:sp>
        <p:nvSpPr>
          <p:cNvPr id="4" name="Slide Number Placeholder 3">
            <a:extLst>
              <a:ext uri="{FF2B5EF4-FFF2-40B4-BE49-F238E27FC236}">
                <a16:creationId xmlns:a16="http://schemas.microsoft.com/office/drawing/2014/main" id="{BA4D1E7D-8575-436C-B1A7-AABF7C2274C3}"/>
              </a:ext>
            </a:extLst>
          </p:cNvPr>
          <p:cNvSpPr>
            <a:spLocks noGrp="1"/>
          </p:cNvSpPr>
          <p:nvPr>
            <p:ph type="sldNum" sz="quarter" idx="12"/>
          </p:nvPr>
        </p:nvSpPr>
        <p:spPr/>
        <p:txBody>
          <a:bodyPr/>
          <a:lstStyle/>
          <a:p>
            <a:fld id="{AE69B6FE-335D-294E-B2E9-E84AA8EFAFC4}" type="slidenum">
              <a:rPr lang="en-US" smtClean="0"/>
              <a:t>15</a:t>
            </a:fld>
            <a:endParaRPr lang="en-US"/>
          </a:p>
        </p:txBody>
      </p:sp>
      <p:pic>
        <p:nvPicPr>
          <p:cNvPr id="5" name="Google Shape;282;p41">
            <a:extLst>
              <a:ext uri="{FF2B5EF4-FFF2-40B4-BE49-F238E27FC236}">
                <a16:creationId xmlns:a16="http://schemas.microsoft.com/office/drawing/2014/main" id="{32942DD2-77DB-ED20-F80E-1B4B97869A6D}"/>
              </a:ext>
            </a:extLst>
          </p:cNvPr>
          <p:cNvPicPr preferRelativeResize="0"/>
          <p:nvPr/>
        </p:nvPicPr>
        <p:blipFill>
          <a:blip r:embed="rId3">
            <a:alphaModFix/>
          </a:blip>
          <a:stretch>
            <a:fillRect/>
          </a:stretch>
        </p:blipFill>
        <p:spPr>
          <a:xfrm>
            <a:off x="8109284" y="2281550"/>
            <a:ext cx="1139869" cy="1099826"/>
          </a:xfrm>
          <a:prstGeom prst="rect">
            <a:avLst/>
          </a:prstGeom>
          <a:noFill/>
          <a:ln>
            <a:noFill/>
          </a:ln>
        </p:spPr>
      </p:pic>
      <p:pic>
        <p:nvPicPr>
          <p:cNvPr id="6" name="Picture 5" descr="A picture containing drawing&#10;&#10;Description automatically generated">
            <a:extLst>
              <a:ext uri="{FF2B5EF4-FFF2-40B4-BE49-F238E27FC236}">
                <a16:creationId xmlns:a16="http://schemas.microsoft.com/office/drawing/2014/main" id="{78E47D8F-5B40-125A-74AC-1A12C9D937B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825156" y="2196681"/>
            <a:ext cx="1269564" cy="1269564"/>
          </a:xfrm>
          <a:prstGeom prst="rect">
            <a:avLst/>
          </a:prstGeom>
        </p:spPr>
      </p:pic>
    </p:spTree>
    <p:extLst>
      <p:ext uri="{BB962C8B-B14F-4D97-AF65-F5344CB8AC3E}">
        <p14:creationId xmlns:p14="http://schemas.microsoft.com/office/powerpoint/2010/main" val="335665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B40352-277F-1DEC-13B4-4DC1C302C74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7DA9AC87-3708-158C-2F1C-7064A53CE756}"/>
              </a:ext>
            </a:extLst>
          </p:cNvPr>
          <p:cNvSpPr>
            <a:spLocks noGrp="1"/>
          </p:cNvSpPr>
          <p:nvPr>
            <p:ph type="sldNum" sz="quarter" idx="12"/>
          </p:nvPr>
        </p:nvSpPr>
        <p:spPr/>
        <p:txBody>
          <a:bodyPr/>
          <a:lstStyle/>
          <a:p>
            <a:fld id="{1F1B8572-414E-4329-B0B0-F510B92A2987}" type="slidenum">
              <a:rPr lang="en-US" smtClean="0"/>
              <a:t>16</a:t>
            </a:fld>
            <a:endParaRPr lang="en-US"/>
          </a:p>
        </p:txBody>
      </p:sp>
      <p:pic>
        <p:nvPicPr>
          <p:cNvPr id="5" name="Picture 4">
            <a:extLst>
              <a:ext uri="{FF2B5EF4-FFF2-40B4-BE49-F238E27FC236}">
                <a16:creationId xmlns:a16="http://schemas.microsoft.com/office/drawing/2014/main" id="{DF915C92-9ECC-629F-EC10-2E9B743F3269}"/>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04299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A9BF-F4EF-4EB8-84DF-D546B710E3A6}"/>
              </a:ext>
            </a:extLst>
          </p:cNvPr>
          <p:cNvSpPr>
            <a:spLocks noGrp="1"/>
          </p:cNvSpPr>
          <p:nvPr>
            <p:ph type="title"/>
          </p:nvPr>
        </p:nvSpPr>
        <p:spPr/>
        <p:txBody>
          <a:bodyPr/>
          <a:lstStyle/>
          <a:p>
            <a:r>
              <a:rPr lang="en-US" dirty="0"/>
              <a:t>Prerequisites</a:t>
            </a:r>
          </a:p>
        </p:txBody>
      </p:sp>
      <p:sp>
        <p:nvSpPr>
          <p:cNvPr id="3" name="Content Placeholder 2">
            <a:extLst>
              <a:ext uri="{FF2B5EF4-FFF2-40B4-BE49-F238E27FC236}">
                <a16:creationId xmlns:a16="http://schemas.microsoft.com/office/drawing/2014/main" id="{826686F0-58CD-4770-B5CE-930E3DF17DC2}"/>
              </a:ext>
            </a:extLst>
          </p:cNvPr>
          <p:cNvSpPr>
            <a:spLocks noGrp="1"/>
          </p:cNvSpPr>
          <p:nvPr>
            <p:ph idx="1"/>
          </p:nvPr>
        </p:nvSpPr>
        <p:spPr/>
        <p:txBody>
          <a:bodyPr/>
          <a:lstStyle/>
          <a:p>
            <a:pPr marL="0" indent="0">
              <a:buNone/>
            </a:pPr>
            <a:r>
              <a:rPr lang="en-US" dirty="0"/>
              <a:t>How familiar with Java are you?</a:t>
            </a:r>
          </a:p>
          <a:p>
            <a:pPr marL="457200" indent="-457200">
              <a:buFont typeface="+mj-lt"/>
              <a:buAutoNum type="alphaLcParenR"/>
            </a:pPr>
            <a:r>
              <a:rPr lang="en-US" dirty="0"/>
              <a:t>Never heard of Java</a:t>
            </a:r>
          </a:p>
          <a:p>
            <a:pPr marL="457200" indent="-457200">
              <a:buFont typeface="+mj-lt"/>
              <a:buAutoNum type="alphaLcParenR"/>
            </a:pPr>
            <a:r>
              <a:rPr lang="en-US" dirty="0"/>
              <a:t>I have heard of Java but never used it</a:t>
            </a:r>
          </a:p>
          <a:p>
            <a:pPr marL="457200" indent="-457200">
              <a:buFont typeface="+mj-lt"/>
              <a:buAutoNum type="alphaLcParenR"/>
            </a:pPr>
            <a:r>
              <a:rPr lang="en-US" dirty="0"/>
              <a:t>I used Java on a personal project</a:t>
            </a:r>
          </a:p>
          <a:p>
            <a:pPr marL="457200" indent="-457200">
              <a:buFont typeface="+mj-lt"/>
              <a:buAutoNum type="alphaLcParenR"/>
            </a:pPr>
            <a:r>
              <a:rPr lang="en-US" dirty="0"/>
              <a:t>I took a class at UIC that used Java</a:t>
            </a:r>
          </a:p>
          <a:p>
            <a:pPr marL="457200" indent="-457200">
              <a:buFont typeface="+mj-lt"/>
              <a:buAutoNum type="alphaLcParenR"/>
            </a:pPr>
            <a:r>
              <a:rPr lang="en-US" dirty="0"/>
              <a:t>I interned at a company that used Java</a:t>
            </a:r>
          </a:p>
        </p:txBody>
      </p:sp>
      <p:sp>
        <p:nvSpPr>
          <p:cNvPr id="4" name="Slide Number Placeholder 3">
            <a:extLst>
              <a:ext uri="{FF2B5EF4-FFF2-40B4-BE49-F238E27FC236}">
                <a16:creationId xmlns:a16="http://schemas.microsoft.com/office/drawing/2014/main" id="{BBE83455-3B72-4DA3-AF44-A7396E3BCB0B}"/>
              </a:ext>
            </a:extLst>
          </p:cNvPr>
          <p:cNvSpPr>
            <a:spLocks noGrp="1"/>
          </p:cNvSpPr>
          <p:nvPr>
            <p:ph type="sldNum" sz="quarter" idx="12"/>
          </p:nvPr>
        </p:nvSpPr>
        <p:spPr/>
        <p:txBody>
          <a:bodyPr/>
          <a:lstStyle/>
          <a:p>
            <a:fld id="{AE69B6FE-335D-294E-B2E9-E84AA8EFAFC4}" type="slidenum">
              <a:rPr lang="en-US" smtClean="0"/>
              <a:t>17</a:t>
            </a:fld>
            <a:endParaRPr lang="en-US"/>
          </a:p>
        </p:txBody>
      </p:sp>
      <p:pic>
        <p:nvPicPr>
          <p:cNvPr id="6" name="Picture 2" descr="Image result for java logo">
            <a:extLst>
              <a:ext uri="{FF2B5EF4-FFF2-40B4-BE49-F238E27FC236}">
                <a16:creationId xmlns:a16="http://schemas.microsoft.com/office/drawing/2014/main" id="{45D9C21B-6BC1-4B84-95C9-A29866CD2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576831"/>
            <a:ext cx="3301088" cy="1848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89A683F7-8199-5F0E-054B-02C9E891472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01538" y="4594691"/>
            <a:ext cx="1269564" cy="1269564"/>
          </a:xfrm>
          <a:prstGeom prst="rect">
            <a:avLst/>
          </a:prstGeom>
        </p:spPr>
      </p:pic>
    </p:spTree>
    <p:extLst>
      <p:ext uri="{BB962C8B-B14F-4D97-AF65-F5344CB8AC3E}">
        <p14:creationId xmlns:p14="http://schemas.microsoft.com/office/powerpoint/2010/main" val="3988751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A274-E346-4001-BAB8-88077B0DF6B2}"/>
              </a:ext>
            </a:extLst>
          </p:cNvPr>
          <p:cNvSpPr>
            <a:spLocks noGrp="1"/>
          </p:cNvSpPr>
          <p:nvPr>
            <p:ph type="title"/>
          </p:nvPr>
        </p:nvSpPr>
        <p:spPr/>
        <p:txBody>
          <a:bodyPr/>
          <a:lstStyle/>
          <a:p>
            <a:r>
              <a:rPr lang="en-US" dirty="0"/>
              <a:t>Prerequisites</a:t>
            </a:r>
          </a:p>
        </p:txBody>
      </p:sp>
      <p:sp>
        <p:nvSpPr>
          <p:cNvPr id="3" name="Content Placeholder 2">
            <a:extLst>
              <a:ext uri="{FF2B5EF4-FFF2-40B4-BE49-F238E27FC236}">
                <a16:creationId xmlns:a16="http://schemas.microsoft.com/office/drawing/2014/main" id="{12ECE0CA-20F2-4FE9-B400-459FA727AA60}"/>
              </a:ext>
            </a:extLst>
          </p:cNvPr>
          <p:cNvSpPr>
            <a:spLocks noGrp="1"/>
          </p:cNvSpPr>
          <p:nvPr>
            <p:ph idx="1"/>
          </p:nvPr>
        </p:nvSpPr>
        <p:spPr/>
        <p:txBody>
          <a:bodyPr/>
          <a:lstStyle/>
          <a:p>
            <a:r>
              <a:rPr lang="en-GB" dirty="0"/>
              <a:t>CS342 (Software Design) with C or better</a:t>
            </a:r>
          </a:p>
          <a:p>
            <a:pPr lvl="1">
              <a:spcBef>
                <a:spcPts val="0"/>
              </a:spcBef>
            </a:pPr>
            <a:r>
              <a:rPr lang="en-GB" dirty="0"/>
              <a:t>Or equivalent for other universities</a:t>
            </a:r>
          </a:p>
          <a:p>
            <a:pPr marL="0" indent="0">
              <a:buNone/>
            </a:pPr>
            <a:endParaRPr lang="en-GB" dirty="0"/>
          </a:p>
          <a:p>
            <a:r>
              <a:rPr lang="en-GB" dirty="0"/>
              <a:t>Basic understanding of software development </a:t>
            </a:r>
          </a:p>
          <a:p>
            <a:pPr lvl="1">
              <a:spcBef>
                <a:spcPts val="0"/>
              </a:spcBef>
            </a:pPr>
            <a:r>
              <a:rPr lang="en-GB" dirty="0"/>
              <a:t>Compilation, linking, debugging, etc.</a:t>
            </a:r>
          </a:p>
          <a:p>
            <a:pPr lvl="1">
              <a:spcBef>
                <a:spcPts val="0"/>
              </a:spcBef>
            </a:pPr>
            <a:endParaRPr lang="en-GB" dirty="0"/>
          </a:p>
          <a:p>
            <a:pPr>
              <a:spcBef>
                <a:spcPts val="0"/>
              </a:spcBef>
            </a:pPr>
            <a:r>
              <a:rPr lang="en-GB" dirty="0"/>
              <a:t>Comfortable writing code regularly</a:t>
            </a:r>
          </a:p>
          <a:p>
            <a:pPr lvl="1">
              <a:spcBef>
                <a:spcPts val="0"/>
              </a:spcBef>
            </a:pPr>
            <a:r>
              <a:rPr lang="en-GB" dirty="0"/>
              <a:t>50% of your grade is based on code submissions!</a:t>
            </a:r>
            <a:endParaRPr lang="en-US" dirty="0"/>
          </a:p>
        </p:txBody>
      </p:sp>
      <p:sp>
        <p:nvSpPr>
          <p:cNvPr id="4" name="Slide Number Placeholder 3">
            <a:extLst>
              <a:ext uri="{FF2B5EF4-FFF2-40B4-BE49-F238E27FC236}">
                <a16:creationId xmlns:a16="http://schemas.microsoft.com/office/drawing/2014/main" id="{B6C5677A-16BA-4484-A667-9A0B5A1FA0FE}"/>
              </a:ext>
            </a:extLst>
          </p:cNvPr>
          <p:cNvSpPr>
            <a:spLocks noGrp="1"/>
          </p:cNvSpPr>
          <p:nvPr>
            <p:ph type="sldNum" sz="quarter" idx="12"/>
          </p:nvPr>
        </p:nvSpPr>
        <p:spPr/>
        <p:txBody>
          <a:bodyPr/>
          <a:lstStyle/>
          <a:p>
            <a:fld id="{AE69B6FE-335D-294E-B2E9-E84AA8EFAFC4}" type="slidenum">
              <a:rPr lang="en-US" smtClean="0"/>
              <a:t>18</a:t>
            </a:fld>
            <a:endParaRPr lang="en-US"/>
          </a:p>
        </p:txBody>
      </p:sp>
    </p:spTree>
    <p:extLst>
      <p:ext uri="{BB962C8B-B14F-4D97-AF65-F5344CB8AC3E}">
        <p14:creationId xmlns:p14="http://schemas.microsoft.com/office/powerpoint/2010/main" val="425277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7DA-E87B-44CD-8CDE-E05E36C79997}"/>
              </a:ext>
            </a:extLst>
          </p:cNvPr>
          <p:cNvSpPr>
            <a:spLocks noGrp="1"/>
          </p:cNvSpPr>
          <p:nvPr>
            <p:ph type="title"/>
          </p:nvPr>
        </p:nvSpPr>
        <p:spPr/>
        <p:txBody>
          <a:bodyPr/>
          <a:lstStyle/>
          <a:p>
            <a:r>
              <a:rPr lang="en-US" sz="6600" dirty="0"/>
              <a:t>Class Website</a:t>
            </a:r>
          </a:p>
        </p:txBody>
      </p:sp>
      <p:sp>
        <p:nvSpPr>
          <p:cNvPr id="4" name="Slide Number Placeholder 3">
            <a:extLst>
              <a:ext uri="{FF2B5EF4-FFF2-40B4-BE49-F238E27FC236}">
                <a16:creationId xmlns:a16="http://schemas.microsoft.com/office/drawing/2014/main" id="{51BE845D-7034-4BF4-B0A7-5680A999EF88}"/>
              </a:ext>
            </a:extLst>
          </p:cNvPr>
          <p:cNvSpPr>
            <a:spLocks noGrp="1"/>
          </p:cNvSpPr>
          <p:nvPr>
            <p:ph type="sldNum" sz="quarter" idx="12"/>
          </p:nvPr>
        </p:nvSpPr>
        <p:spPr/>
        <p:txBody>
          <a:bodyPr/>
          <a:lstStyle/>
          <a:p>
            <a:fld id="{AE69B6FE-335D-294E-B2E9-E84AA8EFAFC4}" type="slidenum">
              <a:rPr lang="en-US" smtClean="0"/>
              <a:t>19</a:t>
            </a:fld>
            <a:endParaRPr lang="en-US"/>
          </a:p>
        </p:txBody>
      </p:sp>
      <p:sp>
        <p:nvSpPr>
          <p:cNvPr id="7" name="TextBox 6">
            <a:extLst>
              <a:ext uri="{FF2B5EF4-FFF2-40B4-BE49-F238E27FC236}">
                <a16:creationId xmlns:a16="http://schemas.microsoft.com/office/drawing/2014/main" id="{AF4F0C27-4261-4F49-895A-E0B8F314D643}"/>
              </a:ext>
            </a:extLst>
          </p:cNvPr>
          <p:cNvSpPr txBox="1"/>
          <p:nvPr/>
        </p:nvSpPr>
        <p:spPr>
          <a:xfrm>
            <a:off x="2889304" y="5987018"/>
            <a:ext cx="6096662" cy="369332"/>
          </a:xfrm>
          <a:prstGeom prst="rect">
            <a:avLst/>
          </a:prstGeom>
          <a:noFill/>
        </p:spPr>
        <p:txBody>
          <a:bodyPr wrap="square">
            <a:spAutoFit/>
          </a:bodyPr>
          <a:lstStyle/>
          <a:p>
            <a:pPr algn="ctr"/>
            <a:r>
              <a:rPr lang="en-US" dirty="0"/>
              <a:t>https://cs474-uic.github.io/cs474-spring2023-site/</a:t>
            </a:r>
          </a:p>
        </p:txBody>
      </p:sp>
      <p:graphicFrame>
        <p:nvGraphicFramePr>
          <p:cNvPr id="6" name="Object 5">
            <a:extLst>
              <a:ext uri="{FF2B5EF4-FFF2-40B4-BE49-F238E27FC236}">
                <a16:creationId xmlns:a16="http://schemas.microsoft.com/office/drawing/2014/main" id="{E2FD9FCA-00F7-BEFF-124F-71717FB80EFD}"/>
              </a:ext>
            </a:extLst>
          </p:cNvPr>
          <p:cNvGraphicFramePr>
            <a:graphicFrameLocks noChangeAspect="1"/>
          </p:cNvGraphicFramePr>
          <p:nvPr/>
        </p:nvGraphicFramePr>
        <p:xfrm>
          <a:off x="1643063" y="1468993"/>
          <a:ext cx="9064625" cy="4152900"/>
        </p:xfrm>
        <a:graphic>
          <a:graphicData uri="http://schemas.openxmlformats.org/presentationml/2006/ole">
            <mc:AlternateContent xmlns:mc="http://schemas.openxmlformats.org/markup-compatibility/2006">
              <mc:Choice xmlns:v="urn:schemas-microsoft-com:vml" Requires="v">
                <p:oleObj name="Bitmap Image" r:id="rId3" imgW="14562000" imgH="6671160" progId="PBrush">
                  <p:embed/>
                </p:oleObj>
              </mc:Choice>
              <mc:Fallback>
                <p:oleObj name="Bitmap Image" r:id="rId3" imgW="14562000" imgH="6671160" progId="PBrush">
                  <p:embed/>
                  <p:pic>
                    <p:nvPicPr>
                      <p:cNvPr id="6" name="Object 5">
                        <a:extLst>
                          <a:ext uri="{FF2B5EF4-FFF2-40B4-BE49-F238E27FC236}">
                            <a16:creationId xmlns:a16="http://schemas.microsoft.com/office/drawing/2014/main" id="{E2FD9FCA-00F7-BEFF-124F-71717FB80EFD}"/>
                          </a:ext>
                        </a:extLst>
                      </p:cNvPr>
                      <p:cNvPicPr/>
                      <p:nvPr/>
                    </p:nvPicPr>
                    <p:blipFill>
                      <a:blip r:embed="rId4"/>
                      <a:stretch>
                        <a:fillRect/>
                      </a:stretch>
                    </p:blipFill>
                    <p:spPr>
                      <a:xfrm>
                        <a:off x="1643063" y="1468993"/>
                        <a:ext cx="9064625" cy="4152900"/>
                      </a:xfrm>
                      <a:prstGeom prst="rect">
                        <a:avLst/>
                      </a:prstGeom>
                    </p:spPr>
                  </p:pic>
                </p:oleObj>
              </mc:Fallback>
            </mc:AlternateContent>
          </a:graphicData>
        </a:graphic>
      </p:graphicFrame>
    </p:spTree>
    <p:extLst>
      <p:ext uri="{BB962C8B-B14F-4D97-AF65-F5344CB8AC3E}">
        <p14:creationId xmlns:p14="http://schemas.microsoft.com/office/powerpoint/2010/main" val="95246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1DE24D-E9B2-DE43-AD7A-1531220B0C61}"/>
              </a:ext>
            </a:extLst>
          </p:cNvPr>
          <p:cNvSpPr>
            <a:spLocks noGrp="1"/>
          </p:cNvSpPr>
          <p:nvPr>
            <p:ph type="body" sz="quarter" idx="12"/>
          </p:nvPr>
        </p:nvSpPr>
        <p:spPr/>
        <p:txBody>
          <a:bodyPr/>
          <a:lstStyle/>
          <a:p>
            <a:r>
              <a:rPr lang="en-US" dirty="0">
                <a:latin typeface="Pixel Miners" panose="02000A03000000000000" pitchFamily="50" charset="0"/>
              </a:rPr>
              <a:t>Welcome!</a:t>
            </a:r>
          </a:p>
        </p:txBody>
      </p:sp>
    </p:spTree>
    <p:extLst>
      <p:ext uri="{BB962C8B-B14F-4D97-AF65-F5344CB8AC3E}">
        <p14:creationId xmlns:p14="http://schemas.microsoft.com/office/powerpoint/2010/main" val="101255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9ADF-967A-4EF7-9FC2-DF399BD4E735}"/>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8333CB0E-9B20-4437-BA7E-E374FB154E80}"/>
              </a:ext>
            </a:extLst>
          </p:cNvPr>
          <p:cNvSpPr>
            <a:spLocks noGrp="1"/>
          </p:cNvSpPr>
          <p:nvPr>
            <p:ph idx="1"/>
          </p:nvPr>
        </p:nvSpPr>
        <p:spPr>
          <a:xfrm>
            <a:off x="1097279" y="1346790"/>
            <a:ext cx="10777994" cy="4522303"/>
          </a:xfrm>
        </p:spPr>
        <p:txBody>
          <a:bodyPr/>
          <a:lstStyle/>
          <a:p>
            <a:r>
              <a:rPr lang="en-US" dirty="0"/>
              <a:t>5 assignments in Java worth 10% each = 50%</a:t>
            </a:r>
          </a:p>
          <a:p>
            <a:pPr lvl="1"/>
            <a:r>
              <a:rPr lang="en-US" dirty="0"/>
              <a:t>Assignments are </a:t>
            </a:r>
            <a:r>
              <a:rPr lang="en-US" dirty="0" err="1"/>
              <a:t>autograded</a:t>
            </a:r>
            <a:r>
              <a:rPr lang="en-US" dirty="0"/>
              <a:t> with 10 tests, each worth 10%</a:t>
            </a:r>
          </a:p>
          <a:p>
            <a:pPr lvl="1"/>
            <a:r>
              <a:rPr lang="en-US" dirty="0"/>
              <a:t>We’ll release all the tests with the assignments</a:t>
            </a:r>
          </a:p>
          <a:p>
            <a:pPr lvl="2"/>
            <a:r>
              <a:rPr lang="en-US" dirty="0"/>
              <a:t>But we take hard-coding </a:t>
            </a:r>
            <a:r>
              <a:rPr lang="en-US" b="1" u="sng" dirty="0"/>
              <a:t>very seriously</a:t>
            </a:r>
          </a:p>
          <a:p>
            <a:pPr lvl="1"/>
            <a:r>
              <a:rPr lang="en-US" dirty="0"/>
              <a:t>You get your grade after each submission</a:t>
            </a:r>
          </a:p>
          <a:p>
            <a:pPr lvl="1"/>
            <a:endParaRPr lang="en-US" dirty="0"/>
          </a:p>
          <a:p>
            <a:r>
              <a:rPr lang="en-US" dirty="0"/>
              <a:t>Some assignments require you to submit a screen-cast video</a:t>
            </a:r>
          </a:p>
          <a:p>
            <a:pPr lvl="1"/>
            <a:r>
              <a:rPr lang="en-US" dirty="0"/>
              <a:t>Explain me your code in 5 min or less</a:t>
            </a:r>
          </a:p>
          <a:p>
            <a:pPr lvl="1"/>
            <a:r>
              <a:rPr lang="en-US" dirty="0"/>
              <a:t>All assignments for graduate students</a:t>
            </a:r>
          </a:p>
          <a:p>
            <a:pPr lvl="1"/>
            <a:endParaRPr lang="en-US" dirty="0"/>
          </a:p>
          <a:p>
            <a:r>
              <a:rPr lang="en-US" dirty="0"/>
              <a:t>Some assignments require you to answer written questions about your code</a:t>
            </a:r>
          </a:p>
        </p:txBody>
      </p:sp>
      <p:sp>
        <p:nvSpPr>
          <p:cNvPr id="4" name="Slide Number Placeholder 3">
            <a:extLst>
              <a:ext uri="{FF2B5EF4-FFF2-40B4-BE49-F238E27FC236}">
                <a16:creationId xmlns:a16="http://schemas.microsoft.com/office/drawing/2014/main" id="{51283B59-E74B-4256-A4EB-BFDFEA2B4F80}"/>
              </a:ext>
            </a:extLst>
          </p:cNvPr>
          <p:cNvSpPr>
            <a:spLocks noGrp="1"/>
          </p:cNvSpPr>
          <p:nvPr>
            <p:ph type="sldNum" sz="quarter" idx="12"/>
          </p:nvPr>
        </p:nvSpPr>
        <p:spPr/>
        <p:txBody>
          <a:bodyPr/>
          <a:lstStyle/>
          <a:p>
            <a:fld id="{AE69B6FE-335D-294E-B2E9-E84AA8EFAFC4}" type="slidenum">
              <a:rPr lang="en-US" smtClean="0"/>
              <a:t>20</a:t>
            </a:fld>
            <a:endParaRPr lang="en-US"/>
          </a:p>
        </p:txBody>
      </p:sp>
    </p:spTree>
    <p:extLst>
      <p:ext uri="{BB962C8B-B14F-4D97-AF65-F5344CB8AC3E}">
        <p14:creationId xmlns:p14="http://schemas.microsoft.com/office/powerpoint/2010/main" val="1557235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C2EE-3476-4F8D-AA8F-2C3187C60B56}"/>
              </a:ext>
            </a:extLst>
          </p:cNvPr>
          <p:cNvSpPr>
            <a:spLocks noGrp="1"/>
          </p:cNvSpPr>
          <p:nvPr>
            <p:ph type="title"/>
          </p:nvPr>
        </p:nvSpPr>
        <p:spPr/>
        <p:txBody>
          <a:bodyPr/>
          <a:lstStyle/>
          <a:p>
            <a:r>
              <a:rPr lang="en-US" sz="7200" dirty="0"/>
              <a:t>Assignment Release</a:t>
            </a:r>
          </a:p>
        </p:txBody>
      </p:sp>
      <p:sp>
        <p:nvSpPr>
          <p:cNvPr id="3" name="Content Placeholder 2">
            <a:extLst>
              <a:ext uri="{FF2B5EF4-FFF2-40B4-BE49-F238E27FC236}">
                <a16:creationId xmlns:a16="http://schemas.microsoft.com/office/drawing/2014/main" id="{74E175B8-6554-4FF3-935A-642364789BDF}"/>
              </a:ext>
            </a:extLst>
          </p:cNvPr>
          <p:cNvSpPr>
            <a:spLocks noGrp="1"/>
          </p:cNvSpPr>
          <p:nvPr>
            <p:ph idx="1"/>
          </p:nvPr>
        </p:nvSpPr>
        <p:spPr/>
        <p:txBody>
          <a:bodyPr/>
          <a:lstStyle/>
          <a:p>
            <a:r>
              <a:rPr lang="en-US" dirty="0"/>
              <a:t>Every other week there’s an assignment due</a:t>
            </a:r>
          </a:p>
          <a:p>
            <a:pPr lvl="1"/>
            <a:r>
              <a:rPr lang="en-US" dirty="0"/>
              <a:t>One week:  Assignment is out</a:t>
            </a:r>
          </a:p>
          <a:p>
            <a:pPr lvl="1"/>
            <a:r>
              <a:rPr lang="en-US" dirty="0"/>
              <a:t>Next week:  Assignment is due</a:t>
            </a:r>
          </a:p>
          <a:p>
            <a:pPr lvl="1"/>
            <a:r>
              <a:rPr lang="en-US" dirty="0"/>
              <a:t>Break around midterm</a:t>
            </a:r>
          </a:p>
          <a:p>
            <a:pPr marL="457200" lvl="1" indent="0">
              <a:buNone/>
            </a:pPr>
            <a:endParaRPr lang="en-US" dirty="0"/>
          </a:p>
        </p:txBody>
      </p:sp>
      <p:sp>
        <p:nvSpPr>
          <p:cNvPr id="4" name="Slide Number Placeholder 3">
            <a:extLst>
              <a:ext uri="{FF2B5EF4-FFF2-40B4-BE49-F238E27FC236}">
                <a16:creationId xmlns:a16="http://schemas.microsoft.com/office/drawing/2014/main" id="{EE1DCC6E-8E34-4255-9737-CFAD0A1E416A}"/>
              </a:ext>
            </a:extLst>
          </p:cNvPr>
          <p:cNvSpPr>
            <a:spLocks noGrp="1"/>
          </p:cNvSpPr>
          <p:nvPr>
            <p:ph type="sldNum" sz="quarter" idx="12"/>
          </p:nvPr>
        </p:nvSpPr>
        <p:spPr/>
        <p:txBody>
          <a:bodyPr/>
          <a:lstStyle/>
          <a:p>
            <a:fld id="{AE69B6FE-335D-294E-B2E9-E84AA8EFAFC4}" type="slidenum">
              <a:rPr lang="en-US" smtClean="0"/>
              <a:t>21</a:t>
            </a:fld>
            <a:endParaRPr lang="en-US"/>
          </a:p>
        </p:txBody>
      </p:sp>
      <p:graphicFrame>
        <p:nvGraphicFramePr>
          <p:cNvPr id="14" name="Table 14">
            <a:extLst>
              <a:ext uri="{FF2B5EF4-FFF2-40B4-BE49-F238E27FC236}">
                <a16:creationId xmlns:a16="http://schemas.microsoft.com/office/drawing/2014/main" id="{E87944A6-5683-4850-B074-F72B8D3CC558}"/>
              </a:ext>
            </a:extLst>
          </p:cNvPr>
          <p:cNvGraphicFramePr>
            <a:graphicFrameLocks noGrp="1"/>
          </p:cNvGraphicFramePr>
          <p:nvPr>
            <p:extLst>
              <p:ext uri="{D42A27DB-BD31-4B8C-83A1-F6EECF244321}">
                <p14:modId xmlns:p14="http://schemas.microsoft.com/office/powerpoint/2010/main" val="509955693"/>
              </p:ext>
            </p:extLst>
          </p:nvPr>
        </p:nvGraphicFramePr>
        <p:xfrm>
          <a:off x="2062480" y="3058160"/>
          <a:ext cx="8128000" cy="2966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5749524"/>
                    </a:ext>
                  </a:extLst>
                </a:gridCol>
                <a:gridCol w="2032000">
                  <a:extLst>
                    <a:ext uri="{9D8B030D-6E8A-4147-A177-3AD203B41FA5}">
                      <a16:colId xmlns:a16="http://schemas.microsoft.com/office/drawing/2014/main" val="1226364387"/>
                    </a:ext>
                  </a:extLst>
                </a:gridCol>
                <a:gridCol w="2032000">
                  <a:extLst>
                    <a:ext uri="{9D8B030D-6E8A-4147-A177-3AD203B41FA5}">
                      <a16:colId xmlns:a16="http://schemas.microsoft.com/office/drawing/2014/main" val="1768236036"/>
                    </a:ext>
                  </a:extLst>
                </a:gridCol>
                <a:gridCol w="2032000">
                  <a:extLst>
                    <a:ext uri="{9D8B030D-6E8A-4147-A177-3AD203B41FA5}">
                      <a16:colId xmlns:a16="http://schemas.microsoft.com/office/drawing/2014/main" val="3179755631"/>
                    </a:ext>
                  </a:extLst>
                </a:gridCol>
              </a:tblGrid>
              <a:tr h="370840">
                <a:tc>
                  <a:txBody>
                    <a:bodyPr/>
                    <a:lstStyle/>
                    <a:p>
                      <a:r>
                        <a:rPr lang="en-US" dirty="0"/>
                        <a:t>Assignment</a:t>
                      </a:r>
                    </a:p>
                  </a:txBody>
                  <a:tcPr/>
                </a:tc>
                <a:tc>
                  <a:txBody>
                    <a:bodyPr/>
                    <a:lstStyle/>
                    <a:p>
                      <a:r>
                        <a:rPr lang="en-US" dirty="0"/>
                        <a:t>Released Week</a:t>
                      </a:r>
                    </a:p>
                  </a:txBody>
                  <a:tcPr/>
                </a:tc>
                <a:tc>
                  <a:txBody>
                    <a:bodyPr/>
                    <a:lstStyle/>
                    <a:p>
                      <a:r>
                        <a:rPr lang="en-US" dirty="0"/>
                        <a:t>Due Week</a:t>
                      </a:r>
                    </a:p>
                  </a:txBody>
                  <a:tcPr/>
                </a:tc>
                <a:tc>
                  <a:txBody>
                    <a:bodyPr/>
                    <a:lstStyle/>
                    <a:p>
                      <a:r>
                        <a:rPr lang="en-US" dirty="0"/>
                        <a:t>Due Date</a:t>
                      </a:r>
                    </a:p>
                  </a:txBody>
                  <a:tcPr/>
                </a:tc>
                <a:extLst>
                  <a:ext uri="{0D108BD9-81ED-4DB2-BD59-A6C34878D82A}">
                    <a16:rowId xmlns:a16="http://schemas.microsoft.com/office/drawing/2014/main" val="2133182711"/>
                  </a:ext>
                </a:extLst>
              </a:tr>
              <a:tr h="370840">
                <a:tc>
                  <a:txBody>
                    <a:bodyPr/>
                    <a:lstStyle/>
                    <a:p>
                      <a:r>
                        <a:rPr lang="en-US" dirty="0"/>
                        <a:t>A0</a:t>
                      </a:r>
                    </a:p>
                  </a:txBody>
                  <a:tcPr/>
                </a:tc>
                <a:tc>
                  <a:txBody>
                    <a:bodyPr/>
                    <a:lstStyle/>
                    <a:p>
                      <a:r>
                        <a:rPr lang="en-US" dirty="0"/>
                        <a:t>1</a:t>
                      </a:r>
                    </a:p>
                  </a:txBody>
                  <a:tcPr/>
                </a:tc>
                <a:tc>
                  <a:txBody>
                    <a:bodyPr/>
                    <a:lstStyle/>
                    <a:p>
                      <a:r>
                        <a:rPr lang="en-US" dirty="0"/>
                        <a:t>2</a:t>
                      </a:r>
                    </a:p>
                  </a:txBody>
                  <a:tcPr/>
                </a:tc>
                <a:tc>
                  <a:txBody>
                    <a:bodyPr/>
                    <a:lstStyle/>
                    <a:p>
                      <a:r>
                        <a:rPr lang="en-US" dirty="0"/>
                        <a:t>01/21</a:t>
                      </a:r>
                    </a:p>
                  </a:txBody>
                  <a:tcPr/>
                </a:tc>
                <a:extLst>
                  <a:ext uri="{0D108BD9-81ED-4DB2-BD59-A6C34878D82A}">
                    <a16:rowId xmlns:a16="http://schemas.microsoft.com/office/drawing/2014/main" val="1747362067"/>
                  </a:ext>
                </a:extLst>
              </a:tr>
              <a:tr h="370840">
                <a:tc>
                  <a:txBody>
                    <a:bodyPr/>
                    <a:lstStyle/>
                    <a:p>
                      <a:r>
                        <a:rPr lang="en-US" dirty="0"/>
                        <a:t>A1</a:t>
                      </a:r>
                    </a:p>
                  </a:txBody>
                  <a:tcPr/>
                </a:tc>
                <a:tc>
                  <a:txBody>
                    <a:bodyPr/>
                    <a:lstStyle/>
                    <a:p>
                      <a:r>
                        <a:rPr lang="en-US" dirty="0"/>
                        <a:t>2</a:t>
                      </a:r>
                    </a:p>
                  </a:txBody>
                  <a:tcPr/>
                </a:tc>
                <a:tc>
                  <a:txBody>
                    <a:bodyPr/>
                    <a:lstStyle/>
                    <a:p>
                      <a:r>
                        <a:rPr lang="en-US" dirty="0"/>
                        <a:t>4</a:t>
                      </a:r>
                    </a:p>
                  </a:txBody>
                  <a:tcPr/>
                </a:tc>
                <a:tc>
                  <a:txBody>
                    <a:bodyPr/>
                    <a:lstStyle/>
                    <a:p>
                      <a:r>
                        <a:rPr lang="en-US" dirty="0"/>
                        <a:t>02/04</a:t>
                      </a:r>
                    </a:p>
                  </a:txBody>
                  <a:tcPr/>
                </a:tc>
                <a:extLst>
                  <a:ext uri="{0D108BD9-81ED-4DB2-BD59-A6C34878D82A}">
                    <a16:rowId xmlns:a16="http://schemas.microsoft.com/office/drawing/2014/main" val="3623456197"/>
                  </a:ext>
                </a:extLst>
              </a:tr>
              <a:tr h="370840">
                <a:tc>
                  <a:txBody>
                    <a:bodyPr/>
                    <a:lstStyle/>
                    <a:p>
                      <a:r>
                        <a:rPr lang="en-US" dirty="0"/>
                        <a:t>A2</a:t>
                      </a:r>
                    </a:p>
                  </a:txBody>
                  <a:tcPr/>
                </a:tc>
                <a:tc>
                  <a:txBody>
                    <a:bodyPr/>
                    <a:lstStyle/>
                    <a:p>
                      <a:r>
                        <a:rPr lang="en-US" dirty="0"/>
                        <a:t>5</a:t>
                      </a:r>
                    </a:p>
                  </a:txBody>
                  <a:tcPr/>
                </a:tc>
                <a:tc>
                  <a:txBody>
                    <a:bodyPr/>
                    <a:lstStyle/>
                    <a:p>
                      <a:r>
                        <a:rPr lang="en-US" dirty="0"/>
                        <a:t>6</a:t>
                      </a:r>
                    </a:p>
                  </a:txBody>
                  <a:tcPr/>
                </a:tc>
                <a:tc>
                  <a:txBody>
                    <a:bodyPr/>
                    <a:lstStyle/>
                    <a:p>
                      <a:r>
                        <a:rPr lang="en-US" dirty="0"/>
                        <a:t>02/18</a:t>
                      </a:r>
                    </a:p>
                  </a:txBody>
                  <a:tcPr/>
                </a:tc>
                <a:extLst>
                  <a:ext uri="{0D108BD9-81ED-4DB2-BD59-A6C34878D82A}">
                    <a16:rowId xmlns:a16="http://schemas.microsoft.com/office/drawing/2014/main" val="4010037774"/>
                  </a:ext>
                </a:extLst>
              </a:tr>
              <a:tr h="370840">
                <a:tc>
                  <a:txBody>
                    <a:bodyPr/>
                    <a:lstStyle/>
                    <a:p>
                      <a:r>
                        <a:rPr lang="en-US" dirty="0"/>
                        <a:t>Midterm</a:t>
                      </a:r>
                    </a:p>
                  </a:txBody>
                  <a:tcPr>
                    <a:solidFill>
                      <a:schemeClr val="accent1"/>
                    </a:solidFill>
                  </a:tcPr>
                </a:tc>
                <a:tc>
                  <a:txBody>
                    <a:bodyPr/>
                    <a:lstStyle/>
                    <a:p>
                      <a:r>
                        <a:rPr lang="en-US" dirty="0"/>
                        <a:t>8</a:t>
                      </a:r>
                    </a:p>
                  </a:txBody>
                  <a:tcPr>
                    <a:solidFill>
                      <a:schemeClr val="accent1"/>
                    </a:solidFill>
                  </a:tcPr>
                </a:tc>
                <a:tc gridSpan="2">
                  <a:txBody>
                    <a:bodyPr/>
                    <a:lstStyle/>
                    <a:p>
                      <a:r>
                        <a:rPr lang="en-US" dirty="0"/>
                        <a:t>02/28</a:t>
                      </a:r>
                    </a:p>
                  </a:txBody>
                  <a:tcPr>
                    <a:solidFill>
                      <a:schemeClr val="accent1"/>
                    </a:solidFill>
                  </a:tcPr>
                </a:tc>
                <a:tc hMerge="1">
                  <a:txBody>
                    <a:bodyPr/>
                    <a:lstStyle/>
                    <a:p>
                      <a:endParaRPr lang="en-US" dirty="0"/>
                    </a:p>
                  </a:txBody>
                  <a:tcPr/>
                </a:tc>
                <a:extLst>
                  <a:ext uri="{0D108BD9-81ED-4DB2-BD59-A6C34878D82A}">
                    <a16:rowId xmlns:a16="http://schemas.microsoft.com/office/drawing/2014/main" val="3019972444"/>
                  </a:ext>
                </a:extLst>
              </a:tr>
              <a:tr h="370840">
                <a:tc>
                  <a:txBody>
                    <a:bodyPr/>
                    <a:lstStyle/>
                    <a:p>
                      <a:r>
                        <a:rPr lang="en-US" dirty="0"/>
                        <a:t>A3</a:t>
                      </a:r>
                    </a:p>
                  </a:txBody>
                  <a:tcPr/>
                </a:tc>
                <a:tc>
                  <a:txBody>
                    <a:bodyPr/>
                    <a:lstStyle/>
                    <a:p>
                      <a:r>
                        <a:rPr lang="en-US" dirty="0"/>
                        <a:t>8</a:t>
                      </a:r>
                    </a:p>
                  </a:txBody>
                  <a:tcPr/>
                </a:tc>
                <a:tc>
                  <a:txBody>
                    <a:bodyPr/>
                    <a:lstStyle/>
                    <a:p>
                      <a:r>
                        <a:rPr lang="en-US" dirty="0"/>
                        <a:t>9</a:t>
                      </a:r>
                    </a:p>
                  </a:txBody>
                  <a:tcPr/>
                </a:tc>
                <a:tc>
                  <a:txBody>
                    <a:bodyPr/>
                    <a:lstStyle/>
                    <a:p>
                      <a:r>
                        <a:rPr lang="en-US" dirty="0"/>
                        <a:t>03/11</a:t>
                      </a:r>
                    </a:p>
                  </a:txBody>
                  <a:tcPr/>
                </a:tc>
                <a:extLst>
                  <a:ext uri="{0D108BD9-81ED-4DB2-BD59-A6C34878D82A}">
                    <a16:rowId xmlns:a16="http://schemas.microsoft.com/office/drawing/2014/main" val="1987039124"/>
                  </a:ext>
                </a:extLst>
              </a:tr>
              <a:tr h="370840">
                <a:tc>
                  <a:txBody>
                    <a:bodyPr/>
                    <a:lstStyle/>
                    <a:p>
                      <a:r>
                        <a:rPr lang="en-US" dirty="0"/>
                        <a:t>A4</a:t>
                      </a:r>
                    </a:p>
                  </a:txBody>
                  <a:tcPr/>
                </a:tc>
                <a:tc>
                  <a:txBody>
                    <a:bodyPr/>
                    <a:lstStyle/>
                    <a:p>
                      <a:r>
                        <a:rPr lang="en-US" dirty="0"/>
                        <a:t>10</a:t>
                      </a:r>
                    </a:p>
                  </a:txBody>
                  <a:tcPr/>
                </a:tc>
                <a:tc>
                  <a:txBody>
                    <a:bodyPr/>
                    <a:lstStyle/>
                    <a:p>
                      <a:r>
                        <a:rPr lang="en-US" dirty="0"/>
                        <a:t>11</a:t>
                      </a:r>
                    </a:p>
                  </a:txBody>
                  <a:tcPr/>
                </a:tc>
                <a:tc>
                  <a:txBody>
                    <a:bodyPr/>
                    <a:lstStyle/>
                    <a:p>
                      <a:r>
                        <a:rPr lang="en-US" dirty="0"/>
                        <a:t>04/01</a:t>
                      </a:r>
                    </a:p>
                  </a:txBody>
                  <a:tcPr/>
                </a:tc>
                <a:extLst>
                  <a:ext uri="{0D108BD9-81ED-4DB2-BD59-A6C34878D82A}">
                    <a16:rowId xmlns:a16="http://schemas.microsoft.com/office/drawing/2014/main" val="2602276496"/>
                  </a:ext>
                </a:extLst>
              </a:tr>
              <a:tr h="370840">
                <a:tc>
                  <a:txBody>
                    <a:bodyPr/>
                    <a:lstStyle/>
                    <a:p>
                      <a:r>
                        <a:rPr lang="en-US" dirty="0"/>
                        <a:t>A5</a:t>
                      </a:r>
                    </a:p>
                  </a:txBody>
                  <a:tcPr/>
                </a:tc>
                <a:tc>
                  <a:txBody>
                    <a:bodyPr/>
                    <a:lstStyle/>
                    <a:p>
                      <a:r>
                        <a:rPr lang="en-US" dirty="0"/>
                        <a:t>12</a:t>
                      </a:r>
                    </a:p>
                  </a:txBody>
                  <a:tcPr/>
                </a:tc>
                <a:tc>
                  <a:txBody>
                    <a:bodyPr/>
                    <a:lstStyle/>
                    <a:p>
                      <a:r>
                        <a:rPr lang="en-US" dirty="0"/>
                        <a:t>14</a:t>
                      </a:r>
                    </a:p>
                  </a:txBody>
                  <a:tcPr/>
                </a:tc>
                <a:tc>
                  <a:txBody>
                    <a:bodyPr/>
                    <a:lstStyle/>
                    <a:p>
                      <a:r>
                        <a:rPr lang="en-US" dirty="0"/>
                        <a:t>04/22</a:t>
                      </a:r>
                    </a:p>
                  </a:txBody>
                  <a:tcPr/>
                </a:tc>
                <a:extLst>
                  <a:ext uri="{0D108BD9-81ED-4DB2-BD59-A6C34878D82A}">
                    <a16:rowId xmlns:a16="http://schemas.microsoft.com/office/drawing/2014/main" val="468439298"/>
                  </a:ext>
                </a:extLst>
              </a:tr>
            </a:tbl>
          </a:graphicData>
        </a:graphic>
      </p:graphicFrame>
    </p:spTree>
    <p:extLst>
      <p:ext uri="{BB962C8B-B14F-4D97-AF65-F5344CB8AC3E}">
        <p14:creationId xmlns:p14="http://schemas.microsoft.com/office/powerpoint/2010/main" val="422970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BA34-5978-4105-A53C-49A95E2C8F07}"/>
              </a:ext>
            </a:extLst>
          </p:cNvPr>
          <p:cNvSpPr>
            <a:spLocks noGrp="1"/>
          </p:cNvSpPr>
          <p:nvPr>
            <p:ph type="title"/>
          </p:nvPr>
        </p:nvSpPr>
        <p:spPr/>
        <p:txBody>
          <a:bodyPr/>
          <a:lstStyle/>
          <a:p>
            <a:r>
              <a:rPr lang="en-US" sz="6600" dirty="0"/>
              <a:t>Assignment Submission</a:t>
            </a:r>
          </a:p>
        </p:txBody>
      </p:sp>
      <p:sp>
        <p:nvSpPr>
          <p:cNvPr id="3" name="Content Placeholder 2">
            <a:extLst>
              <a:ext uri="{FF2B5EF4-FFF2-40B4-BE49-F238E27FC236}">
                <a16:creationId xmlns:a16="http://schemas.microsoft.com/office/drawing/2014/main" id="{9F0E2425-E262-41ED-97BA-367E55F4009C}"/>
              </a:ext>
            </a:extLst>
          </p:cNvPr>
          <p:cNvSpPr>
            <a:spLocks noGrp="1"/>
          </p:cNvSpPr>
          <p:nvPr>
            <p:ph idx="1"/>
          </p:nvPr>
        </p:nvSpPr>
        <p:spPr>
          <a:xfrm>
            <a:off x="1097280" y="1346790"/>
            <a:ext cx="10058400" cy="4844783"/>
          </a:xfrm>
        </p:spPr>
        <p:txBody>
          <a:bodyPr>
            <a:normAutofit/>
          </a:bodyPr>
          <a:lstStyle/>
          <a:p>
            <a:r>
              <a:rPr lang="en-US" dirty="0"/>
              <a:t>Written in Java unless otherwise specified</a:t>
            </a:r>
          </a:p>
          <a:p>
            <a:r>
              <a:rPr lang="en-US" dirty="0"/>
              <a:t>Submitted through GitHub</a:t>
            </a:r>
          </a:p>
          <a:p>
            <a:pPr lvl="1"/>
            <a:r>
              <a:rPr lang="en-US" dirty="0"/>
              <a:t>You have to accept the GitHub Classroom invitation</a:t>
            </a:r>
          </a:p>
          <a:p>
            <a:pPr lvl="1"/>
            <a:r>
              <a:rPr lang="en-US" dirty="0"/>
              <a:t>You get a private repository for your code</a:t>
            </a:r>
          </a:p>
          <a:p>
            <a:pPr lvl="1"/>
            <a:r>
              <a:rPr lang="en-US" dirty="0"/>
              <a:t>The last commit before the deadline is your submission</a:t>
            </a:r>
          </a:p>
          <a:p>
            <a:r>
              <a:rPr lang="en-US" dirty="0"/>
              <a:t>Recommended editor:  IntelliJ IDEA</a:t>
            </a:r>
          </a:p>
          <a:p>
            <a:r>
              <a:rPr lang="en-US" dirty="0"/>
              <a:t>Automatic grader on GitHub</a:t>
            </a:r>
          </a:p>
          <a:p>
            <a:pPr lvl="1"/>
            <a:r>
              <a:rPr lang="en-US" dirty="0"/>
              <a:t>Runs for each push</a:t>
            </a:r>
          </a:p>
          <a:p>
            <a:pPr lvl="1"/>
            <a:r>
              <a:rPr lang="en-US" dirty="0"/>
              <a:t>You can check your grade at any point</a:t>
            </a:r>
          </a:p>
          <a:p>
            <a:r>
              <a:rPr lang="en-US" dirty="0"/>
              <a:t>Set-up video for Assignment 0 walks through the process</a:t>
            </a:r>
          </a:p>
          <a:p>
            <a:pPr lvl="1"/>
            <a:r>
              <a:rPr lang="en-US" dirty="0"/>
              <a:t>You must finish Assignment 0 to ensure you understand everything</a:t>
            </a:r>
          </a:p>
        </p:txBody>
      </p:sp>
      <p:sp>
        <p:nvSpPr>
          <p:cNvPr id="4" name="Slide Number Placeholder 3">
            <a:extLst>
              <a:ext uri="{FF2B5EF4-FFF2-40B4-BE49-F238E27FC236}">
                <a16:creationId xmlns:a16="http://schemas.microsoft.com/office/drawing/2014/main" id="{88FA9513-FBFB-4D15-A0F6-6D9E6D56CE9B}"/>
              </a:ext>
            </a:extLst>
          </p:cNvPr>
          <p:cNvSpPr>
            <a:spLocks noGrp="1"/>
          </p:cNvSpPr>
          <p:nvPr>
            <p:ph type="sldNum" sz="quarter" idx="12"/>
          </p:nvPr>
        </p:nvSpPr>
        <p:spPr/>
        <p:txBody>
          <a:bodyPr/>
          <a:lstStyle/>
          <a:p>
            <a:fld id="{AE69B6FE-335D-294E-B2E9-E84AA8EFAFC4}" type="slidenum">
              <a:rPr lang="en-US" smtClean="0"/>
              <a:t>22</a:t>
            </a:fld>
            <a:endParaRPr lang="en-US"/>
          </a:p>
        </p:txBody>
      </p:sp>
      <p:pic>
        <p:nvPicPr>
          <p:cNvPr id="6" name="Picture 8" descr="Image result for github logo">
            <a:extLst>
              <a:ext uri="{FF2B5EF4-FFF2-40B4-BE49-F238E27FC236}">
                <a16:creationId xmlns:a16="http://schemas.microsoft.com/office/drawing/2014/main" id="{82A6FE31-A0BB-477E-89BF-AA2AE4999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67" y="2043175"/>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ntellij idea logo">
            <a:extLst>
              <a:ext uri="{FF2B5EF4-FFF2-40B4-BE49-F238E27FC236}">
                <a16:creationId xmlns:a16="http://schemas.microsoft.com/office/drawing/2014/main" id="{691A6B14-1497-466F-9C39-D78430D0F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070" y="3053877"/>
            <a:ext cx="1208865" cy="120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4AC4-9A29-4755-917E-86DFA2F16A76}"/>
              </a:ext>
            </a:extLst>
          </p:cNvPr>
          <p:cNvSpPr>
            <a:spLocks noGrp="1"/>
          </p:cNvSpPr>
          <p:nvPr>
            <p:ph type="title"/>
          </p:nvPr>
        </p:nvSpPr>
        <p:spPr>
          <a:xfrm>
            <a:off x="6411685" y="634946"/>
            <a:ext cx="5127171" cy="1450757"/>
          </a:xfrm>
        </p:spPr>
        <p:txBody>
          <a:bodyPr>
            <a:normAutofit fontScale="90000"/>
          </a:bodyPr>
          <a:lstStyle/>
          <a:p>
            <a:r>
              <a:rPr lang="en-US" sz="5000" dirty="0"/>
              <a:t>Register your GitHub account</a:t>
            </a:r>
          </a:p>
        </p:txBody>
      </p:sp>
      <p:pic>
        <p:nvPicPr>
          <p:cNvPr id="7" name="Picture 6" descr="A close up of a sign&#10;&#10;Description automatically generated">
            <a:extLst>
              <a:ext uri="{FF2B5EF4-FFF2-40B4-BE49-F238E27FC236}">
                <a16:creationId xmlns:a16="http://schemas.microsoft.com/office/drawing/2014/main" id="{14DBAF4C-1AA4-4625-85FA-178A409CE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sp>
        <p:nvSpPr>
          <p:cNvPr id="3" name="Content Placeholder 2">
            <a:extLst>
              <a:ext uri="{FF2B5EF4-FFF2-40B4-BE49-F238E27FC236}">
                <a16:creationId xmlns:a16="http://schemas.microsoft.com/office/drawing/2014/main" id="{8C82B6BC-0ED2-4E2B-B67D-D6D99A5E97C1}"/>
              </a:ext>
            </a:extLst>
          </p:cNvPr>
          <p:cNvSpPr>
            <a:spLocks noGrp="1"/>
          </p:cNvSpPr>
          <p:nvPr>
            <p:ph idx="1"/>
          </p:nvPr>
        </p:nvSpPr>
        <p:spPr>
          <a:xfrm>
            <a:off x="5805715" y="2198914"/>
            <a:ext cx="6231466" cy="3670180"/>
          </a:xfrm>
        </p:spPr>
        <p:txBody>
          <a:bodyPr>
            <a:normAutofit/>
          </a:bodyPr>
          <a:lstStyle/>
          <a:p>
            <a:pPr>
              <a:buFont typeface="Arial" panose="020B0604020202020204" pitchFamily="34" charset="0"/>
              <a:buChar char="•"/>
            </a:pPr>
            <a:r>
              <a:rPr lang="en-US" sz="2400" dirty="0"/>
              <a:t> Please register your </a:t>
            </a:r>
            <a:r>
              <a:rPr lang="en-US" dirty="0"/>
              <a:t>GitHub</a:t>
            </a:r>
            <a:r>
              <a:rPr lang="en-US" sz="2400" dirty="0"/>
              <a:t> account name using the following link: </a:t>
            </a:r>
            <a:r>
              <a:rPr lang="en-US" sz="2400" dirty="0">
                <a:hlinkClick r:id="rId4"/>
              </a:rPr>
              <a:t>https://forms.gle/PP2W9g7PRGH7714P8</a:t>
            </a:r>
            <a:endParaRPr lang="en-US" sz="2400" dirty="0"/>
          </a:p>
          <a:p>
            <a:pPr>
              <a:buFont typeface="Arial" panose="020B0604020202020204" pitchFamily="34" charset="0"/>
              <a:buChar char="•"/>
            </a:pPr>
            <a:endParaRPr lang="en-US" sz="1600" dirty="0"/>
          </a:p>
        </p:txBody>
      </p:sp>
      <p:sp>
        <p:nvSpPr>
          <p:cNvPr id="5" name="Slide Number Placeholder 4">
            <a:extLst>
              <a:ext uri="{FF2B5EF4-FFF2-40B4-BE49-F238E27FC236}">
                <a16:creationId xmlns:a16="http://schemas.microsoft.com/office/drawing/2014/main" id="{635944F4-7DC5-4F93-B588-15DD699528C7}"/>
              </a:ext>
            </a:extLst>
          </p:cNvPr>
          <p:cNvSpPr>
            <a:spLocks noGrp="1"/>
          </p:cNvSpPr>
          <p:nvPr>
            <p:ph type="sldNum" sz="quarter" idx="12"/>
          </p:nvPr>
        </p:nvSpPr>
        <p:spPr>
          <a:xfrm>
            <a:off x="9900458" y="6459785"/>
            <a:ext cx="1312025" cy="365125"/>
          </a:xfrm>
        </p:spPr>
        <p:txBody>
          <a:bodyPr>
            <a:normAutofit/>
          </a:bodyPr>
          <a:lstStyle/>
          <a:p>
            <a:pPr>
              <a:lnSpc>
                <a:spcPct val="90000"/>
              </a:lnSpc>
              <a:spcAft>
                <a:spcPts val="600"/>
              </a:spcAft>
            </a:pPr>
            <a:fld id="{83AD8ACD-29C2-4661-8CCF-56AFB7336F5C}" type="slidenum">
              <a:rPr lang="en-US" sz="1800" smtClean="0"/>
              <a:pPr>
                <a:lnSpc>
                  <a:spcPct val="90000"/>
                </a:lnSpc>
                <a:spcAft>
                  <a:spcPts val="600"/>
                </a:spcAft>
              </a:pPr>
              <a:t>23</a:t>
            </a:fld>
            <a:endParaRPr lang="en-US" sz="1800"/>
          </a:p>
        </p:txBody>
      </p:sp>
    </p:spTree>
    <p:extLst>
      <p:ext uri="{BB962C8B-B14F-4D97-AF65-F5344CB8AC3E}">
        <p14:creationId xmlns:p14="http://schemas.microsoft.com/office/powerpoint/2010/main" val="3175672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3FC1-AD9F-4817-A5F3-EC6CFB606E9F}"/>
              </a:ext>
            </a:extLst>
          </p:cNvPr>
          <p:cNvSpPr>
            <a:spLocks noGrp="1"/>
          </p:cNvSpPr>
          <p:nvPr>
            <p:ph type="title"/>
          </p:nvPr>
        </p:nvSpPr>
        <p:spPr/>
        <p:txBody>
          <a:bodyPr/>
          <a:lstStyle/>
          <a:p>
            <a:r>
              <a:rPr lang="en-US" dirty="0"/>
              <a:t>Assignment 0</a:t>
            </a:r>
          </a:p>
        </p:txBody>
      </p:sp>
      <p:sp>
        <p:nvSpPr>
          <p:cNvPr id="3" name="Content Placeholder 2">
            <a:extLst>
              <a:ext uri="{FF2B5EF4-FFF2-40B4-BE49-F238E27FC236}">
                <a16:creationId xmlns:a16="http://schemas.microsoft.com/office/drawing/2014/main" id="{C24B134D-7A8B-4B67-BA47-98DB66E88E33}"/>
              </a:ext>
            </a:extLst>
          </p:cNvPr>
          <p:cNvSpPr>
            <a:spLocks noGrp="1"/>
          </p:cNvSpPr>
          <p:nvPr>
            <p:ph idx="1"/>
          </p:nvPr>
        </p:nvSpPr>
        <p:spPr>
          <a:xfrm>
            <a:off x="1097280" y="1279918"/>
            <a:ext cx="10058400" cy="4719802"/>
          </a:xfrm>
        </p:spPr>
        <p:txBody>
          <a:bodyPr>
            <a:normAutofit lnSpcReduction="10000"/>
          </a:bodyPr>
          <a:lstStyle/>
          <a:p>
            <a:pPr>
              <a:buFont typeface="Arial" panose="020B0604020202020204" pitchFamily="34" charset="0"/>
              <a:buChar char="•"/>
            </a:pPr>
            <a:r>
              <a:rPr lang="en-US" sz="3600" dirty="0"/>
              <a:t>  </a:t>
            </a:r>
            <a:r>
              <a:rPr lang="en-US" sz="3600" b="1" dirty="0"/>
              <a:t>Goal</a:t>
            </a:r>
            <a:r>
              <a:rPr lang="en-US" sz="3600" dirty="0"/>
              <a:t>:  Understand how to:</a:t>
            </a:r>
          </a:p>
          <a:p>
            <a:pPr lvl="2">
              <a:buFont typeface="Arial" panose="020B0604020202020204" pitchFamily="34" charset="0"/>
              <a:buChar char="•"/>
            </a:pPr>
            <a:r>
              <a:rPr lang="en-US" sz="2400" dirty="0"/>
              <a:t> Start an assignment</a:t>
            </a:r>
          </a:p>
          <a:p>
            <a:pPr lvl="2">
              <a:buFont typeface="Arial" panose="020B0604020202020204" pitchFamily="34" charset="0"/>
              <a:buChar char="•"/>
            </a:pPr>
            <a:r>
              <a:rPr lang="en-US" sz="2400" dirty="0"/>
              <a:t> Work on an assignment</a:t>
            </a:r>
          </a:p>
          <a:p>
            <a:pPr lvl="2">
              <a:buFont typeface="Arial" panose="020B0604020202020204" pitchFamily="34" charset="0"/>
              <a:buChar char="•"/>
            </a:pPr>
            <a:r>
              <a:rPr lang="en-US" sz="2400" dirty="0"/>
              <a:t> Submit an assignment</a:t>
            </a:r>
          </a:p>
          <a:p>
            <a:pPr lvl="2">
              <a:buFont typeface="Arial" panose="020B0604020202020204" pitchFamily="34" charset="0"/>
              <a:buChar char="•"/>
            </a:pPr>
            <a:r>
              <a:rPr lang="en-US" sz="2400" dirty="0"/>
              <a:t> Check your grade</a:t>
            </a:r>
          </a:p>
          <a:p>
            <a:pPr>
              <a:buFont typeface="Arial" panose="020B0604020202020204" pitchFamily="34" charset="0"/>
              <a:buChar char="•"/>
            </a:pPr>
            <a:r>
              <a:rPr lang="en-US" sz="3600" dirty="0"/>
              <a:t> Trivial Java code</a:t>
            </a:r>
          </a:p>
          <a:p>
            <a:pPr lvl="2">
              <a:buFont typeface="Arial" panose="020B0604020202020204" pitchFamily="34" charset="0"/>
              <a:buChar char="•"/>
            </a:pPr>
            <a:r>
              <a:rPr lang="en-US" sz="2400" dirty="0"/>
              <a:t>Different for each student</a:t>
            </a:r>
          </a:p>
          <a:p>
            <a:pPr lvl="2">
              <a:buFont typeface="Arial" panose="020B0604020202020204" pitchFamily="34" charset="0"/>
              <a:buChar char="•"/>
            </a:pPr>
            <a:r>
              <a:rPr lang="en-US" sz="2400" dirty="0"/>
              <a:t>You have to check the </a:t>
            </a:r>
            <a:r>
              <a:rPr lang="en-US" sz="2400" dirty="0" err="1"/>
              <a:t>autograder</a:t>
            </a:r>
            <a:r>
              <a:rPr lang="en-US" sz="2400" dirty="0"/>
              <a:t> to figure out your solution</a:t>
            </a:r>
          </a:p>
          <a:p>
            <a:pPr lvl="2">
              <a:buFont typeface="Arial" panose="020B0604020202020204" pitchFamily="34" charset="0"/>
              <a:buChar char="•"/>
            </a:pPr>
            <a:r>
              <a:rPr lang="en-US" sz="2400" dirty="0"/>
              <a:t>Accept assignment at: </a:t>
            </a:r>
            <a:r>
              <a:rPr lang="en-US" sz="2400" dirty="0">
                <a:hlinkClick r:id="rId3"/>
              </a:rPr>
              <a:t>https://classroom.github.com/a/I0mpxzds</a:t>
            </a:r>
            <a:endParaRPr lang="en-US" sz="2400" dirty="0"/>
          </a:p>
          <a:p>
            <a:pPr lvl="2">
              <a:buFont typeface="Arial" panose="020B0604020202020204" pitchFamily="34" charset="0"/>
              <a:buChar char="•"/>
            </a:pPr>
            <a:r>
              <a:rPr lang="en-US" sz="2400" dirty="0"/>
              <a:t>Follow instructions on the Assignment 0 intro video</a:t>
            </a:r>
          </a:p>
          <a:p>
            <a:pPr>
              <a:buFont typeface="Arial" panose="020B0604020202020204" pitchFamily="34" charset="0"/>
              <a:buChar char="•"/>
            </a:pPr>
            <a:r>
              <a:rPr lang="en-US" sz="3200" dirty="0"/>
              <a:t> You must submit Assignment 0 to receive any grade</a:t>
            </a:r>
            <a:endParaRPr lang="en-US" sz="2000" dirty="0"/>
          </a:p>
        </p:txBody>
      </p:sp>
      <p:sp>
        <p:nvSpPr>
          <p:cNvPr id="5" name="Slide Number Placeholder 4">
            <a:extLst>
              <a:ext uri="{FF2B5EF4-FFF2-40B4-BE49-F238E27FC236}">
                <a16:creationId xmlns:a16="http://schemas.microsoft.com/office/drawing/2014/main" id="{277C1169-A731-4D6D-B555-3FC5F9D6C8BA}"/>
              </a:ext>
            </a:extLst>
          </p:cNvPr>
          <p:cNvSpPr>
            <a:spLocks noGrp="1"/>
          </p:cNvSpPr>
          <p:nvPr>
            <p:ph type="sldNum" sz="quarter" idx="12"/>
          </p:nvPr>
        </p:nvSpPr>
        <p:spPr/>
        <p:txBody>
          <a:bodyPr/>
          <a:lstStyle/>
          <a:p>
            <a:fld id="{83AD8ACD-29C2-4661-8CCF-56AFB7336F5C}" type="slidenum">
              <a:rPr lang="en-US" smtClean="0"/>
              <a:pPr/>
              <a:t>24</a:t>
            </a:fld>
            <a:endParaRPr lang="en-US" dirty="0"/>
          </a:p>
        </p:txBody>
      </p:sp>
      <p:sp>
        <p:nvSpPr>
          <p:cNvPr id="6" name="Rectangle 5">
            <a:extLst>
              <a:ext uri="{FF2B5EF4-FFF2-40B4-BE49-F238E27FC236}">
                <a16:creationId xmlns:a16="http://schemas.microsoft.com/office/drawing/2014/main" id="{5817F938-B1E7-47BA-9E65-FD09EBE7C5E6}"/>
              </a:ext>
            </a:extLst>
          </p:cNvPr>
          <p:cNvSpPr/>
          <p:nvPr/>
        </p:nvSpPr>
        <p:spPr>
          <a:xfrm>
            <a:off x="6610525" y="3347991"/>
            <a:ext cx="4942713" cy="646331"/>
          </a:xfrm>
          <a:prstGeom prst="rect">
            <a:avLst/>
          </a:prstGeom>
        </p:spPr>
        <p:txBody>
          <a:bodyPr wrap="square">
            <a:spAutoFit/>
          </a:bodyPr>
          <a:lstStyle/>
          <a:p>
            <a:r>
              <a:rPr lang="en-GB" dirty="0">
                <a:solidFill>
                  <a:srgbClr val="888888"/>
                </a:solidFill>
                <a:latin typeface="Courier New" panose="02070309020205020404" pitchFamily="49" charset="0"/>
              </a:rPr>
              <a:t>// Each student has their own code</a:t>
            </a:r>
            <a:r>
              <a:rPr lang="en-GB" dirty="0">
                <a:solidFill>
                  <a:srgbClr val="333333"/>
                </a:solidFill>
                <a:latin typeface="Courier New" panose="02070309020205020404" pitchFamily="49" charset="0"/>
              </a:rPr>
              <a:t> </a:t>
            </a:r>
            <a:r>
              <a:rPr lang="en-GB" dirty="0" err="1">
                <a:solidFill>
                  <a:srgbClr val="333333"/>
                </a:solidFill>
                <a:latin typeface="Courier New" panose="02070309020205020404" pitchFamily="49" charset="0"/>
              </a:rPr>
              <a:t>System.</a:t>
            </a:r>
            <a:r>
              <a:rPr lang="en-GB" dirty="0" err="1">
                <a:solidFill>
                  <a:srgbClr val="0000CC"/>
                </a:solidFill>
                <a:latin typeface="Courier New" panose="02070309020205020404" pitchFamily="49" charset="0"/>
              </a:rPr>
              <a:t>out</a:t>
            </a:r>
            <a:r>
              <a:rPr lang="en-GB" dirty="0" err="1">
                <a:solidFill>
                  <a:srgbClr val="333333"/>
                </a:solidFill>
                <a:latin typeface="Courier New" panose="02070309020205020404" pitchFamily="49" charset="0"/>
              </a:rPr>
              <a:t>.</a:t>
            </a:r>
            <a:r>
              <a:rPr lang="en-GB" dirty="0" err="1">
                <a:solidFill>
                  <a:srgbClr val="0000CC"/>
                </a:solidFill>
                <a:latin typeface="Courier New" panose="02070309020205020404" pitchFamily="49" charset="0"/>
              </a:rPr>
              <a:t>println</a:t>
            </a:r>
            <a:r>
              <a:rPr lang="en-GB" dirty="0">
                <a:solidFill>
                  <a:srgbClr val="333333"/>
                </a:solidFill>
                <a:latin typeface="Courier New" panose="02070309020205020404" pitchFamily="49" charset="0"/>
              </a:rPr>
              <a:t>("987123817");</a:t>
            </a:r>
            <a:endParaRPr lang="en-US" dirty="0">
              <a:latin typeface="Courier New" panose="02070309020205020404" pitchFamily="49" charset="0"/>
            </a:endParaRPr>
          </a:p>
        </p:txBody>
      </p:sp>
      <p:pic>
        <p:nvPicPr>
          <p:cNvPr id="7" name="Picture 8" descr="Image result for github logo">
            <a:extLst>
              <a:ext uri="{FF2B5EF4-FFF2-40B4-BE49-F238E27FC236}">
                <a16:creationId xmlns:a16="http://schemas.microsoft.com/office/drawing/2014/main" id="{4ECDB1E5-8FE2-4348-8304-F12D8E27D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9258" y="1705798"/>
            <a:ext cx="833483" cy="8334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intellij idea logo">
            <a:extLst>
              <a:ext uri="{FF2B5EF4-FFF2-40B4-BE49-F238E27FC236}">
                <a16:creationId xmlns:a16="http://schemas.microsoft.com/office/drawing/2014/main" id="{60B0BE8E-42BB-44D6-B9BD-BCB789D01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542" y="1760588"/>
            <a:ext cx="706865" cy="70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50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A9DF-80EC-44C7-8880-F9273B604E8E}"/>
              </a:ext>
            </a:extLst>
          </p:cNvPr>
          <p:cNvSpPr>
            <a:spLocks noGrp="1"/>
          </p:cNvSpPr>
          <p:nvPr>
            <p:ph type="title"/>
          </p:nvPr>
        </p:nvSpPr>
        <p:spPr/>
        <p:txBody>
          <a:bodyPr/>
          <a:lstStyle/>
          <a:p>
            <a:r>
              <a:rPr lang="en-US" sz="4000" dirty="0"/>
              <a:t>Assignment Due Date and Late Policy</a:t>
            </a:r>
          </a:p>
        </p:txBody>
      </p:sp>
      <p:sp>
        <p:nvSpPr>
          <p:cNvPr id="3" name="Content Placeholder 2">
            <a:extLst>
              <a:ext uri="{FF2B5EF4-FFF2-40B4-BE49-F238E27FC236}">
                <a16:creationId xmlns:a16="http://schemas.microsoft.com/office/drawing/2014/main" id="{58A31646-2566-46A1-BB88-3508CC52EB42}"/>
              </a:ext>
            </a:extLst>
          </p:cNvPr>
          <p:cNvSpPr>
            <a:spLocks noGrp="1"/>
          </p:cNvSpPr>
          <p:nvPr>
            <p:ph idx="1"/>
          </p:nvPr>
        </p:nvSpPr>
        <p:spPr>
          <a:xfrm>
            <a:off x="1097281" y="1346790"/>
            <a:ext cx="9633614" cy="4522303"/>
          </a:xfrm>
        </p:spPr>
        <p:txBody>
          <a:bodyPr/>
          <a:lstStyle/>
          <a:p>
            <a:r>
              <a:rPr lang="en-US" dirty="0"/>
              <a:t>Assignments are due on </a:t>
            </a:r>
            <a:r>
              <a:rPr lang="en-US" b="1" dirty="0"/>
              <a:t>Saturday at 5PM</a:t>
            </a:r>
          </a:p>
          <a:p>
            <a:pPr lvl="1"/>
            <a:r>
              <a:rPr lang="en-US" dirty="0"/>
              <a:t>You still have most of your weekend</a:t>
            </a:r>
          </a:p>
          <a:p>
            <a:pPr lvl="1"/>
            <a:endParaRPr lang="en-US" dirty="0"/>
          </a:p>
          <a:p>
            <a:pPr lvl="1"/>
            <a:endParaRPr lang="en-US" dirty="0"/>
          </a:p>
          <a:p>
            <a:r>
              <a:rPr lang="en-US" dirty="0"/>
              <a:t>No late submissions</a:t>
            </a:r>
          </a:p>
          <a:p>
            <a:pPr lvl="1"/>
            <a:r>
              <a:rPr lang="en-US" dirty="0"/>
              <a:t>Your submission is the latest commit in your GitHub repo before the deadline</a:t>
            </a:r>
          </a:p>
          <a:p>
            <a:pPr lvl="1"/>
            <a:r>
              <a:rPr lang="en-US" dirty="0"/>
              <a:t>If circumstances beyond your control will prevent you from submitting on time, please let me know as soon as possible!</a:t>
            </a:r>
          </a:p>
        </p:txBody>
      </p:sp>
      <p:sp>
        <p:nvSpPr>
          <p:cNvPr id="4" name="Slide Number Placeholder 3">
            <a:extLst>
              <a:ext uri="{FF2B5EF4-FFF2-40B4-BE49-F238E27FC236}">
                <a16:creationId xmlns:a16="http://schemas.microsoft.com/office/drawing/2014/main" id="{1E5D42F5-1A9B-4DA5-8346-64DE1B8A7582}"/>
              </a:ext>
            </a:extLst>
          </p:cNvPr>
          <p:cNvSpPr>
            <a:spLocks noGrp="1"/>
          </p:cNvSpPr>
          <p:nvPr>
            <p:ph type="sldNum" sz="quarter" idx="12"/>
          </p:nvPr>
        </p:nvSpPr>
        <p:spPr/>
        <p:txBody>
          <a:bodyPr/>
          <a:lstStyle/>
          <a:p>
            <a:fld id="{AE69B6FE-335D-294E-B2E9-E84AA8EFAFC4}" type="slidenum">
              <a:rPr lang="en-US" smtClean="0"/>
              <a:t>25</a:t>
            </a:fld>
            <a:endParaRPr lang="en-US"/>
          </a:p>
        </p:txBody>
      </p:sp>
    </p:spTree>
    <p:extLst>
      <p:ext uri="{BB962C8B-B14F-4D97-AF65-F5344CB8AC3E}">
        <p14:creationId xmlns:p14="http://schemas.microsoft.com/office/powerpoint/2010/main" val="1658376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4278-42AD-40E1-BE9A-4637C9153571}"/>
              </a:ext>
            </a:extLst>
          </p:cNvPr>
          <p:cNvSpPr>
            <a:spLocks noGrp="1"/>
          </p:cNvSpPr>
          <p:nvPr>
            <p:ph type="title"/>
          </p:nvPr>
        </p:nvSpPr>
        <p:spPr/>
        <p:txBody>
          <a:bodyPr/>
          <a:lstStyle/>
          <a:p>
            <a:r>
              <a:rPr lang="en-US" sz="5400" dirty="0"/>
              <a:t>Assignment Resubmission</a:t>
            </a:r>
          </a:p>
        </p:txBody>
      </p:sp>
      <p:sp>
        <p:nvSpPr>
          <p:cNvPr id="3" name="Content Placeholder 2">
            <a:extLst>
              <a:ext uri="{FF2B5EF4-FFF2-40B4-BE49-F238E27FC236}">
                <a16:creationId xmlns:a16="http://schemas.microsoft.com/office/drawing/2014/main" id="{F8E70652-6104-4756-A6F1-62E01D62B532}"/>
              </a:ext>
            </a:extLst>
          </p:cNvPr>
          <p:cNvSpPr>
            <a:spLocks noGrp="1"/>
          </p:cNvSpPr>
          <p:nvPr>
            <p:ph idx="1"/>
          </p:nvPr>
        </p:nvSpPr>
        <p:spPr>
          <a:xfrm>
            <a:off x="1097279" y="1346790"/>
            <a:ext cx="10339978" cy="4522303"/>
          </a:xfrm>
        </p:spPr>
        <p:txBody>
          <a:bodyPr>
            <a:normAutofit/>
          </a:bodyPr>
          <a:lstStyle/>
          <a:p>
            <a:r>
              <a:rPr lang="en-US" dirty="0"/>
              <a:t>Assignments can be resubmitted for one week after the due date</a:t>
            </a:r>
          </a:p>
          <a:p>
            <a:pPr lvl="1"/>
            <a:r>
              <a:rPr lang="en-US" dirty="0"/>
              <a:t>We will go over the outline of the solution in class, and you can ask for more help in office hours/on Piazza</a:t>
            </a:r>
          </a:p>
          <a:p>
            <a:pPr lvl="1"/>
            <a:r>
              <a:rPr lang="en-US" dirty="0"/>
              <a:t>You have until the </a:t>
            </a:r>
            <a:r>
              <a:rPr lang="en-US" b="1" dirty="0"/>
              <a:t>next Saturday at 5PM</a:t>
            </a:r>
            <a:r>
              <a:rPr lang="en-US" dirty="0"/>
              <a:t> to resubmit</a:t>
            </a:r>
          </a:p>
          <a:p>
            <a:r>
              <a:rPr lang="en-US" dirty="0"/>
              <a:t>Final assignment grade</a:t>
            </a:r>
          </a:p>
          <a:p>
            <a:pPr lvl="1"/>
            <a:r>
              <a:rPr lang="en-US" u="sng" dirty="0"/>
              <a:t>Average</a:t>
            </a:r>
            <a:r>
              <a:rPr lang="en-US" dirty="0"/>
              <a:t> between the </a:t>
            </a:r>
            <a:r>
              <a:rPr lang="en-US" u="sng" dirty="0"/>
              <a:t>original grade</a:t>
            </a:r>
            <a:r>
              <a:rPr lang="en-US" dirty="0"/>
              <a:t> and </a:t>
            </a:r>
            <a:r>
              <a:rPr lang="en-US" u="sng" dirty="0"/>
              <a:t>the resubmission grade</a:t>
            </a:r>
          </a:p>
          <a:p>
            <a:r>
              <a:rPr lang="en-US" dirty="0"/>
              <a:t>Restrictions</a:t>
            </a:r>
          </a:p>
          <a:p>
            <a:pPr lvl="1"/>
            <a:r>
              <a:rPr lang="en-US" dirty="0"/>
              <a:t>Must include a text file explaining what you changed</a:t>
            </a:r>
          </a:p>
        </p:txBody>
      </p:sp>
      <p:sp>
        <p:nvSpPr>
          <p:cNvPr id="4" name="Slide Number Placeholder 3">
            <a:extLst>
              <a:ext uri="{FF2B5EF4-FFF2-40B4-BE49-F238E27FC236}">
                <a16:creationId xmlns:a16="http://schemas.microsoft.com/office/drawing/2014/main" id="{A498630D-7B44-4EF0-813A-B7523DAFF1A5}"/>
              </a:ext>
            </a:extLst>
          </p:cNvPr>
          <p:cNvSpPr>
            <a:spLocks noGrp="1"/>
          </p:cNvSpPr>
          <p:nvPr>
            <p:ph type="sldNum" sz="quarter" idx="12"/>
          </p:nvPr>
        </p:nvSpPr>
        <p:spPr/>
        <p:txBody>
          <a:bodyPr/>
          <a:lstStyle/>
          <a:p>
            <a:fld id="{AE69B6FE-335D-294E-B2E9-E84AA8EFAFC4}" type="slidenum">
              <a:rPr lang="en-US" smtClean="0"/>
              <a:t>26</a:t>
            </a:fld>
            <a:endParaRPr lang="en-US"/>
          </a:p>
        </p:txBody>
      </p:sp>
    </p:spTree>
    <p:extLst>
      <p:ext uri="{BB962C8B-B14F-4D97-AF65-F5344CB8AC3E}">
        <p14:creationId xmlns:p14="http://schemas.microsoft.com/office/powerpoint/2010/main" val="89705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FB0C-1F00-4A30-9A74-9B332EA402B9}"/>
              </a:ext>
            </a:extLst>
          </p:cNvPr>
          <p:cNvSpPr>
            <a:spLocks noGrp="1"/>
          </p:cNvSpPr>
          <p:nvPr>
            <p:ph type="title"/>
          </p:nvPr>
        </p:nvSpPr>
        <p:spPr/>
        <p:txBody>
          <a:bodyPr/>
          <a:lstStyle/>
          <a:p>
            <a:r>
              <a:rPr lang="en-US" dirty="0"/>
              <a:t>Academic Integrity</a:t>
            </a:r>
          </a:p>
        </p:txBody>
      </p:sp>
      <p:sp>
        <p:nvSpPr>
          <p:cNvPr id="3" name="Content Placeholder 2">
            <a:extLst>
              <a:ext uri="{FF2B5EF4-FFF2-40B4-BE49-F238E27FC236}">
                <a16:creationId xmlns:a16="http://schemas.microsoft.com/office/drawing/2014/main" id="{B77A4BF8-E77E-4841-B289-C2025E9CC107}"/>
              </a:ext>
            </a:extLst>
          </p:cNvPr>
          <p:cNvSpPr>
            <a:spLocks noGrp="1"/>
          </p:cNvSpPr>
          <p:nvPr>
            <p:ph idx="1"/>
          </p:nvPr>
        </p:nvSpPr>
        <p:spPr/>
        <p:txBody>
          <a:bodyPr>
            <a:normAutofit fontScale="92500" lnSpcReduction="20000"/>
          </a:bodyPr>
          <a:lstStyle/>
          <a:p>
            <a:r>
              <a:rPr lang="en-US" sz="3600" dirty="0"/>
              <a:t>How many are OK?</a:t>
            </a:r>
          </a:p>
          <a:p>
            <a:pPr marL="0" lvl="0" indent="0" eaLnBrk="0" fontAlgn="base" hangingPunct="0">
              <a:lnSpc>
                <a:spcPct val="100000"/>
              </a:lnSpc>
              <a:spcBef>
                <a:spcPct val="0"/>
              </a:spcBef>
              <a:spcAft>
                <a:spcPct val="0"/>
              </a:spcAft>
              <a:buClrTx/>
              <a:buSzTx/>
              <a:buNone/>
            </a:pPr>
            <a:endParaRPr lang="en-US" altLang="en-US" dirty="0">
              <a:solidFill>
                <a:schemeClr val="tx1"/>
              </a:solidFill>
              <a:latin typeface="Arial" panose="020B0604020202020204" pitchFamily="34" charset="0"/>
            </a:endParaRPr>
          </a:p>
          <a:p>
            <a:pPr marL="514350" lvl="0" indent="-514350" eaLnBrk="0" fontAlgn="base" hangingPunct="0">
              <a:lnSpc>
                <a:spcPct val="110000"/>
              </a:lnSpc>
              <a:spcBef>
                <a:spcPct val="0"/>
              </a:spcBef>
              <a:spcAft>
                <a:spcPts val="1200"/>
              </a:spcAft>
              <a:buClrTx/>
              <a:buSzTx/>
              <a:buFont typeface="+mj-lt"/>
              <a:buAutoNum type="romanLcPeriod"/>
            </a:pPr>
            <a:r>
              <a:rPr lang="en-US" altLang="en-US" sz="3600" dirty="0">
                <a:solidFill>
                  <a:srgbClr val="616161"/>
                </a:solidFill>
                <a:latin typeface="&amp;quot"/>
                <a:cs typeface="Times New Roman" panose="02020603050405020304" pitchFamily="18" charset="0"/>
              </a:rPr>
              <a:t> I wrote pseudo-code together with a colleague that we then implemented separately</a:t>
            </a:r>
          </a:p>
          <a:p>
            <a:pPr marL="514350" lvl="0" indent="-514350" eaLnBrk="0" fontAlgn="base" hangingPunct="0">
              <a:lnSpc>
                <a:spcPct val="110000"/>
              </a:lnSpc>
              <a:spcBef>
                <a:spcPct val="0"/>
              </a:spcBef>
              <a:spcAft>
                <a:spcPts val="1200"/>
              </a:spcAft>
              <a:buClrTx/>
              <a:buSzTx/>
              <a:buFont typeface="+mj-lt"/>
              <a:buAutoNum type="romanLcPeriod"/>
            </a:pPr>
            <a:r>
              <a:rPr lang="en-US" altLang="en-US" sz="3600" dirty="0">
                <a:solidFill>
                  <a:srgbClr val="616161"/>
                </a:solidFill>
                <a:latin typeface="&amp;quot"/>
                <a:cs typeface="Times New Roman" panose="02020603050405020304" pitchFamily="18" charset="0"/>
              </a:rPr>
              <a:t> Someone sent me their implementation of (</a:t>
            </a:r>
            <a:r>
              <a:rPr lang="en-US" altLang="en-US" sz="3600" dirty="0" err="1">
                <a:solidFill>
                  <a:srgbClr val="616161"/>
                </a:solidFill>
                <a:latin typeface="&amp;quot"/>
                <a:cs typeface="Times New Roman" panose="02020603050405020304" pitchFamily="18" charset="0"/>
              </a:rPr>
              <a:t>i</a:t>
            </a:r>
            <a:r>
              <a:rPr lang="en-US" altLang="en-US" sz="3600" dirty="0">
                <a:solidFill>
                  <a:srgbClr val="616161"/>
                </a:solidFill>
                <a:latin typeface="&amp;quot"/>
                <a:cs typeface="Times New Roman" panose="02020603050405020304" pitchFamily="18" charset="0"/>
              </a:rPr>
              <a:t>) before I finished mine and I used it</a:t>
            </a:r>
          </a:p>
          <a:p>
            <a:pPr marL="514350" lvl="0" indent="-514350" eaLnBrk="0" fontAlgn="base" hangingPunct="0">
              <a:lnSpc>
                <a:spcPct val="110000"/>
              </a:lnSpc>
              <a:spcBef>
                <a:spcPct val="0"/>
              </a:spcBef>
              <a:spcAft>
                <a:spcPts val="1200"/>
              </a:spcAft>
              <a:buClrTx/>
              <a:buSzTx/>
              <a:buFont typeface="+mj-lt"/>
              <a:buAutoNum type="romanLcPeriod"/>
            </a:pPr>
            <a:r>
              <a:rPr lang="en-US" altLang="en-US" sz="3600" dirty="0">
                <a:solidFill>
                  <a:srgbClr val="616161"/>
                </a:solidFill>
                <a:latin typeface="&amp;quot"/>
                <a:cs typeface="Times New Roman" panose="02020603050405020304" pitchFamily="18" charset="0"/>
              </a:rPr>
              <a:t> I worked with a friend just to get the assignment started, then we went our separate ways</a:t>
            </a:r>
          </a:p>
          <a:p>
            <a:pPr marL="514350" lvl="0" indent="-514350" eaLnBrk="0" fontAlgn="base" hangingPunct="0">
              <a:lnSpc>
                <a:spcPct val="110000"/>
              </a:lnSpc>
              <a:spcBef>
                <a:spcPct val="0"/>
              </a:spcBef>
              <a:spcAft>
                <a:spcPts val="1200"/>
              </a:spcAft>
              <a:buClrTx/>
              <a:buSzTx/>
              <a:buFont typeface="+mj-lt"/>
              <a:buAutoNum type="romanLcPeriod"/>
            </a:pPr>
            <a:r>
              <a:rPr lang="en-US" altLang="en-US" sz="3600" dirty="0">
                <a:solidFill>
                  <a:srgbClr val="616161"/>
                </a:solidFill>
                <a:latin typeface="&amp;quot"/>
                <a:cs typeface="Times New Roman" panose="02020603050405020304" pitchFamily="18" charset="0"/>
              </a:rPr>
              <a:t> I got someone to write code for me</a:t>
            </a:r>
            <a:endParaRPr lang="en-US" altLang="en-US" sz="1400" dirty="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endParaRPr lang="en-US" altLang="en-US" dirty="0">
              <a:solidFill>
                <a:schemeClr val="tx1"/>
              </a:solidFill>
              <a:latin typeface="Arial" panose="020B0604020202020204" pitchFamily="34" charset="0"/>
            </a:endParaRPr>
          </a:p>
        </p:txBody>
      </p:sp>
      <p:sp>
        <p:nvSpPr>
          <p:cNvPr id="7" name="Slide Number Placeholder 6">
            <a:extLst>
              <a:ext uri="{FF2B5EF4-FFF2-40B4-BE49-F238E27FC236}">
                <a16:creationId xmlns:a16="http://schemas.microsoft.com/office/drawing/2014/main" id="{B86F89D1-0733-4528-AFD1-4369C4519C33}"/>
              </a:ext>
            </a:extLst>
          </p:cNvPr>
          <p:cNvSpPr>
            <a:spLocks noGrp="1"/>
          </p:cNvSpPr>
          <p:nvPr>
            <p:ph type="sldNum" sz="quarter" idx="12"/>
          </p:nvPr>
        </p:nvSpPr>
        <p:spPr/>
        <p:txBody>
          <a:bodyPr/>
          <a:lstStyle/>
          <a:p>
            <a:fld id="{83AD8ACD-29C2-4661-8CCF-56AFB7336F5C}" type="slidenum">
              <a:rPr lang="en-US" smtClean="0"/>
              <a:t>27</a:t>
            </a:fld>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4661ED6-941D-4693-B5AE-A892DE7FC5FF}"/>
                  </a:ext>
                </a:extLst>
              </p14:cNvPr>
              <p14:cNvContentPartPr/>
              <p14:nvPr/>
            </p14:nvContentPartPr>
            <p14:xfrm>
              <a:off x="6384960" y="1791000"/>
              <a:ext cx="2807640" cy="3585960"/>
            </p14:xfrm>
          </p:contentPart>
        </mc:Choice>
        <mc:Fallback xmlns="">
          <p:pic>
            <p:nvPicPr>
              <p:cNvPr id="4" name="Ink 3">
                <a:extLst>
                  <a:ext uri="{FF2B5EF4-FFF2-40B4-BE49-F238E27FC236}">
                    <a16:creationId xmlns:a16="http://schemas.microsoft.com/office/drawing/2014/main" id="{74661ED6-941D-4693-B5AE-A892DE7FC5FF}"/>
                  </a:ext>
                </a:extLst>
              </p:cNvPr>
              <p:cNvPicPr/>
              <p:nvPr/>
            </p:nvPicPr>
            <p:blipFill>
              <a:blip r:embed="rId4"/>
              <a:stretch>
                <a:fillRect/>
              </a:stretch>
            </p:blipFill>
            <p:spPr>
              <a:xfrm>
                <a:off x="6375600" y="1781640"/>
                <a:ext cx="2826360" cy="3604680"/>
              </a:xfrm>
              <a:prstGeom prst="rect">
                <a:avLst/>
              </a:prstGeom>
            </p:spPr>
          </p:pic>
        </mc:Fallback>
      </mc:AlternateContent>
    </p:spTree>
    <p:extLst>
      <p:ext uri="{BB962C8B-B14F-4D97-AF65-F5344CB8AC3E}">
        <p14:creationId xmlns:p14="http://schemas.microsoft.com/office/powerpoint/2010/main" val="29991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FB0C-1F00-4A30-9A74-9B332EA402B9}"/>
              </a:ext>
            </a:extLst>
          </p:cNvPr>
          <p:cNvSpPr>
            <a:spLocks noGrp="1"/>
          </p:cNvSpPr>
          <p:nvPr>
            <p:ph type="title"/>
          </p:nvPr>
        </p:nvSpPr>
        <p:spPr/>
        <p:txBody>
          <a:bodyPr/>
          <a:lstStyle/>
          <a:p>
            <a:r>
              <a:rPr lang="en-US" dirty="0"/>
              <a:t>Academic Integrity</a:t>
            </a:r>
          </a:p>
        </p:txBody>
      </p:sp>
      <p:sp>
        <p:nvSpPr>
          <p:cNvPr id="3" name="Content Placeholder 2">
            <a:extLst>
              <a:ext uri="{FF2B5EF4-FFF2-40B4-BE49-F238E27FC236}">
                <a16:creationId xmlns:a16="http://schemas.microsoft.com/office/drawing/2014/main" id="{B77A4BF8-E77E-4841-B289-C2025E9CC107}"/>
              </a:ext>
            </a:extLst>
          </p:cNvPr>
          <p:cNvSpPr>
            <a:spLocks noGrp="1"/>
          </p:cNvSpPr>
          <p:nvPr>
            <p:ph idx="1"/>
          </p:nvPr>
        </p:nvSpPr>
        <p:spPr/>
        <p:txBody>
          <a:bodyPr>
            <a:normAutofit fontScale="92500" lnSpcReduction="20000"/>
          </a:bodyPr>
          <a:lstStyle/>
          <a:p>
            <a:pPr marL="0" lvl="0" indent="0" eaLnBrk="0" fontAlgn="base" hangingPunct="0">
              <a:lnSpc>
                <a:spcPct val="100000"/>
              </a:lnSpc>
              <a:spcBef>
                <a:spcPct val="0"/>
              </a:spcBef>
              <a:spcAft>
                <a:spcPct val="0"/>
              </a:spcAft>
              <a:buClrTx/>
              <a:buSzTx/>
              <a:buNone/>
            </a:pPr>
            <a:endParaRPr lang="en-US" altLang="en-US" sz="24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r>
              <a:rPr lang="en-US" altLang="en-US" sz="3600" dirty="0">
                <a:solidFill>
                  <a:srgbClr val="616161"/>
                </a:solidFill>
                <a:latin typeface="&amp;quot"/>
                <a:cs typeface="Times New Roman" panose="02020603050405020304" pitchFamily="18" charset="0"/>
              </a:rPr>
              <a:t> You have to write all the code you turn in</a:t>
            </a:r>
          </a:p>
          <a:p>
            <a:pPr marL="0" lvl="0" indent="0" eaLnBrk="0" fontAlgn="base" hangingPunct="0">
              <a:lnSpc>
                <a:spcPct val="100000"/>
              </a:lnSpc>
              <a:spcBef>
                <a:spcPct val="0"/>
              </a:spcBef>
              <a:spcAft>
                <a:spcPct val="0"/>
              </a:spcAft>
              <a:buClrTx/>
              <a:buSzTx/>
              <a:buFontTx/>
              <a:buChar cha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FontTx/>
              <a:buChar char="•"/>
            </a:pPr>
            <a:r>
              <a:rPr lang="en-US" altLang="en-US" sz="3600" dirty="0">
                <a:solidFill>
                  <a:srgbClr val="616161"/>
                </a:solidFill>
                <a:latin typeface="&amp;quot"/>
                <a:cs typeface="Times New Roman" panose="02020603050405020304" pitchFamily="18" charset="0"/>
              </a:rPr>
              <a:t> You can discuss how to implement the assignments with your colleagues</a:t>
            </a:r>
          </a:p>
          <a:p>
            <a:pPr marL="0" lvl="0" indent="0" eaLnBrk="0" fontAlgn="base" hangingPunct="0">
              <a:lnSpc>
                <a:spcPct val="100000"/>
              </a:lnSpc>
              <a:spcBef>
                <a:spcPct val="0"/>
              </a:spcBef>
              <a:spcAft>
                <a:spcPct val="0"/>
              </a:spcAft>
              <a:buClrTx/>
              <a:buSzTx/>
              <a:buFontTx/>
              <a:buChar char="•"/>
            </a:pPr>
            <a:endParaRPr lang="en-US" altLang="en-US" sz="3600" dirty="0">
              <a:solidFill>
                <a:srgbClr val="616161"/>
              </a:solidFill>
              <a:latin typeface="&amp;quot"/>
              <a:cs typeface="Times New Roman" panose="02020603050405020304" pitchFamily="18" charset="0"/>
            </a:endParaRPr>
          </a:p>
          <a:p>
            <a:pPr marL="0" lvl="0" indent="0" eaLnBrk="0" fontAlgn="base" hangingPunct="0">
              <a:lnSpc>
                <a:spcPct val="100000"/>
              </a:lnSpc>
              <a:spcBef>
                <a:spcPct val="0"/>
              </a:spcBef>
              <a:spcAft>
                <a:spcPct val="0"/>
              </a:spcAft>
              <a:buClrTx/>
              <a:buSzTx/>
              <a:buFontTx/>
              <a:buChar char="•"/>
            </a:pPr>
            <a:r>
              <a:rPr lang="en-US" altLang="en-US" sz="3600" dirty="0">
                <a:solidFill>
                  <a:srgbClr val="616161"/>
                </a:solidFill>
                <a:latin typeface="&amp;quot"/>
                <a:cs typeface="Times New Roman" panose="02020603050405020304" pitchFamily="18" charset="0"/>
              </a:rPr>
              <a:t> You can post questions and answers that involve code on Piazza</a:t>
            </a:r>
            <a:endParaRPr lang="en-US" altLang="en-US" sz="1600" dirty="0">
              <a:solidFill>
                <a:srgbClr val="000000"/>
              </a:solidFill>
              <a:latin typeface="Times New Roman" panose="02020603050405020304" pitchFamily="18" charset="0"/>
              <a:cs typeface="Times New Roman" panose="02020603050405020304" pitchFamily="18" charset="0"/>
            </a:endParaRPr>
          </a:p>
          <a:p>
            <a:pPr marL="457200" lvl="1" indent="0" eaLnBrk="0" fontAlgn="base" hangingPunct="0">
              <a:lnSpc>
                <a:spcPct val="100000"/>
              </a:lnSpc>
              <a:spcBef>
                <a:spcPct val="0"/>
              </a:spcBef>
              <a:spcAft>
                <a:spcPct val="0"/>
              </a:spcAft>
              <a:buClrTx/>
              <a:buFontTx/>
              <a:buChar char="•"/>
            </a:pPr>
            <a:r>
              <a:rPr lang="en-US" altLang="en-US" sz="3200" dirty="0">
                <a:solidFill>
                  <a:srgbClr val="616161"/>
                </a:solidFill>
                <a:latin typeface="&amp;quot"/>
                <a:cs typeface="Times New Roman" panose="02020603050405020304" pitchFamily="18" charset="0"/>
              </a:rPr>
              <a:t>E.g., how to use a particular API</a:t>
            </a:r>
          </a:p>
          <a:p>
            <a:pPr marL="457200" lvl="1" indent="0" eaLnBrk="0" fontAlgn="base" hangingPunct="0">
              <a:lnSpc>
                <a:spcPct val="100000"/>
              </a:lnSpc>
              <a:spcBef>
                <a:spcPct val="0"/>
              </a:spcBef>
              <a:spcAft>
                <a:spcPct val="0"/>
              </a:spcAft>
              <a:buClrTx/>
              <a:buFontTx/>
              <a:buChar char="•"/>
            </a:pPr>
            <a:r>
              <a:rPr lang="en-US" altLang="en-US" sz="3200" dirty="0">
                <a:solidFill>
                  <a:srgbClr val="616161"/>
                </a:solidFill>
                <a:latin typeface="&amp;quot"/>
                <a:cs typeface="Times New Roman" panose="02020603050405020304" pitchFamily="18" charset="0"/>
              </a:rPr>
              <a:t>If you need to post a large code fragment, make it private</a:t>
            </a:r>
          </a:p>
          <a:p>
            <a:pPr marL="457200" lvl="1" indent="0" eaLnBrk="0" fontAlgn="base" hangingPunct="0">
              <a:lnSpc>
                <a:spcPct val="100000"/>
              </a:lnSpc>
              <a:spcBef>
                <a:spcPct val="0"/>
              </a:spcBef>
              <a:spcAft>
                <a:spcPct val="0"/>
              </a:spcAft>
              <a:buClrTx/>
              <a:buFontTx/>
              <a:buChar cha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FontTx/>
              <a:buChar char="•"/>
            </a:pPr>
            <a:r>
              <a:rPr lang="en-US" altLang="en-US" sz="3600" dirty="0">
                <a:solidFill>
                  <a:srgbClr val="616161"/>
                </a:solidFill>
                <a:latin typeface="&amp;quot"/>
                <a:cs typeface="Times New Roman" panose="02020603050405020304" pitchFamily="18" charset="0"/>
              </a:rPr>
              <a:t> More details in the syllabus</a:t>
            </a:r>
            <a:endParaRPr lang="en-US" altLang="en-US" sz="1600" dirty="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endParaRPr lang="en-US" altLang="en-US" sz="2400" dirty="0">
              <a:solidFill>
                <a:schemeClr val="tx1"/>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1A6E1321-F739-4FA6-B6BE-91AD41F3D5AD}"/>
              </a:ext>
            </a:extLst>
          </p:cNvPr>
          <p:cNvSpPr>
            <a:spLocks noGrp="1"/>
          </p:cNvSpPr>
          <p:nvPr>
            <p:ph type="sldNum" sz="quarter" idx="12"/>
          </p:nvPr>
        </p:nvSpPr>
        <p:spPr/>
        <p:txBody>
          <a:bodyPr/>
          <a:lstStyle/>
          <a:p>
            <a:fld id="{83AD8ACD-29C2-4661-8CCF-56AFB7336F5C}" type="slidenum">
              <a:rPr lang="en-US" smtClean="0"/>
              <a:t>28</a:t>
            </a:fld>
            <a:endParaRPr lang="en-US"/>
          </a:p>
        </p:txBody>
      </p:sp>
    </p:spTree>
    <p:extLst>
      <p:ext uri="{BB962C8B-B14F-4D97-AF65-F5344CB8AC3E}">
        <p14:creationId xmlns:p14="http://schemas.microsoft.com/office/powerpoint/2010/main" val="104888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956-FA56-478C-9555-121EFBD82960}"/>
              </a:ext>
            </a:extLst>
          </p:cNvPr>
          <p:cNvSpPr>
            <a:spLocks noGrp="1"/>
          </p:cNvSpPr>
          <p:nvPr>
            <p:ph type="title"/>
          </p:nvPr>
        </p:nvSpPr>
        <p:spPr/>
        <p:txBody>
          <a:bodyPr/>
          <a:lstStyle/>
          <a:p>
            <a:r>
              <a:rPr lang="en-US" sz="6600" dirty="0"/>
              <a:t>Assignment Plagiarism</a:t>
            </a:r>
          </a:p>
        </p:txBody>
      </p:sp>
      <p:sp>
        <p:nvSpPr>
          <p:cNvPr id="4" name="Slide Number Placeholder 3">
            <a:extLst>
              <a:ext uri="{FF2B5EF4-FFF2-40B4-BE49-F238E27FC236}">
                <a16:creationId xmlns:a16="http://schemas.microsoft.com/office/drawing/2014/main" id="{37E5194E-6B9F-4875-B47F-7492FADDDD2A}"/>
              </a:ext>
            </a:extLst>
          </p:cNvPr>
          <p:cNvSpPr>
            <a:spLocks noGrp="1"/>
          </p:cNvSpPr>
          <p:nvPr>
            <p:ph type="sldNum" sz="quarter" idx="12"/>
          </p:nvPr>
        </p:nvSpPr>
        <p:spPr/>
        <p:txBody>
          <a:bodyPr/>
          <a:lstStyle/>
          <a:p>
            <a:fld id="{AE69B6FE-335D-294E-B2E9-E84AA8EFAFC4}" type="slidenum">
              <a:rPr lang="en-US" smtClean="0"/>
              <a:t>29</a:t>
            </a:fld>
            <a:endParaRPr lang="en-US"/>
          </a:p>
        </p:txBody>
      </p:sp>
      <p:sp>
        <p:nvSpPr>
          <p:cNvPr id="20" name="Rectangle 19">
            <a:extLst>
              <a:ext uri="{FF2B5EF4-FFF2-40B4-BE49-F238E27FC236}">
                <a16:creationId xmlns:a16="http://schemas.microsoft.com/office/drawing/2014/main" id="{CE7A1CAD-1A8B-416F-AD72-CBFE1A13C92A}"/>
              </a:ext>
            </a:extLst>
          </p:cNvPr>
          <p:cNvSpPr/>
          <p:nvPr/>
        </p:nvSpPr>
        <p:spPr>
          <a:xfrm>
            <a:off x="1702926" y="4993943"/>
            <a:ext cx="3063659" cy="461665"/>
          </a:xfrm>
          <a:prstGeom prst="rect">
            <a:avLst/>
          </a:prstGeom>
        </p:spPr>
        <p:txBody>
          <a:bodyPr wrap="none">
            <a:spAutoFit/>
          </a:bodyPr>
          <a:lstStyle/>
          <a:p>
            <a:r>
              <a:rPr lang="en-GB" sz="2400" b="1" dirty="0">
                <a:solidFill>
                  <a:srgbClr val="008800"/>
                </a:solidFill>
                <a:latin typeface="DejaVu Sans Mono for Powerline" panose="020B0609030804020204"/>
              </a:rPr>
              <a:t>if</a:t>
            </a:r>
            <a:r>
              <a:rPr lang="en-GB" sz="2400" dirty="0">
                <a:solidFill>
                  <a:srgbClr val="333333"/>
                </a:solidFill>
                <a:latin typeface="DejaVu Sans Mono for Powerline" panose="020B0609030804020204"/>
              </a:rPr>
              <a:t> (a == </a:t>
            </a:r>
            <a:r>
              <a:rPr lang="en-GB" sz="2400" b="1" dirty="0">
                <a:solidFill>
                  <a:srgbClr val="0000DD"/>
                </a:solidFill>
                <a:latin typeface="DejaVu Sans Mono for Powerline" panose="020B0609030804020204"/>
              </a:rPr>
              <a:t>1</a:t>
            </a:r>
            <a:r>
              <a:rPr lang="en-GB" sz="2400" dirty="0">
                <a:solidFill>
                  <a:srgbClr val="333333"/>
                </a:solidFill>
                <a:latin typeface="DejaVu Sans Mono for Powerline" panose="020B0609030804020204"/>
              </a:rPr>
              <a:t>) b = </a:t>
            </a:r>
            <a:r>
              <a:rPr lang="en-GB" sz="2400" b="1" dirty="0">
                <a:solidFill>
                  <a:srgbClr val="0000DD"/>
                </a:solidFill>
                <a:latin typeface="DejaVu Sans Mono for Powerline" panose="020B0609030804020204"/>
              </a:rPr>
              <a:t>2</a:t>
            </a:r>
            <a:r>
              <a:rPr lang="en-GB" sz="2400" dirty="0">
                <a:solidFill>
                  <a:srgbClr val="333333"/>
                </a:solidFill>
                <a:latin typeface="DejaVu Sans Mono for Powerline" panose="020B0609030804020204"/>
              </a:rPr>
              <a:t>;</a:t>
            </a:r>
            <a:endParaRPr lang="en-US" sz="2400" dirty="0">
              <a:latin typeface="DejaVu Sans Mono for Powerline" panose="020B0609030804020204"/>
            </a:endParaRPr>
          </a:p>
        </p:txBody>
      </p:sp>
      <p:sp>
        <p:nvSpPr>
          <p:cNvPr id="35" name="Rectangle 34">
            <a:extLst>
              <a:ext uri="{FF2B5EF4-FFF2-40B4-BE49-F238E27FC236}">
                <a16:creationId xmlns:a16="http://schemas.microsoft.com/office/drawing/2014/main" id="{C0877023-0E04-4A52-85C5-AA7CAAEB6B7A}"/>
              </a:ext>
            </a:extLst>
          </p:cNvPr>
          <p:cNvSpPr/>
          <p:nvPr/>
        </p:nvSpPr>
        <p:spPr>
          <a:xfrm>
            <a:off x="7882614" y="4993942"/>
            <a:ext cx="3995133" cy="830997"/>
          </a:xfrm>
          <a:prstGeom prst="rect">
            <a:avLst/>
          </a:prstGeom>
        </p:spPr>
        <p:txBody>
          <a:bodyPr wrap="none">
            <a:spAutoFit/>
          </a:bodyPr>
          <a:lstStyle/>
          <a:p>
            <a:r>
              <a:rPr lang="en-GB" sz="2400" b="1" dirty="0">
                <a:solidFill>
                  <a:srgbClr val="008800"/>
                </a:solidFill>
                <a:latin typeface="Verdana" panose="020B0604030504040204" pitchFamily="34" charset="0"/>
              </a:rPr>
              <a:t>if</a:t>
            </a:r>
            <a:r>
              <a:rPr lang="en-GB" sz="2400" dirty="0">
                <a:solidFill>
                  <a:srgbClr val="333333"/>
                </a:solidFill>
                <a:latin typeface="Verdana" panose="020B0604030504040204" pitchFamily="34" charset="0"/>
              </a:rPr>
              <a:t> (x != </a:t>
            </a:r>
            <a:r>
              <a:rPr lang="en-GB" sz="2400" b="1" dirty="0">
                <a:solidFill>
                  <a:srgbClr val="0000DD"/>
                </a:solidFill>
                <a:latin typeface="Verdana" panose="020B0604030504040204" pitchFamily="34" charset="0"/>
              </a:rPr>
              <a:t>1</a:t>
            </a:r>
            <a:r>
              <a:rPr lang="en-GB" sz="2400" dirty="0">
                <a:solidFill>
                  <a:srgbClr val="333333"/>
                </a:solidFill>
                <a:latin typeface="Verdana" panose="020B0604030504040204" pitchFamily="34" charset="0"/>
              </a:rPr>
              <a:t>) { </a:t>
            </a:r>
            <a:r>
              <a:rPr lang="en-GB" sz="2400" dirty="0">
                <a:solidFill>
                  <a:srgbClr val="888888"/>
                </a:solidFill>
                <a:latin typeface="Verdana" panose="020B0604030504040204" pitchFamily="34" charset="0"/>
              </a:rPr>
              <a:t>// empty</a:t>
            </a:r>
            <a:r>
              <a:rPr lang="en-GB" sz="2400" dirty="0">
                <a:solidFill>
                  <a:srgbClr val="333333"/>
                </a:solidFill>
                <a:latin typeface="Verdana" panose="020B0604030504040204" pitchFamily="34" charset="0"/>
              </a:rPr>
              <a:t> } </a:t>
            </a:r>
          </a:p>
          <a:p>
            <a:r>
              <a:rPr lang="en-GB" sz="2400" b="1" dirty="0">
                <a:solidFill>
                  <a:srgbClr val="008800"/>
                </a:solidFill>
                <a:latin typeface="Verdana" panose="020B0604030504040204" pitchFamily="34" charset="0"/>
              </a:rPr>
              <a:t>else</a:t>
            </a:r>
            <a:r>
              <a:rPr lang="en-GB" sz="2400" dirty="0">
                <a:solidFill>
                  <a:srgbClr val="333333"/>
                </a:solidFill>
                <a:latin typeface="Verdana" panose="020B0604030504040204" pitchFamily="34" charset="0"/>
              </a:rPr>
              <a:t> { y = </a:t>
            </a:r>
            <a:r>
              <a:rPr lang="en-GB" sz="2400" b="1" dirty="0">
                <a:solidFill>
                  <a:srgbClr val="0000DD"/>
                </a:solidFill>
                <a:latin typeface="Verdana" panose="020B0604030504040204" pitchFamily="34" charset="0"/>
              </a:rPr>
              <a:t>2</a:t>
            </a:r>
            <a:r>
              <a:rPr lang="en-GB" sz="2400" dirty="0">
                <a:solidFill>
                  <a:srgbClr val="333333"/>
                </a:solidFill>
                <a:latin typeface="Verdana" panose="020B0604030504040204" pitchFamily="34" charset="0"/>
              </a:rPr>
              <a:t>; }</a:t>
            </a:r>
            <a:endParaRPr lang="en-US" sz="2400" dirty="0">
              <a:latin typeface="DejaVu Sans Mono for Powerline" panose="020B0609030804020204"/>
            </a:endParaRPr>
          </a:p>
        </p:txBody>
      </p:sp>
    </p:spTree>
    <p:extLst>
      <p:ext uri="{BB962C8B-B14F-4D97-AF65-F5344CB8AC3E}">
        <p14:creationId xmlns:p14="http://schemas.microsoft.com/office/powerpoint/2010/main" val="113857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19C2-AAC3-4433-9936-225A02915EA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2AD5E2C-D253-4FFC-90E7-5E2EAB4DCF8E}"/>
              </a:ext>
            </a:extLst>
          </p:cNvPr>
          <p:cNvSpPr>
            <a:spLocks noGrp="1"/>
          </p:cNvSpPr>
          <p:nvPr>
            <p:ph idx="1"/>
          </p:nvPr>
        </p:nvSpPr>
        <p:spPr>
          <a:xfrm>
            <a:off x="1097280" y="1346790"/>
            <a:ext cx="9256244" cy="5203991"/>
          </a:xfrm>
        </p:spPr>
        <p:txBody>
          <a:bodyPr>
            <a:normAutofit fontScale="92500" lnSpcReduction="20000"/>
          </a:bodyPr>
          <a:lstStyle/>
          <a:p>
            <a:r>
              <a:rPr lang="en-US" dirty="0"/>
              <a:t> Professor: William Mansky (he/him) (</a:t>
            </a:r>
            <a:r>
              <a:rPr lang="en-US" dirty="0">
                <a:hlinkClick r:id="rId2"/>
              </a:rPr>
              <a:t>mansky1@uic.edu</a:t>
            </a:r>
            <a:r>
              <a:rPr lang="en-US" dirty="0"/>
              <a:t>)</a:t>
            </a:r>
          </a:p>
          <a:p>
            <a:pPr lvl="1"/>
            <a:r>
              <a:rPr lang="en-US" dirty="0"/>
              <a:t>I teach PL design (476), compilers (473), verification (494)</a:t>
            </a:r>
          </a:p>
          <a:p>
            <a:pPr lvl="1"/>
            <a:r>
              <a:rPr lang="en-US" dirty="0"/>
              <a:t>I’m interested in language design decisions and their implications!</a:t>
            </a:r>
          </a:p>
          <a:p>
            <a:r>
              <a:rPr lang="en-US" dirty="0"/>
              <a:t>TA: Chao Ding (he/him)</a:t>
            </a:r>
          </a:p>
          <a:p>
            <a:r>
              <a:rPr lang="en-US" dirty="0"/>
              <a:t>Meets Tuesday/Thursday 12:30-1:45 in TBH 180G</a:t>
            </a:r>
          </a:p>
          <a:p>
            <a:r>
              <a:rPr lang="en-US" dirty="0"/>
              <a:t>Drawing heavily on previous iterations by Prof. Luís Pina</a:t>
            </a:r>
          </a:p>
          <a:p>
            <a:pPr lvl="1"/>
            <a:r>
              <a:rPr lang="en-US" dirty="0"/>
              <a:t>This is my first time teaching 474, so please let me know what works and what doesn’t!</a:t>
            </a:r>
          </a:p>
          <a:p>
            <a:pPr lvl="1"/>
            <a:r>
              <a:rPr lang="en-US" dirty="0"/>
              <a:t>Stop and ask questions anytime</a:t>
            </a:r>
          </a:p>
          <a:p>
            <a:pPr lvl="1"/>
            <a:endParaRPr lang="en-US" dirty="0"/>
          </a:p>
          <a:p>
            <a:r>
              <a:rPr lang="en-US" dirty="0"/>
              <a:t>Website: </a:t>
            </a:r>
            <a:r>
              <a:rPr lang="en-US" sz="2000" dirty="0">
                <a:hlinkClick r:id="rId3"/>
              </a:rPr>
              <a:t>https://cs474-uic.github.io/cs474-spring2023-site/</a:t>
            </a:r>
            <a:endParaRPr lang="en-US" sz="2000" dirty="0"/>
          </a:p>
          <a:p>
            <a:r>
              <a:rPr lang="en-US" dirty="0"/>
              <a:t>Anonymous in-class questions:</a:t>
            </a:r>
            <a:r>
              <a:rPr lang="en-US" b="1" dirty="0"/>
              <a:t> </a:t>
            </a:r>
            <a:r>
              <a:rPr lang="en-US" sz="2000" dirty="0">
                <a:hlinkClick r:id="rId4"/>
              </a:rPr>
              <a:t>https://pollev.com/wmansky771</a:t>
            </a:r>
            <a:endParaRPr lang="en-US" sz="2000" dirty="0"/>
          </a:p>
          <a:p>
            <a:r>
              <a:rPr lang="en-US" dirty="0"/>
              <a:t>Lectures online via </a:t>
            </a:r>
            <a:r>
              <a:rPr lang="en-US" dirty="0">
                <a:hlinkClick r:id="rId5"/>
              </a:rPr>
              <a:t>Blackboard Collaborate</a:t>
            </a:r>
            <a:endParaRPr lang="en-US" dirty="0"/>
          </a:p>
          <a:p>
            <a:r>
              <a:rPr lang="en-US" dirty="0"/>
              <a:t>In-class exercises on </a:t>
            </a:r>
            <a:r>
              <a:rPr lang="en-US" dirty="0" err="1">
                <a:hlinkClick r:id="rId6"/>
              </a:rPr>
              <a:t>Gradescope</a:t>
            </a:r>
            <a:r>
              <a:rPr lang="en-US" dirty="0"/>
              <a:t> (course code E7XV86)</a:t>
            </a:r>
          </a:p>
          <a:p>
            <a:r>
              <a:rPr lang="en-US" dirty="0"/>
              <a:t>Discussion board on </a:t>
            </a:r>
            <a:r>
              <a:rPr lang="en-US" dirty="0">
                <a:hlinkClick r:id="rId7"/>
              </a:rPr>
              <a:t>Piazza</a:t>
            </a:r>
            <a:r>
              <a:rPr lang="en-US" dirty="0"/>
              <a:t>, assignments via </a:t>
            </a:r>
            <a:r>
              <a:rPr lang="en-US" dirty="0">
                <a:hlinkClick r:id="rId8"/>
              </a:rPr>
              <a:t>GitHub</a:t>
            </a:r>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DFFF7805-70BE-4BA5-A144-1427C50AD0E2}"/>
              </a:ext>
            </a:extLst>
          </p:cNvPr>
          <p:cNvSpPr>
            <a:spLocks noGrp="1"/>
          </p:cNvSpPr>
          <p:nvPr>
            <p:ph type="sldNum" sz="quarter" idx="12"/>
          </p:nvPr>
        </p:nvSpPr>
        <p:spPr/>
        <p:txBody>
          <a:bodyPr/>
          <a:lstStyle/>
          <a:p>
            <a:fld id="{83AD8ACD-29C2-4661-8CCF-56AFB7336F5C}" type="slidenum">
              <a:rPr lang="en-US" smtClean="0"/>
              <a:pPr/>
              <a:t>3</a:t>
            </a:fld>
            <a:endParaRPr lang="en-US" dirty="0"/>
          </a:p>
        </p:txBody>
      </p:sp>
    </p:spTree>
    <p:extLst>
      <p:ext uri="{BB962C8B-B14F-4D97-AF65-F5344CB8AC3E}">
        <p14:creationId xmlns:p14="http://schemas.microsoft.com/office/powerpoint/2010/main" val="28729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956-FA56-478C-9555-121EFBD82960}"/>
              </a:ext>
            </a:extLst>
          </p:cNvPr>
          <p:cNvSpPr>
            <a:spLocks noGrp="1"/>
          </p:cNvSpPr>
          <p:nvPr>
            <p:ph type="title"/>
          </p:nvPr>
        </p:nvSpPr>
        <p:spPr/>
        <p:txBody>
          <a:bodyPr/>
          <a:lstStyle/>
          <a:p>
            <a:r>
              <a:rPr lang="en-US" sz="6600" dirty="0"/>
              <a:t>Assignment Plagiarism</a:t>
            </a:r>
          </a:p>
        </p:txBody>
      </p:sp>
      <p:sp>
        <p:nvSpPr>
          <p:cNvPr id="4" name="Slide Number Placeholder 3">
            <a:extLst>
              <a:ext uri="{FF2B5EF4-FFF2-40B4-BE49-F238E27FC236}">
                <a16:creationId xmlns:a16="http://schemas.microsoft.com/office/drawing/2014/main" id="{37E5194E-6B9F-4875-B47F-7492FADDDD2A}"/>
              </a:ext>
            </a:extLst>
          </p:cNvPr>
          <p:cNvSpPr>
            <a:spLocks noGrp="1"/>
          </p:cNvSpPr>
          <p:nvPr>
            <p:ph type="sldNum" sz="quarter" idx="12"/>
          </p:nvPr>
        </p:nvSpPr>
        <p:spPr/>
        <p:txBody>
          <a:bodyPr/>
          <a:lstStyle/>
          <a:p>
            <a:fld id="{AE69B6FE-335D-294E-B2E9-E84AA8EFAFC4}" type="slidenum">
              <a:rPr lang="en-US" smtClean="0"/>
              <a:t>30</a:t>
            </a:fld>
            <a:endParaRPr lang="en-US"/>
          </a:p>
        </p:txBody>
      </p:sp>
      <p:sp>
        <p:nvSpPr>
          <p:cNvPr id="7" name="Flowchart: Process 6">
            <a:extLst>
              <a:ext uri="{FF2B5EF4-FFF2-40B4-BE49-F238E27FC236}">
                <a16:creationId xmlns:a16="http://schemas.microsoft.com/office/drawing/2014/main" id="{B2388827-353E-4145-AE9A-1D4816F3F601}"/>
              </a:ext>
            </a:extLst>
          </p:cNvPr>
          <p:cNvSpPr/>
          <p:nvPr/>
        </p:nvSpPr>
        <p:spPr>
          <a:xfrm>
            <a:off x="2777556" y="1508574"/>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if</a:t>
            </a:r>
          </a:p>
        </p:txBody>
      </p:sp>
      <p:sp>
        <p:nvSpPr>
          <p:cNvPr id="8" name="Flowchart: Process 7">
            <a:extLst>
              <a:ext uri="{FF2B5EF4-FFF2-40B4-BE49-F238E27FC236}">
                <a16:creationId xmlns:a16="http://schemas.microsoft.com/office/drawing/2014/main" id="{C9719122-89E0-46EC-9C8E-9E0D7B8B9F06}"/>
              </a:ext>
            </a:extLst>
          </p:cNvPr>
          <p:cNvSpPr/>
          <p:nvPr/>
        </p:nvSpPr>
        <p:spPr>
          <a:xfrm>
            <a:off x="1161941" y="2659943"/>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a:t>
            </a:r>
          </a:p>
        </p:txBody>
      </p:sp>
      <p:sp>
        <p:nvSpPr>
          <p:cNvPr id="9" name="Flowchart: Process 8">
            <a:extLst>
              <a:ext uri="{FF2B5EF4-FFF2-40B4-BE49-F238E27FC236}">
                <a16:creationId xmlns:a16="http://schemas.microsoft.com/office/drawing/2014/main" id="{E53B7D3E-131E-45C1-9BE9-2233AC227917}"/>
              </a:ext>
            </a:extLst>
          </p:cNvPr>
          <p:cNvSpPr/>
          <p:nvPr/>
        </p:nvSpPr>
        <p:spPr>
          <a:xfrm>
            <a:off x="341799" y="39011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a</a:t>
            </a:r>
          </a:p>
        </p:txBody>
      </p:sp>
      <p:sp>
        <p:nvSpPr>
          <p:cNvPr id="10" name="Flowchart: Process 9">
            <a:extLst>
              <a:ext uri="{FF2B5EF4-FFF2-40B4-BE49-F238E27FC236}">
                <a16:creationId xmlns:a16="http://schemas.microsoft.com/office/drawing/2014/main" id="{3F4192AB-8718-4FE1-9243-1262C468A240}"/>
              </a:ext>
            </a:extLst>
          </p:cNvPr>
          <p:cNvSpPr/>
          <p:nvPr/>
        </p:nvSpPr>
        <p:spPr>
          <a:xfrm>
            <a:off x="1863156" y="39011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1</a:t>
            </a:r>
          </a:p>
        </p:txBody>
      </p:sp>
      <p:sp>
        <p:nvSpPr>
          <p:cNvPr id="11" name="Flowchart: Process 10">
            <a:extLst>
              <a:ext uri="{FF2B5EF4-FFF2-40B4-BE49-F238E27FC236}">
                <a16:creationId xmlns:a16="http://schemas.microsoft.com/office/drawing/2014/main" id="{ECCFFCEA-5C97-4C12-9261-7456FD5DF2B2}"/>
              </a:ext>
            </a:extLst>
          </p:cNvPr>
          <p:cNvSpPr/>
          <p:nvPr/>
        </p:nvSpPr>
        <p:spPr>
          <a:xfrm>
            <a:off x="4228439" y="2659943"/>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a:t>
            </a:r>
          </a:p>
        </p:txBody>
      </p:sp>
      <p:sp>
        <p:nvSpPr>
          <p:cNvPr id="12" name="Flowchart: Process 11">
            <a:extLst>
              <a:ext uri="{FF2B5EF4-FFF2-40B4-BE49-F238E27FC236}">
                <a16:creationId xmlns:a16="http://schemas.microsoft.com/office/drawing/2014/main" id="{E521E32C-B48C-4779-958B-5618B0959F51}"/>
              </a:ext>
            </a:extLst>
          </p:cNvPr>
          <p:cNvSpPr/>
          <p:nvPr/>
        </p:nvSpPr>
        <p:spPr>
          <a:xfrm>
            <a:off x="3427679" y="39011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b</a:t>
            </a:r>
          </a:p>
        </p:txBody>
      </p:sp>
      <p:sp>
        <p:nvSpPr>
          <p:cNvPr id="13" name="Flowchart: Process 12">
            <a:extLst>
              <a:ext uri="{FF2B5EF4-FFF2-40B4-BE49-F238E27FC236}">
                <a16:creationId xmlns:a16="http://schemas.microsoft.com/office/drawing/2014/main" id="{5F7300BA-3345-4982-89CD-727F6771DC45}"/>
              </a:ext>
            </a:extLst>
          </p:cNvPr>
          <p:cNvSpPr/>
          <p:nvPr/>
        </p:nvSpPr>
        <p:spPr>
          <a:xfrm>
            <a:off x="4975463" y="39011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2</a:t>
            </a:r>
          </a:p>
        </p:txBody>
      </p:sp>
      <p:cxnSp>
        <p:nvCxnSpPr>
          <p:cNvPr id="14" name="Straight Arrow Connector 13">
            <a:extLst>
              <a:ext uri="{FF2B5EF4-FFF2-40B4-BE49-F238E27FC236}">
                <a16:creationId xmlns:a16="http://schemas.microsoft.com/office/drawing/2014/main" id="{A516BA69-7D1F-4678-819D-4E2C8111ECA9}"/>
              </a:ext>
            </a:extLst>
          </p:cNvPr>
          <p:cNvCxnSpPr>
            <a:stCxn id="7" idx="2"/>
            <a:endCxn id="8" idx="0"/>
          </p:cNvCxnSpPr>
          <p:nvPr/>
        </p:nvCxnSpPr>
        <p:spPr>
          <a:xfrm flipH="1">
            <a:off x="1619141" y="2121222"/>
            <a:ext cx="1615615" cy="5387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7D1DE4DC-4DA0-4D50-A59C-A675896810A3}"/>
              </a:ext>
            </a:extLst>
          </p:cNvPr>
          <p:cNvCxnSpPr>
            <a:cxnSpLocks/>
            <a:stCxn id="7" idx="2"/>
            <a:endCxn id="11" idx="0"/>
          </p:cNvCxnSpPr>
          <p:nvPr/>
        </p:nvCxnSpPr>
        <p:spPr>
          <a:xfrm>
            <a:off x="3234756" y="2121222"/>
            <a:ext cx="1450883" cy="5387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554AE49-1D9B-4799-B438-455332043337}"/>
              </a:ext>
            </a:extLst>
          </p:cNvPr>
          <p:cNvCxnSpPr>
            <a:cxnSpLocks/>
            <a:stCxn id="8" idx="2"/>
            <a:endCxn id="9" idx="0"/>
          </p:cNvCxnSpPr>
          <p:nvPr/>
        </p:nvCxnSpPr>
        <p:spPr>
          <a:xfrm flipH="1">
            <a:off x="798999" y="3272591"/>
            <a:ext cx="820142"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21CF517-1637-4451-859D-F91DBCA8835D}"/>
              </a:ext>
            </a:extLst>
          </p:cNvPr>
          <p:cNvCxnSpPr>
            <a:cxnSpLocks/>
            <a:stCxn id="8" idx="2"/>
            <a:endCxn id="10" idx="0"/>
          </p:cNvCxnSpPr>
          <p:nvPr/>
        </p:nvCxnSpPr>
        <p:spPr>
          <a:xfrm>
            <a:off x="1619141" y="3272591"/>
            <a:ext cx="701215"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75E5E847-4BE6-40C7-AF57-7C62A1D4144C}"/>
              </a:ext>
            </a:extLst>
          </p:cNvPr>
          <p:cNvCxnSpPr>
            <a:cxnSpLocks/>
            <a:stCxn id="11" idx="2"/>
            <a:endCxn id="12" idx="0"/>
          </p:cNvCxnSpPr>
          <p:nvPr/>
        </p:nvCxnSpPr>
        <p:spPr>
          <a:xfrm flipH="1">
            <a:off x="3884879" y="3272591"/>
            <a:ext cx="800760"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ED57AAB-0DBB-45FA-9714-A19DD0293F40}"/>
              </a:ext>
            </a:extLst>
          </p:cNvPr>
          <p:cNvCxnSpPr>
            <a:cxnSpLocks/>
            <a:stCxn id="11" idx="2"/>
            <a:endCxn id="13" idx="0"/>
          </p:cNvCxnSpPr>
          <p:nvPr/>
        </p:nvCxnSpPr>
        <p:spPr>
          <a:xfrm>
            <a:off x="4685639" y="3272591"/>
            <a:ext cx="747024"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CE7A1CAD-1A8B-416F-AD72-CBFE1A13C92A}"/>
              </a:ext>
            </a:extLst>
          </p:cNvPr>
          <p:cNvSpPr/>
          <p:nvPr/>
        </p:nvSpPr>
        <p:spPr>
          <a:xfrm>
            <a:off x="1702926" y="4993943"/>
            <a:ext cx="3063659" cy="461665"/>
          </a:xfrm>
          <a:prstGeom prst="rect">
            <a:avLst/>
          </a:prstGeom>
        </p:spPr>
        <p:txBody>
          <a:bodyPr wrap="none">
            <a:spAutoFit/>
          </a:bodyPr>
          <a:lstStyle/>
          <a:p>
            <a:r>
              <a:rPr lang="en-GB" sz="2400" b="1" dirty="0">
                <a:solidFill>
                  <a:srgbClr val="008800"/>
                </a:solidFill>
                <a:latin typeface="DejaVu Sans Mono for Powerline" panose="020B0609030804020204"/>
              </a:rPr>
              <a:t>if</a:t>
            </a:r>
            <a:r>
              <a:rPr lang="en-GB" sz="2400" dirty="0">
                <a:solidFill>
                  <a:srgbClr val="333333"/>
                </a:solidFill>
                <a:latin typeface="DejaVu Sans Mono for Powerline" panose="020B0609030804020204"/>
              </a:rPr>
              <a:t> (a == </a:t>
            </a:r>
            <a:r>
              <a:rPr lang="en-GB" sz="2400" b="1" dirty="0">
                <a:solidFill>
                  <a:srgbClr val="0000DD"/>
                </a:solidFill>
                <a:latin typeface="DejaVu Sans Mono for Powerline" panose="020B0609030804020204"/>
              </a:rPr>
              <a:t>1</a:t>
            </a:r>
            <a:r>
              <a:rPr lang="en-GB" sz="2400" dirty="0">
                <a:solidFill>
                  <a:srgbClr val="333333"/>
                </a:solidFill>
                <a:latin typeface="DejaVu Sans Mono for Powerline" panose="020B0609030804020204"/>
              </a:rPr>
              <a:t>) b = </a:t>
            </a:r>
            <a:r>
              <a:rPr lang="en-GB" sz="2400" b="1" dirty="0">
                <a:solidFill>
                  <a:srgbClr val="0000DD"/>
                </a:solidFill>
                <a:latin typeface="DejaVu Sans Mono for Powerline" panose="020B0609030804020204"/>
              </a:rPr>
              <a:t>2</a:t>
            </a:r>
            <a:r>
              <a:rPr lang="en-GB" sz="2400" dirty="0">
                <a:solidFill>
                  <a:srgbClr val="333333"/>
                </a:solidFill>
                <a:latin typeface="DejaVu Sans Mono for Powerline" panose="020B0609030804020204"/>
              </a:rPr>
              <a:t>;</a:t>
            </a:r>
            <a:endParaRPr lang="en-US" sz="2400" dirty="0">
              <a:latin typeface="DejaVu Sans Mono for Powerline" panose="020B0609030804020204"/>
            </a:endParaRPr>
          </a:p>
        </p:txBody>
      </p:sp>
      <p:sp>
        <p:nvSpPr>
          <p:cNvPr id="35" name="Rectangle 34">
            <a:extLst>
              <a:ext uri="{FF2B5EF4-FFF2-40B4-BE49-F238E27FC236}">
                <a16:creationId xmlns:a16="http://schemas.microsoft.com/office/drawing/2014/main" id="{DD90ADEF-5364-425C-8B6D-283994381572}"/>
              </a:ext>
            </a:extLst>
          </p:cNvPr>
          <p:cNvSpPr/>
          <p:nvPr/>
        </p:nvSpPr>
        <p:spPr>
          <a:xfrm>
            <a:off x="7882614" y="4993942"/>
            <a:ext cx="3995133" cy="830997"/>
          </a:xfrm>
          <a:prstGeom prst="rect">
            <a:avLst/>
          </a:prstGeom>
        </p:spPr>
        <p:txBody>
          <a:bodyPr wrap="none">
            <a:spAutoFit/>
          </a:bodyPr>
          <a:lstStyle/>
          <a:p>
            <a:r>
              <a:rPr lang="en-GB" sz="2400" b="1" dirty="0">
                <a:solidFill>
                  <a:srgbClr val="008800"/>
                </a:solidFill>
                <a:latin typeface="Verdana" panose="020B0604030504040204" pitchFamily="34" charset="0"/>
              </a:rPr>
              <a:t>if</a:t>
            </a:r>
            <a:r>
              <a:rPr lang="en-GB" sz="2400" dirty="0">
                <a:solidFill>
                  <a:srgbClr val="333333"/>
                </a:solidFill>
                <a:latin typeface="Verdana" panose="020B0604030504040204" pitchFamily="34" charset="0"/>
              </a:rPr>
              <a:t> (x != </a:t>
            </a:r>
            <a:r>
              <a:rPr lang="en-GB" sz="2400" b="1" dirty="0">
                <a:solidFill>
                  <a:srgbClr val="0000DD"/>
                </a:solidFill>
                <a:latin typeface="Verdana" panose="020B0604030504040204" pitchFamily="34" charset="0"/>
              </a:rPr>
              <a:t>1</a:t>
            </a:r>
            <a:r>
              <a:rPr lang="en-GB" sz="2400" dirty="0">
                <a:solidFill>
                  <a:srgbClr val="333333"/>
                </a:solidFill>
                <a:latin typeface="Verdana" panose="020B0604030504040204" pitchFamily="34" charset="0"/>
              </a:rPr>
              <a:t>) { </a:t>
            </a:r>
            <a:r>
              <a:rPr lang="en-GB" sz="2400" dirty="0">
                <a:solidFill>
                  <a:srgbClr val="888888"/>
                </a:solidFill>
                <a:latin typeface="Verdana" panose="020B0604030504040204" pitchFamily="34" charset="0"/>
              </a:rPr>
              <a:t>// empty</a:t>
            </a:r>
            <a:r>
              <a:rPr lang="en-GB" sz="2400" dirty="0">
                <a:solidFill>
                  <a:srgbClr val="333333"/>
                </a:solidFill>
                <a:latin typeface="Verdana" panose="020B0604030504040204" pitchFamily="34" charset="0"/>
              </a:rPr>
              <a:t> } </a:t>
            </a:r>
          </a:p>
          <a:p>
            <a:r>
              <a:rPr lang="en-GB" sz="2400" b="1" dirty="0">
                <a:solidFill>
                  <a:srgbClr val="008800"/>
                </a:solidFill>
                <a:latin typeface="Verdana" panose="020B0604030504040204" pitchFamily="34" charset="0"/>
              </a:rPr>
              <a:t>else</a:t>
            </a:r>
            <a:r>
              <a:rPr lang="en-GB" sz="2400" dirty="0">
                <a:solidFill>
                  <a:srgbClr val="333333"/>
                </a:solidFill>
                <a:latin typeface="Verdana" panose="020B0604030504040204" pitchFamily="34" charset="0"/>
              </a:rPr>
              <a:t> { y = </a:t>
            </a:r>
            <a:r>
              <a:rPr lang="en-GB" sz="2400" b="1" dirty="0">
                <a:solidFill>
                  <a:srgbClr val="0000DD"/>
                </a:solidFill>
                <a:latin typeface="Verdana" panose="020B0604030504040204" pitchFamily="34" charset="0"/>
              </a:rPr>
              <a:t>2</a:t>
            </a:r>
            <a:r>
              <a:rPr lang="en-GB" sz="2400" dirty="0">
                <a:solidFill>
                  <a:srgbClr val="333333"/>
                </a:solidFill>
                <a:latin typeface="Verdana" panose="020B0604030504040204" pitchFamily="34" charset="0"/>
              </a:rPr>
              <a:t>; }</a:t>
            </a:r>
            <a:endParaRPr lang="en-US" sz="2400" dirty="0">
              <a:latin typeface="DejaVu Sans Mono for Powerline" panose="020B0609030804020204"/>
            </a:endParaRPr>
          </a:p>
        </p:txBody>
      </p:sp>
    </p:spTree>
    <p:extLst>
      <p:ext uri="{BB962C8B-B14F-4D97-AF65-F5344CB8AC3E}">
        <p14:creationId xmlns:p14="http://schemas.microsoft.com/office/powerpoint/2010/main" val="854166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956-FA56-478C-9555-121EFBD82960}"/>
              </a:ext>
            </a:extLst>
          </p:cNvPr>
          <p:cNvSpPr>
            <a:spLocks noGrp="1"/>
          </p:cNvSpPr>
          <p:nvPr>
            <p:ph type="title"/>
          </p:nvPr>
        </p:nvSpPr>
        <p:spPr/>
        <p:txBody>
          <a:bodyPr/>
          <a:lstStyle/>
          <a:p>
            <a:r>
              <a:rPr lang="en-US" sz="6600" dirty="0"/>
              <a:t>Assignment Plagiarism</a:t>
            </a:r>
          </a:p>
        </p:txBody>
      </p:sp>
      <p:sp>
        <p:nvSpPr>
          <p:cNvPr id="4" name="Slide Number Placeholder 3">
            <a:extLst>
              <a:ext uri="{FF2B5EF4-FFF2-40B4-BE49-F238E27FC236}">
                <a16:creationId xmlns:a16="http://schemas.microsoft.com/office/drawing/2014/main" id="{37E5194E-6B9F-4875-B47F-7492FADDDD2A}"/>
              </a:ext>
            </a:extLst>
          </p:cNvPr>
          <p:cNvSpPr>
            <a:spLocks noGrp="1"/>
          </p:cNvSpPr>
          <p:nvPr>
            <p:ph type="sldNum" sz="quarter" idx="12"/>
          </p:nvPr>
        </p:nvSpPr>
        <p:spPr/>
        <p:txBody>
          <a:bodyPr/>
          <a:lstStyle/>
          <a:p>
            <a:fld id="{AE69B6FE-335D-294E-B2E9-E84AA8EFAFC4}" type="slidenum">
              <a:rPr lang="en-US" smtClean="0"/>
              <a:t>31</a:t>
            </a:fld>
            <a:endParaRPr lang="en-US"/>
          </a:p>
        </p:txBody>
      </p:sp>
      <p:sp>
        <p:nvSpPr>
          <p:cNvPr id="7" name="Flowchart: Process 6">
            <a:extLst>
              <a:ext uri="{FF2B5EF4-FFF2-40B4-BE49-F238E27FC236}">
                <a16:creationId xmlns:a16="http://schemas.microsoft.com/office/drawing/2014/main" id="{B2388827-353E-4145-AE9A-1D4816F3F601}"/>
              </a:ext>
            </a:extLst>
          </p:cNvPr>
          <p:cNvSpPr/>
          <p:nvPr/>
        </p:nvSpPr>
        <p:spPr>
          <a:xfrm>
            <a:off x="2777556" y="1508574"/>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if</a:t>
            </a:r>
          </a:p>
        </p:txBody>
      </p:sp>
      <p:sp>
        <p:nvSpPr>
          <p:cNvPr id="8" name="Flowchart: Process 7">
            <a:extLst>
              <a:ext uri="{FF2B5EF4-FFF2-40B4-BE49-F238E27FC236}">
                <a16:creationId xmlns:a16="http://schemas.microsoft.com/office/drawing/2014/main" id="{C9719122-89E0-46EC-9C8E-9E0D7B8B9F06}"/>
              </a:ext>
            </a:extLst>
          </p:cNvPr>
          <p:cNvSpPr/>
          <p:nvPr/>
        </p:nvSpPr>
        <p:spPr>
          <a:xfrm>
            <a:off x="1161941" y="2659943"/>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a:t>
            </a:r>
          </a:p>
        </p:txBody>
      </p:sp>
      <p:sp>
        <p:nvSpPr>
          <p:cNvPr id="9" name="Flowchart: Process 8">
            <a:extLst>
              <a:ext uri="{FF2B5EF4-FFF2-40B4-BE49-F238E27FC236}">
                <a16:creationId xmlns:a16="http://schemas.microsoft.com/office/drawing/2014/main" id="{E53B7D3E-131E-45C1-9BE9-2233AC227917}"/>
              </a:ext>
            </a:extLst>
          </p:cNvPr>
          <p:cNvSpPr/>
          <p:nvPr/>
        </p:nvSpPr>
        <p:spPr>
          <a:xfrm>
            <a:off x="341799" y="39011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a</a:t>
            </a:r>
          </a:p>
        </p:txBody>
      </p:sp>
      <p:sp>
        <p:nvSpPr>
          <p:cNvPr id="10" name="Flowchart: Process 9">
            <a:extLst>
              <a:ext uri="{FF2B5EF4-FFF2-40B4-BE49-F238E27FC236}">
                <a16:creationId xmlns:a16="http://schemas.microsoft.com/office/drawing/2014/main" id="{3F4192AB-8718-4FE1-9243-1262C468A240}"/>
              </a:ext>
            </a:extLst>
          </p:cNvPr>
          <p:cNvSpPr/>
          <p:nvPr/>
        </p:nvSpPr>
        <p:spPr>
          <a:xfrm>
            <a:off x="1863156" y="39011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1</a:t>
            </a:r>
          </a:p>
        </p:txBody>
      </p:sp>
      <p:sp>
        <p:nvSpPr>
          <p:cNvPr id="11" name="Flowchart: Process 10">
            <a:extLst>
              <a:ext uri="{FF2B5EF4-FFF2-40B4-BE49-F238E27FC236}">
                <a16:creationId xmlns:a16="http://schemas.microsoft.com/office/drawing/2014/main" id="{ECCFFCEA-5C97-4C12-9261-7456FD5DF2B2}"/>
              </a:ext>
            </a:extLst>
          </p:cNvPr>
          <p:cNvSpPr/>
          <p:nvPr/>
        </p:nvSpPr>
        <p:spPr>
          <a:xfrm>
            <a:off x="4228439" y="2659943"/>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a:t>
            </a:r>
          </a:p>
        </p:txBody>
      </p:sp>
      <p:sp>
        <p:nvSpPr>
          <p:cNvPr id="12" name="Flowchart: Process 11">
            <a:extLst>
              <a:ext uri="{FF2B5EF4-FFF2-40B4-BE49-F238E27FC236}">
                <a16:creationId xmlns:a16="http://schemas.microsoft.com/office/drawing/2014/main" id="{E521E32C-B48C-4779-958B-5618B0959F51}"/>
              </a:ext>
            </a:extLst>
          </p:cNvPr>
          <p:cNvSpPr/>
          <p:nvPr/>
        </p:nvSpPr>
        <p:spPr>
          <a:xfrm>
            <a:off x="3427679" y="39011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b</a:t>
            </a:r>
          </a:p>
        </p:txBody>
      </p:sp>
      <p:sp>
        <p:nvSpPr>
          <p:cNvPr id="13" name="Flowchart: Process 12">
            <a:extLst>
              <a:ext uri="{FF2B5EF4-FFF2-40B4-BE49-F238E27FC236}">
                <a16:creationId xmlns:a16="http://schemas.microsoft.com/office/drawing/2014/main" id="{5F7300BA-3345-4982-89CD-727F6771DC45}"/>
              </a:ext>
            </a:extLst>
          </p:cNvPr>
          <p:cNvSpPr/>
          <p:nvPr/>
        </p:nvSpPr>
        <p:spPr>
          <a:xfrm>
            <a:off x="4975463" y="39011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ejaVu Sans Mono for Powerline"/>
              </a:rPr>
              <a:t>2</a:t>
            </a:r>
          </a:p>
        </p:txBody>
      </p:sp>
      <p:cxnSp>
        <p:nvCxnSpPr>
          <p:cNvPr id="14" name="Straight Arrow Connector 13">
            <a:extLst>
              <a:ext uri="{FF2B5EF4-FFF2-40B4-BE49-F238E27FC236}">
                <a16:creationId xmlns:a16="http://schemas.microsoft.com/office/drawing/2014/main" id="{A516BA69-7D1F-4678-819D-4E2C8111ECA9}"/>
              </a:ext>
            </a:extLst>
          </p:cNvPr>
          <p:cNvCxnSpPr>
            <a:stCxn id="7" idx="2"/>
            <a:endCxn id="8" idx="0"/>
          </p:cNvCxnSpPr>
          <p:nvPr/>
        </p:nvCxnSpPr>
        <p:spPr>
          <a:xfrm flipH="1">
            <a:off x="1619141" y="2121222"/>
            <a:ext cx="1615615" cy="5387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7D1DE4DC-4DA0-4D50-A59C-A675896810A3}"/>
              </a:ext>
            </a:extLst>
          </p:cNvPr>
          <p:cNvCxnSpPr>
            <a:cxnSpLocks/>
            <a:stCxn id="7" idx="2"/>
            <a:endCxn id="11" idx="0"/>
          </p:cNvCxnSpPr>
          <p:nvPr/>
        </p:nvCxnSpPr>
        <p:spPr>
          <a:xfrm>
            <a:off x="3234756" y="2121222"/>
            <a:ext cx="1450883" cy="5387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554AE49-1D9B-4799-B438-455332043337}"/>
              </a:ext>
            </a:extLst>
          </p:cNvPr>
          <p:cNvCxnSpPr>
            <a:cxnSpLocks/>
            <a:stCxn id="8" idx="2"/>
            <a:endCxn id="9" idx="0"/>
          </p:cNvCxnSpPr>
          <p:nvPr/>
        </p:nvCxnSpPr>
        <p:spPr>
          <a:xfrm flipH="1">
            <a:off x="798999" y="3272591"/>
            <a:ext cx="820142"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21CF517-1637-4451-859D-F91DBCA8835D}"/>
              </a:ext>
            </a:extLst>
          </p:cNvPr>
          <p:cNvCxnSpPr>
            <a:cxnSpLocks/>
            <a:stCxn id="8" idx="2"/>
            <a:endCxn id="10" idx="0"/>
          </p:cNvCxnSpPr>
          <p:nvPr/>
        </p:nvCxnSpPr>
        <p:spPr>
          <a:xfrm>
            <a:off x="1619141" y="3272591"/>
            <a:ext cx="701215"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75E5E847-4BE6-40C7-AF57-7C62A1D4144C}"/>
              </a:ext>
            </a:extLst>
          </p:cNvPr>
          <p:cNvCxnSpPr>
            <a:cxnSpLocks/>
            <a:stCxn id="11" idx="2"/>
            <a:endCxn id="12" idx="0"/>
          </p:cNvCxnSpPr>
          <p:nvPr/>
        </p:nvCxnSpPr>
        <p:spPr>
          <a:xfrm flipH="1">
            <a:off x="3884879" y="3272591"/>
            <a:ext cx="800760"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ED57AAB-0DBB-45FA-9714-A19DD0293F40}"/>
              </a:ext>
            </a:extLst>
          </p:cNvPr>
          <p:cNvCxnSpPr>
            <a:cxnSpLocks/>
            <a:stCxn id="11" idx="2"/>
            <a:endCxn id="13" idx="0"/>
          </p:cNvCxnSpPr>
          <p:nvPr/>
        </p:nvCxnSpPr>
        <p:spPr>
          <a:xfrm>
            <a:off x="4685639" y="3272591"/>
            <a:ext cx="747024"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CE7A1CAD-1A8B-416F-AD72-CBFE1A13C92A}"/>
              </a:ext>
            </a:extLst>
          </p:cNvPr>
          <p:cNvSpPr/>
          <p:nvPr/>
        </p:nvSpPr>
        <p:spPr>
          <a:xfrm>
            <a:off x="1702926" y="4993943"/>
            <a:ext cx="3063659" cy="461665"/>
          </a:xfrm>
          <a:prstGeom prst="rect">
            <a:avLst/>
          </a:prstGeom>
        </p:spPr>
        <p:txBody>
          <a:bodyPr wrap="none">
            <a:spAutoFit/>
          </a:bodyPr>
          <a:lstStyle/>
          <a:p>
            <a:r>
              <a:rPr lang="en-GB" sz="2400" b="1" dirty="0">
                <a:solidFill>
                  <a:srgbClr val="008800"/>
                </a:solidFill>
                <a:latin typeface="DejaVu Sans Mono for Powerline" panose="020B0609030804020204"/>
              </a:rPr>
              <a:t>if</a:t>
            </a:r>
            <a:r>
              <a:rPr lang="en-GB" sz="2400" dirty="0">
                <a:solidFill>
                  <a:srgbClr val="333333"/>
                </a:solidFill>
                <a:latin typeface="DejaVu Sans Mono for Powerline" panose="020B0609030804020204"/>
              </a:rPr>
              <a:t> (a == </a:t>
            </a:r>
            <a:r>
              <a:rPr lang="en-GB" sz="2400" b="1" dirty="0">
                <a:solidFill>
                  <a:srgbClr val="0000DD"/>
                </a:solidFill>
                <a:latin typeface="DejaVu Sans Mono for Powerline" panose="020B0609030804020204"/>
              </a:rPr>
              <a:t>1</a:t>
            </a:r>
            <a:r>
              <a:rPr lang="en-GB" sz="2400" dirty="0">
                <a:solidFill>
                  <a:srgbClr val="333333"/>
                </a:solidFill>
                <a:latin typeface="DejaVu Sans Mono for Powerline" panose="020B0609030804020204"/>
              </a:rPr>
              <a:t>) b = </a:t>
            </a:r>
            <a:r>
              <a:rPr lang="en-GB" sz="2400" b="1" dirty="0">
                <a:solidFill>
                  <a:srgbClr val="0000DD"/>
                </a:solidFill>
                <a:latin typeface="DejaVu Sans Mono for Powerline" panose="020B0609030804020204"/>
              </a:rPr>
              <a:t>2</a:t>
            </a:r>
            <a:r>
              <a:rPr lang="en-GB" sz="2400" dirty="0">
                <a:solidFill>
                  <a:srgbClr val="333333"/>
                </a:solidFill>
                <a:latin typeface="DejaVu Sans Mono for Powerline" panose="020B0609030804020204"/>
              </a:rPr>
              <a:t>;</a:t>
            </a:r>
            <a:endParaRPr lang="en-US" sz="2400" dirty="0">
              <a:latin typeface="DejaVu Sans Mono for Powerline" panose="020B0609030804020204"/>
            </a:endParaRPr>
          </a:p>
        </p:txBody>
      </p:sp>
      <p:sp>
        <p:nvSpPr>
          <p:cNvPr id="21" name="Flowchart: Process 20">
            <a:extLst>
              <a:ext uri="{FF2B5EF4-FFF2-40B4-BE49-F238E27FC236}">
                <a16:creationId xmlns:a16="http://schemas.microsoft.com/office/drawing/2014/main" id="{1C31F6BF-F704-4D10-9743-C3D9A0F46EEB}"/>
              </a:ext>
            </a:extLst>
          </p:cNvPr>
          <p:cNvSpPr/>
          <p:nvPr/>
        </p:nvSpPr>
        <p:spPr>
          <a:xfrm>
            <a:off x="8957244" y="1508574"/>
            <a:ext cx="914400" cy="61264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DejaVu Sans Mono for Powerline"/>
              </a:rPr>
              <a:t>if</a:t>
            </a:r>
          </a:p>
        </p:txBody>
      </p:sp>
      <p:sp>
        <p:nvSpPr>
          <p:cNvPr id="22" name="Flowchart: Process 21">
            <a:extLst>
              <a:ext uri="{FF2B5EF4-FFF2-40B4-BE49-F238E27FC236}">
                <a16:creationId xmlns:a16="http://schemas.microsoft.com/office/drawing/2014/main" id="{71D9348A-306C-482B-B08A-3C276E22D72E}"/>
              </a:ext>
            </a:extLst>
          </p:cNvPr>
          <p:cNvSpPr/>
          <p:nvPr/>
        </p:nvSpPr>
        <p:spPr>
          <a:xfrm>
            <a:off x="7341629" y="2659943"/>
            <a:ext cx="914400" cy="61264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DejaVu Sans Mono for Powerline"/>
              </a:rPr>
              <a:t>==</a:t>
            </a:r>
          </a:p>
        </p:txBody>
      </p:sp>
      <p:sp>
        <p:nvSpPr>
          <p:cNvPr id="23" name="Flowchart: Process 22">
            <a:extLst>
              <a:ext uri="{FF2B5EF4-FFF2-40B4-BE49-F238E27FC236}">
                <a16:creationId xmlns:a16="http://schemas.microsoft.com/office/drawing/2014/main" id="{1092F731-6DBD-4E07-B213-78CB1D3BE60D}"/>
              </a:ext>
            </a:extLst>
          </p:cNvPr>
          <p:cNvSpPr/>
          <p:nvPr/>
        </p:nvSpPr>
        <p:spPr>
          <a:xfrm>
            <a:off x="6521487" y="3901165"/>
            <a:ext cx="914400" cy="61264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DejaVu Sans Mono for Powerline"/>
              </a:rPr>
              <a:t>x</a:t>
            </a:r>
          </a:p>
        </p:txBody>
      </p:sp>
      <p:sp>
        <p:nvSpPr>
          <p:cNvPr id="24" name="Flowchart: Process 23">
            <a:extLst>
              <a:ext uri="{FF2B5EF4-FFF2-40B4-BE49-F238E27FC236}">
                <a16:creationId xmlns:a16="http://schemas.microsoft.com/office/drawing/2014/main" id="{B53D593F-2C6D-45AE-8767-7AC5608764EB}"/>
              </a:ext>
            </a:extLst>
          </p:cNvPr>
          <p:cNvSpPr/>
          <p:nvPr/>
        </p:nvSpPr>
        <p:spPr>
          <a:xfrm>
            <a:off x="8042844" y="3901165"/>
            <a:ext cx="914400" cy="61264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DejaVu Sans Mono for Powerline"/>
              </a:rPr>
              <a:t>1</a:t>
            </a:r>
          </a:p>
        </p:txBody>
      </p:sp>
      <p:sp>
        <p:nvSpPr>
          <p:cNvPr id="25" name="Flowchart: Process 24">
            <a:extLst>
              <a:ext uri="{FF2B5EF4-FFF2-40B4-BE49-F238E27FC236}">
                <a16:creationId xmlns:a16="http://schemas.microsoft.com/office/drawing/2014/main" id="{34BEB415-CD9F-480A-9333-0F599DE644F7}"/>
              </a:ext>
            </a:extLst>
          </p:cNvPr>
          <p:cNvSpPr/>
          <p:nvPr/>
        </p:nvSpPr>
        <p:spPr>
          <a:xfrm>
            <a:off x="10408127" y="2659943"/>
            <a:ext cx="914400" cy="61264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DejaVu Sans Mono for Powerline"/>
              </a:rPr>
              <a:t>=</a:t>
            </a:r>
          </a:p>
        </p:txBody>
      </p:sp>
      <p:sp>
        <p:nvSpPr>
          <p:cNvPr id="26" name="Flowchart: Process 25">
            <a:extLst>
              <a:ext uri="{FF2B5EF4-FFF2-40B4-BE49-F238E27FC236}">
                <a16:creationId xmlns:a16="http://schemas.microsoft.com/office/drawing/2014/main" id="{D4C7C785-763C-442F-AE3A-F51AC3360471}"/>
              </a:ext>
            </a:extLst>
          </p:cNvPr>
          <p:cNvSpPr/>
          <p:nvPr/>
        </p:nvSpPr>
        <p:spPr>
          <a:xfrm>
            <a:off x="9607367" y="3901165"/>
            <a:ext cx="914400" cy="61264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DejaVu Sans Mono for Powerline"/>
              </a:rPr>
              <a:t>y</a:t>
            </a:r>
          </a:p>
        </p:txBody>
      </p:sp>
      <p:sp>
        <p:nvSpPr>
          <p:cNvPr id="27" name="Flowchart: Process 26">
            <a:extLst>
              <a:ext uri="{FF2B5EF4-FFF2-40B4-BE49-F238E27FC236}">
                <a16:creationId xmlns:a16="http://schemas.microsoft.com/office/drawing/2014/main" id="{63A7FEEF-59B5-4359-B721-6C93253F6EAE}"/>
              </a:ext>
            </a:extLst>
          </p:cNvPr>
          <p:cNvSpPr/>
          <p:nvPr/>
        </p:nvSpPr>
        <p:spPr>
          <a:xfrm>
            <a:off x="11155151" y="3901165"/>
            <a:ext cx="914400" cy="61264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DejaVu Sans Mono for Powerline"/>
              </a:rPr>
              <a:t>2</a:t>
            </a:r>
          </a:p>
        </p:txBody>
      </p:sp>
      <p:cxnSp>
        <p:nvCxnSpPr>
          <p:cNvPr id="28" name="Straight Arrow Connector 27">
            <a:extLst>
              <a:ext uri="{FF2B5EF4-FFF2-40B4-BE49-F238E27FC236}">
                <a16:creationId xmlns:a16="http://schemas.microsoft.com/office/drawing/2014/main" id="{B2B44C63-52D4-4253-9D7A-43902E6203A2}"/>
              </a:ext>
            </a:extLst>
          </p:cNvPr>
          <p:cNvCxnSpPr>
            <a:stCxn id="21" idx="2"/>
            <a:endCxn id="22" idx="0"/>
          </p:cNvCxnSpPr>
          <p:nvPr/>
        </p:nvCxnSpPr>
        <p:spPr>
          <a:xfrm flipH="1">
            <a:off x="7798829" y="2121222"/>
            <a:ext cx="1615615" cy="5387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E416E430-1D75-4F63-9693-193222DB4B05}"/>
              </a:ext>
            </a:extLst>
          </p:cNvPr>
          <p:cNvCxnSpPr>
            <a:cxnSpLocks/>
            <a:stCxn id="21" idx="2"/>
            <a:endCxn id="25" idx="0"/>
          </p:cNvCxnSpPr>
          <p:nvPr/>
        </p:nvCxnSpPr>
        <p:spPr>
          <a:xfrm>
            <a:off x="9414444" y="2121222"/>
            <a:ext cx="1450883" cy="5387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8429E0B-DA28-41CA-97C4-C7AC0025978C}"/>
              </a:ext>
            </a:extLst>
          </p:cNvPr>
          <p:cNvCxnSpPr>
            <a:cxnSpLocks/>
            <a:stCxn id="22" idx="2"/>
            <a:endCxn id="23" idx="0"/>
          </p:cNvCxnSpPr>
          <p:nvPr/>
        </p:nvCxnSpPr>
        <p:spPr>
          <a:xfrm flipH="1">
            <a:off x="6978687" y="3272591"/>
            <a:ext cx="820142"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1BF35C4-7946-42B7-BB60-752B87A32798}"/>
              </a:ext>
            </a:extLst>
          </p:cNvPr>
          <p:cNvCxnSpPr>
            <a:cxnSpLocks/>
            <a:stCxn id="22" idx="2"/>
            <a:endCxn id="24" idx="0"/>
          </p:cNvCxnSpPr>
          <p:nvPr/>
        </p:nvCxnSpPr>
        <p:spPr>
          <a:xfrm>
            <a:off x="7798829" y="3272591"/>
            <a:ext cx="701215"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2516B64-A353-4315-A374-EA9C90706755}"/>
              </a:ext>
            </a:extLst>
          </p:cNvPr>
          <p:cNvCxnSpPr>
            <a:cxnSpLocks/>
            <a:stCxn id="25" idx="2"/>
            <a:endCxn id="26" idx="0"/>
          </p:cNvCxnSpPr>
          <p:nvPr/>
        </p:nvCxnSpPr>
        <p:spPr>
          <a:xfrm flipH="1">
            <a:off x="10064567" y="3272591"/>
            <a:ext cx="800760"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CD672F28-5E8A-4004-B49F-51A3FE45CACC}"/>
              </a:ext>
            </a:extLst>
          </p:cNvPr>
          <p:cNvCxnSpPr>
            <a:cxnSpLocks/>
            <a:stCxn id="25" idx="2"/>
            <a:endCxn id="27" idx="0"/>
          </p:cNvCxnSpPr>
          <p:nvPr/>
        </p:nvCxnSpPr>
        <p:spPr>
          <a:xfrm>
            <a:off x="10865327" y="3272591"/>
            <a:ext cx="747024" cy="6285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463C4481-C91F-4344-93BD-2DD9A33EEC23}"/>
              </a:ext>
            </a:extLst>
          </p:cNvPr>
          <p:cNvSpPr/>
          <p:nvPr/>
        </p:nvSpPr>
        <p:spPr>
          <a:xfrm>
            <a:off x="7882614" y="4993942"/>
            <a:ext cx="3995133" cy="830997"/>
          </a:xfrm>
          <a:prstGeom prst="rect">
            <a:avLst/>
          </a:prstGeom>
        </p:spPr>
        <p:txBody>
          <a:bodyPr wrap="none">
            <a:spAutoFit/>
          </a:bodyPr>
          <a:lstStyle/>
          <a:p>
            <a:r>
              <a:rPr lang="en-GB" sz="2400" b="1" dirty="0">
                <a:solidFill>
                  <a:srgbClr val="008800"/>
                </a:solidFill>
                <a:latin typeface="Verdana" panose="020B0604030504040204" pitchFamily="34" charset="0"/>
              </a:rPr>
              <a:t>if</a:t>
            </a:r>
            <a:r>
              <a:rPr lang="en-GB" sz="2400" dirty="0">
                <a:solidFill>
                  <a:srgbClr val="333333"/>
                </a:solidFill>
                <a:latin typeface="Verdana" panose="020B0604030504040204" pitchFamily="34" charset="0"/>
              </a:rPr>
              <a:t> (x != </a:t>
            </a:r>
            <a:r>
              <a:rPr lang="en-GB" sz="2400" b="1" dirty="0">
                <a:solidFill>
                  <a:srgbClr val="0000DD"/>
                </a:solidFill>
                <a:latin typeface="Verdana" panose="020B0604030504040204" pitchFamily="34" charset="0"/>
              </a:rPr>
              <a:t>1</a:t>
            </a:r>
            <a:r>
              <a:rPr lang="en-GB" sz="2400" dirty="0">
                <a:solidFill>
                  <a:srgbClr val="333333"/>
                </a:solidFill>
                <a:latin typeface="Verdana" panose="020B0604030504040204" pitchFamily="34" charset="0"/>
              </a:rPr>
              <a:t>) { </a:t>
            </a:r>
            <a:r>
              <a:rPr lang="en-GB" sz="2400" dirty="0">
                <a:solidFill>
                  <a:srgbClr val="888888"/>
                </a:solidFill>
                <a:latin typeface="Verdana" panose="020B0604030504040204" pitchFamily="34" charset="0"/>
              </a:rPr>
              <a:t>// empty</a:t>
            </a:r>
            <a:r>
              <a:rPr lang="en-GB" sz="2400" dirty="0">
                <a:solidFill>
                  <a:srgbClr val="333333"/>
                </a:solidFill>
                <a:latin typeface="Verdana" panose="020B0604030504040204" pitchFamily="34" charset="0"/>
              </a:rPr>
              <a:t> } </a:t>
            </a:r>
          </a:p>
          <a:p>
            <a:r>
              <a:rPr lang="en-GB" sz="2400" b="1" dirty="0">
                <a:solidFill>
                  <a:srgbClr val="008800"/>
                </a:solidFill>
                <a:latin typeface="Verdana" panose="020B0604030504040204" pitchFamily="34" charset="0"/>
              </a:rPr>
              <a:t>else</a:t>
            </a:r>
            <a:r>
              <a:rPr lang="en-GB" sz="2400" dirty="0">
                <a:solidFill>
                  <a:srgbClr val="333333"/>
                </a:solidFill>
                <a:latin typeface="Verdana" panose="020B0604030504040204" pitchFamily="34" charset="0"/>
              </a:rPr>
              <a:t> { y = </a:t>
            </a:r>
            <a:r>
              <a:rPr lang="en-GB" sz="2400" b="1" dirty="0">
                <a:solidFill>
                  <a:srgbClr val="0000DD"/>
                </a:solidFill>
                <a:latin typeface="Verdana" panose="020B0604030504040204" pitchFamily="34" charset="0"/>
              </a:rPr>
              <a:t>2</a:t>
            </a:r>
            <a:r>
              <a:rPr lang="en-GB" sz="2400" dirty="0">
                <a:solidFill>
                  <a:srgbClr val="333333"/>
                </a:solidFill>
                <a:latin typeface="Verdana" panose="020B0604030504040204" pitchFamily="34" charset="0"/>
              </a:rPr>
              <a:t>; }</a:t>
            </a:r>
            <a:endParaRPr lang="en-US" sz="2400" dirty="0">
              <a:latin typeface="DejaVu Sans Mono for Powerline" panose="020B0609030804020204"/>
            </a:endParaRPr>
          </a:p>
        </p:txBody>
      </p:sp>
    </p:spTree>
    <p:extLst>
      <p:ext uri="{BB962C8B-B14F-4D97-AF65-F5344CB8AC3E}">
        <p14:creationId xmlns:p14="http://schemas.microsoft.com/office/powerpoint/2010/main" val="419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6" dur="2000" fill="hold"/>
                                        <p:tgtEl>
                                          <p:spTgt spid="2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8" dur="2000" fill="hold"/>
                                        <p:tgtEl>
                                          <p:spTgt spid="2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10" dur="2000" fill="hold"/>
                                        <p:tgtEl>
                                          <p:spTgt spid="2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12" dur="2000" fill="hold"/>
                                        <p:tgtEl>
                                          <p:spTgt spid="2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14" dur="2000" fill="hold"/>
                                        <p:tgtEl>
                                          <p:spTgt spid="2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16" dur="2000" fill="hold"/>
                                        <p:tgtEl>
                                          <p:spTgt spid="26"/>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18" dur="2000" fill="hold"/>
                                        <p:tgtEl>
                                          <p:spTgt spid="27"/>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20" dur="2000" fill="hold"/>
                                        <p:tgtEl>
                                          <p:spTgt spid="2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22" dur="2000" fill="hold"/>
                                        <p:tgtEl>
                                          <p:spTgt spid="29"/>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24" dur="2000" fill="hold"/>
                                        <p:tgtEl>
                                          <p:spTgt spid="30"/>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26" dur="2000" fill="hold"/>
                                        <p:tgtEl>
                                          <p:spTgt spid="31"/>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28" dur="2000" fill="hold"/>
                                        <p:tgtEl>
                                          <p:spTgt spid="3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 0 C -0.00508 0.00046 -0.01016 0.00023 -0.01524 0.00092 C -0.01758 0.00115 -0.01979 0.00231 -0.02214 0.00254 L -0.47292 0.00162 C -0.48711 -0.00417 -0.4767 -0.0007 -0.50495 -0.0007 " pathEditMode="relative" ptsTypes="AAAAAA">
                                      <p:cBhvr>
                                        <p:cTn id="30" dur="2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956-FA56-478C-9555-121EFBD82960}"/>
              </a:ext>
            </a:extLst>
          </p:cNvPr>
          <p:cNvSpPr>
            <a:spLocks noGrp="1"/>
          </p:cNvSpPr>
          <p:nvPr>
            <p:ph type="title"/>
          </p:nvPr>
        </p:nvSpPr>
        <p:spPr/>
        <p:txBody>
          <a:bodyPr/>
          <a:lstStyle/>
          <a:p>
            <a:r>
              <a:rPr lang="en-US" sz="6600" dirty="0"/>
              <a:t>Assignment Plagiarism</a:t>
            </a:r>
          </a:p>
        </p:txBody>
      </p:sp>
      <p:sp>
        <p:nvSpPr>
          <p:cNvPr id="4" name="Slide Number Placeholder 3">
            <a:extLst>
              <a:ext uri="{FF2B5EF4-FFF2-40B4-BE49-F238E27FC236}">
                <a16:creationId xmlns:a16="http://schemas.microsoft.com/office/drawing/2014/main" id="{37E5194E-6B9F-4875-B47F-7492FADDDD2A}"/>
              </a:ext>
            </a:extLst>
          </p:cNvPr>
          <p:cNvSpPr>
            <a:spLocks noGrp="1"/>
          </p:cNvSpPr>
          <p:nvPr>
            <p:ph type="sldNum" sz="quarter" idx="12"/>
          </p:nvPr>
        </p:nvSpPr>
        <p:spPr/>
        <p:txBody>
          <a:bodyPr/>
          <a:lstStyle/>
          <a:p>
            <a:fld id="{AE69B6FE-335D-294E-B2E9-E84AA8EFAFC4}" type="slidenum">
              <a:rPr lang="en-US" smtClean="0"/>
              <a:t>32</a:t>
            </a:fld>
            <a:endParaRPr lang="en-US"/>
          </a:p>
        </p:txBody>
      </p:sp>
      <p:pic>
        <p:nvPicPr>
          <p:cNvPr id="35" name="Picture 34" descr="A screenshot of a cell phone&#10;&#10;Description automatically generated">
            <a:extLst>
              <a:ext uri="{FF2B5EF4-FFF2-40B4-BE49-F238E27FC236}">
                <a16:creationId xmlns:a16="http://schemas.microsoft.com/office/drawing/2014/main" id="{C5ADA6BF-A625-446C-86B2-428C94E7B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754" y="1940677"/>
            <a:ext cx="9601451" cy="2405806"/>
          </a:xfrm>
          <a:prstGeom prst="rect">
            <a:avLst/>
          </a:prstGeom>
        </p:spPr>
      </p:pic>
      <p:sp>
        <p:nvSpPr>
          <p:cNvPr id="36" name="Flowchart: Process 35">
            <a:extLst>
              <a:ext uri="{FF2B5EF4-FFF2-40B4-BE49-F238E27FC236}">
                <a16:creationId xmlns:a16="http://schemas.microsoft.com/office/drawing/2014/main" id="{F5BB52A0-683A-4E58-8F98-120720AE21F9}"/>
              </a:ext>
            </a:extLst>
          </p:cNvPr>
          <p:cNvSpPr/>
          <p:nvPr/>
        </p:nvSpPr>
        <p:spPr>
          <a:xfrm>
            <a:off x="1388298" y="2193502"/>
            <a:ext cx="3257700" cy="246655"/>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Flowchart: Process 36">
            <a:extLst>
              <a:ext uri="{FF2B5EF4-FFF2-40B4-BE49-F238E27FC236}">
                <a16:creationId xmlns:a16="http://schemas.microsoft.com/office/drawing/2014/main" id="{EAB1A383-5D05-4A2C-A3CE-8050B4DC65E3}"/>
              </a:ext>
            </a:extLst>
          </p:cNvPr>
          <p:cNvSpPr/>
          <p:nvPr/>
        </p:nvSpPr>
        <p:spPr>
          <a:xfrm>
            <a:off x="1388299" y="2426067"/>
            <a:ext cx="3320244" cy="232564"/>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Flowchart: Process 37">
            <a:extLst>
              <a:ext uri="{FF2B5EF4-FFF2-40B4-BE49-F238E27FC236}">
                <a16:creationId xmlns:a16="http://schemas.microsoft.com/office/drawing/2014/main" id="{28F18070-CFA5-4846-93DE-7674A6BB37B1}"/>
              </a:ext>
            </a:extLst>
          </p:cNvPr>
          <p:cNvSpPr/>
          <p:nvPr/>
        </p:nvSpPr>
        <p:spPr>
          <a:xfrm>
            <a:off x="1388298" y="2620751"/>
            <a:ext cx="2707122" cy="214814"/>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lowchart: Process 38">
            <a:extLst>
              <a:ext uri="{FF2B5EF4-FFF2-40B4-BE49-F238E27FC236}">
                <a16:creationId xmlns:a16="http://schemas.microsoft.com/office/drawing/2014/main" id="{935DB96C-15F2-4B9E-8B38-5DB05BED141B}"/>
              </a:ext>
            </a:extLst>
          </p:cNvPr>
          <p:cNvSpPr/>
          <p:nvPr/>
        </p:nvSpPr>
        <p:spPr>
          <a:xfrm>
            <a:off x="1390100" y="2828692"/>
            <a:ext cx="2964312" cy="257187"/>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Flowchart: Process 39">
            <a:extLst>
              <a:ext uri="{FF2B5EF4-FFF2-40B4-BE49-F238E27FC236}">
                <a16:creationId xmlns:a16="http://schemas.microsoft.com/office/drawing/2014/main" id="{5482E22E-B2F0-4D64-B972-21276C5FBF49}"/>
              </a:ext>
            </a:extLst>
          </p:cNvPr>
          <p:cNvSpPr/>
          <p:nvPr/>
        </p:nvSpPr>
        <p:spPr>
          <a:xfrm>
            <a:off x="1390100" y="3047166"/>
            <a:ext cx="2964312" cy="233397"/>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Flowchart: Process 40">
            <a:extLst>
              <a:ext uri="{FF2B5EF4-FFF2-40B4-BE49-F238E27FC236}">
                <a16:creationId xmlns:a16="http://schemas.microsoft.com/office/drawing/2014/main" id="{5640D369-F303-435D-8618-634C777A2B17}"/>
              </a:ext>
            </a:extLst>
          </p:cNvPr>
          <p:cNvSpPr/>
          <p:nvPr/>
        </p:nvSpPr>
        <p:spPr>
          <a:xfrm>
            <a:off x="1388298" y="3244624"/>
            <a:ext cx="2374132" cy="204323"/>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Flowchart: Process 41">
            <a:extLst>
              <a:ext uri="{FF2B5EF4-FFF2-40B4-BE49-F238E27FC236}">
                <a16:creationId xmlns:a16="http://schemas.microsoft.com/office/drawing/2014/main" id="{B7936EF7-9F15-4F2A-AEB3-2C27A7C773DC}"/>
              </a:ext>
            </a:extLst>
          </p:cNvPr>
          <p:cNvSpPr/>
          <p:nvPr/>
        </p:nvSpPr>
        <p:spPr>
          <a:xfrm>
            <a:off x="1388297" y="3460323"/>
            <a:ext cx="2601411" cy="233397"/>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Flowchart: Process 42">
            <a:extLst>
              <a:ext uri="{FF2B5EF4-FFF2-40B4-BE49-F238E27FC236}">
                <a16:creationId xmlns:a16="http://schemas.microsoft.com/office/drawing/2014/main" id="{BD950F42-4896-49C2-B4CE-2E369B09801C}"/>
              </a:ext>
            </a:extLst>
          </p:cNvPr>
          <p:cNvSpPr/>
          <p:nvPr/>
        </p:nvSpPr>
        <p:spPr>
          <a:xfrm>
            <a:off x="1388296" y="3692966"/>
            <a:ext cx="3257701" cy="221491"/>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Flowchart: Process 43">
            <a:extLst>
              <a:ext uri="{FF2B5EF4-FFF2-40B4-BE49-F238E27FC236}">
                <a16:creationId xmlns:a16="http://schemas.microsoft.com/office/drawing/2014/main" id="{FDA9569F-7C18-4230-B178-C63F0477542C}"/>
              </a:ext>
            </a:extLst>
          </p:cNvPr>
          <p:cNvSpPr/>
          <p:nvPr/>
        </p:nvSpPr>
        <p:spPr>
          <a:xfrm>
            <a:off x="1388294" y="3869900"/>
            <a:ext cx="3257703" cy="232564"/>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Flowchart: Process 44">
            <a:extLst>
              <a:ext uri="{FF2B5EF4-FFF2-40B4-BE49-F238E27FC236}">
                <a16:creationId xmlns:a16="http://schemas.microsoft.com/office/drawing/2014/main" id="{5B8A6836-C5EA-4067-B740-9B2A2537783E}"/>
              </a:ext>
            </a:extLst>
          </p:cNvPr>
          <p:cNvSpPr/>
          <p:nvPr/>
        </p:nvSpPr>
        <p:spPr>
          <a:xfrm>
            <a:off x="1388293" y="4095727"/>
            <a:ext cx="3196745" cy="231133"/>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Flowchart: Process 45">
            <a:extLst>
              <a:ext uri="{FF2B5EF4-FFF2-40B4-BE49-F238E27FC236}">
                <a16:creationId xmlns:a16="http://schemas.microsoft.com/office/drawing/2014/main" id="{CD2C4F71-1775-43F7-AC8E-5C59E8A32BAA}"/>
              </a:ext>
            </a:extLst>
          </p:cNvPr>
          <p:cNvSpPr/>
          <p:nvPr/>
        </p:nvSpPr>
        <p:spPr>
          <a:xfrm>
            <a:off x="5529565" y="2193503"/>
            <a:ext cx="2630441" cy="232564"/>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Flowchart: Process 46">
            <a:extLst>
              <a:ext uri="{FF2B5EF4-FFF2-40B4-BE49-F238E27FC236}">
                <a16:creationId xmlns:a16="http://schemas.microsoft.com/office/drawing/2014/main" id="{5D42A366-F3C2-44BB-AB48-F61AEDD4D478}"/>
              </a:ext>
            </a:extLst>
          </p:cNvPr>
          <p:cNvSpPr/>
          <p:nvPr/>
        </p:nvSpPr>
        <p:spPr>
          <a:xfrm>
            <a:off x="5529564" y="2426067"/>
            <a:ext cx="3862857" cy="369988"/>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Flowchart: Process 47">
            <a:extLst>
              <a:ext uri="{FF2B5EF4-FFF2-40B4-BE49-F238E27FC236}">
                <a16:creationId xmlns:a16="http://schemas.microsoft.com/office/drawing/2014/main" id="{5A0C5079-255F-4564-90E5-6CDBC005BD0F}"/>
              </a:ext>
            </a:extLst>
          </p:cNvPr>
          <p:cNvSpPr/>
          <p:nvPr/>
        </p:nvSpPr>
        <p:spPr>
          <a:xfrm>
            <a:off x="5529566" y="2796055"/>
            <a:ext cx="2224336" cy="251944"/>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Flowchart: Process 48">
            <a:extLst>
              <a:ext uri="{FF2B5EF4-FFF2-40B4-BE49-F238E27FC236}">
                <a16:creationId xmlns:a16="http://schemas.microsoft.com/office/drawing/2014/main" id="{6488EBB3-DAAD-479C-A0B9-4C51E8F70B72}"/>
              </a:ext>
            </a:extLst>
          </p:cNvPr>
          <p:cNvSpPr/>
          <p:nvPr/>
        </p:nvSpPr>
        <p:spPr>
          <a:xfrm>
            <a:off x="5529564" y="3028619"/>
            <a:ext cx="2493900" cy="251944"/>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Flowchart: Process 49">
            <a:extLst>
              <a:ext uri="{FF2B5EF4-FFF2-40B4-BE49-F238E27FC236}">
                <a16:creationId xmlns:a16="http://schemas.microsoft.com/office/drawing/2014/main" id="{6C26A171-1E0D-40F2-9B4F-6B0237EB6B8A}"/>
              </a:ext>
            </a:extLst>
          </p:cNvPr>
          <p:cNvSpPr/>
          <p:nvPr/>
        </p:nvSpPr>
        <p:spPr>
          <a:xfrm>
            <a:off x="5529564" y="3292015"/>
            <a:ext cx="3048882" cy="186006"/>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Flowchart: Process 50">
            <a:extLst>
              <a:ext uri="{FF2B5EF4-FFF2-40B4-BE49-F238E27FC236}">
                <a16:creationId xmlns:a16="http://schemas.microsoft.com/office/drawing/2014/main" id="{FFDF0CB5-937E-4C35-8B08-E11C06D026C6}"/>
              </a:ext>
            </a:extLst>
          </p:cNvPr>
          <p:cNvSpPr/>
          <p:nvPr/>
        </p:nvSpPr>
        <p:spPr>
          <a:xfrm>
            <a:off x="5528685" y="3484435"/>
            <a:ext cx="2452494" cy="862048"/>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Flowchart: Process 51">
            <a:extLst>
              <a:ext uri="{FF2B5EF4-FFF2-40B4-BE49-F238E27FC236}">
                <a16:creationId xmlns:a16="http://schemas.microsoft.com/office/drawing/2014/main" id="{C08A9B87-D654-4407-ACB8-CCEAC221C472}"/>
              </a:ext>
            </a:extLst>
          </p:cNvPr>
          <p:cNvSpPr/>
          <p:nvPr/>
        </p:nvSpPr>
        <p:spPr>
          <a:xfrm>
            <a:off x="5528685" y="3914457"/>
            <a:ext cx="2774913" cy="164728"/>
          </a:xfrm>
          <a:prstGeom prst="flowChartProcess">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1712C2B-642A-4737-A227-258181A112F8}"/>
              </a:ext>
            </a:extLst>
          </p:cNvPr>
          <p:cNvSpPr txBox="1"/>
          <p:nvPr/>
        </p:nvSpPr>
        <p:spPr>
          <a:xfrm>
            <a:off x="3686185" y="5104517"/>
            <a:ext cx="5008543" cy="369332"/>
          </a:xfrm>
          <a:prstGeom prst="rect">
            <a:avLst/>
          </a:prstGeom>
          <a:noFill/>
        </p:spPr>
        <p:txBody>
          <a:bodyPr wrap="square" rtlCol="0">
            <a:spAutoFit/>
          </a:bodyPr>
          <a:lstStyle/>
          <a:p>
            <a:pPr algn="ctr"/>
            <a:r>
              <a:rPr lang="en-US" dirty="0"/>
              <a:t>(hundreds more pair-wise comparisons below)</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8328E07-A182-4707-9173-E8D4CBA182EA}"/>
                  </a:ext>
                </a:extLst>
              </p14:cNvPr>
              <p14:cNvContentPartPr/>
              <p14:nvPr/>
            </p14:nvContentPartPr>
            <p14:xfrm>
              <a:off x="3954240" y="2082240"/>
              <a:ext cx="1329480" cy="836640"/>
            </p14:xfrm>
          </p:contentPart>
        </mc:Choice>
        <mc:Fallback xmlns="">
          <p:pic>
            <p:nvPicPr>
              <p:cNvPr id="3" name="Ink 2">
                <a:extLst>
                  <a:ext uri="{FF2B5EF4-FFF2-40B4-BE49-F238E27FC236}">
                    <a16:creationId xmlns:a16="http://schemas.microsoft.com/office/drawing/2014/main" id="{68328E07-A182-4707-9173-E8D4CBA182EA}"/>
                  </a:ext>
                </a:extLst>
              </p:cNvPr>
              <p:cNvPicPr/>
              <p:nvPr/>
            </p:nvPicPr>
            <p:blipFill>
              <a:blip r:embed="rId4"/>
              <a:stretch>
                <a:fillRect/>
              </a:stretch>
            </p:blipFill>
            <p:spPr>
              <a:xfrm>
                <a:off x="3944880" y="2072880"/>
                <a:ext cx="1348200" cy="855360"/>
              </a:xfrm>
              <a:prstGeom prst="rect">
                <a:avLst/>
              </a:prstGeom>
            </p:spPr>
          </p:pic>
        </mc:Fallback>
      </mc:AlternateContent>
    </p:spTree>
    <p:extLst>
      <p:ext uri="{BB962C8B-B14F-4D97-AF65-F5344CB8AC3E}">
        <p14:creationId xmlns:p14="http://schemas.microsoft.com/office/powerpoint/2010/main" val="2063858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956-FA56-478C-9555-121EFBD82960}"/>
              </a:ext>
            </a:extLst>
          </p:cNvPr>
          <p:cNvSpPr>
            <a:spLocks noGrp="1"/>
          </p:cNvSpPr>
          <p:nvPr>
            <p:ph type="title"/>
          </p:nvPr>
        </p:nvSpPr>
        <p:spPr/>
        <p:txBody>
          <a:bodyPr/>
          <a:lstStyle/>
          <a:p>
            <a:r>
              <a:rPr lang="en-US" sz="6600" dirty="0"/>
              <a:t>Assignment Plagiarism</a:t>
            </a:r>
          </a:p>
        </p:txBody>
      </p:sp>
      <p:sp>
        <p:nvSpPr>
          <p:cNvPr id="4" name="Slide Number Placeholder 3">
            <a:extLst>
              <a:ext uri="{FF2B5EF4-FFF2-40B4-BE49-F238E27FC236}">
                <a16:creationId xmlns:a16="http://schemas.microsoft.com/office/drawing/2014/main" id="{37E5194E-6B9F-4875-B47F-7492FADDDD2A}"/>
              </a:ext>
            </a:extLst>
          </p:cNvPr>
          <p:cNvSpPr>
            <a:spLocks noGrp="1"/>
          </p:cNvSpPr>
          <p:nvPr>
            <p:ph type="sldNum" sz="quarter" idx="12"/>
          </p:nvPr>
        </p:nvSpPr>
        <p:spPr/>
        <p:txBody>
          <a:bodyPr/>
          <a:lstStyle/>
          <a:p>
            <a:fld id="{AE69B6FE-335D-294E-B2E9-E84AA8EFAFC4}" type="slidenum">
              <a:rPr lang="en-US" smtClean="0"/>
              <a:t>33</a:t>
            </a:fld>
            <a:endParaRPr lang="en-US"/>
          </a:p>
        </p:txBody>
      </p:sp>
      <p:pic>
        <p:nvPicPr>
          <p:cNvPr id="24" name="Content Placeholder 4" descr="A screenshot of a cell phone&#10;&#10;Description automatically generated">
            <a:extLst>
              <a:ext uri="{FF2B5EF4-FFF2-40B4-BE49-F238E27FC236}">
                <a16:creationId xmlns:a16="http://schemas.microsoft.com/office/drawing/2014/main" id="{23685BC0-350B-4401-8CD7-8C83E78815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3730" y="1089574"/>
            <a:ext cx="7781007" cy="4986301"/>
          </a:xfrm>
        </p:spPr>
      </p:pic>
      <p:sp>
        <p:nvSpPr>
          <p:cNvPr id="25" name="Flowchart: Process 24">
            <a:extLst>
              <a:ext uri="{FF2B5EF4-FFF2-40B4-BE49-F238E27FC236}">
                <a16:creationId xmlns:a16="http://schemas.microsoft.com/office/drawing/2014/main" id="{12A6943F-CC8F-4BA5-B22A-AC939404B484}"/>
              </a:ext>
            </a:extLst>
          </p:cNvPr>
          <p:cNvSpPr/>
          <p:nvPr/>
        </p:nvSpPr>
        <p:spPr>
          <a:xfrm>
            <a:off x="2420782" y="1162821"/>
            <a:ext cx="2722057" cy="11099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Flowchart: Process 25">
            <a:extLst>
              <a:ext uri="{FF2B5EF4-FFF2-40B4-BE49-F238E27FC236}">
                <a16:creationId xmlns:a16="http://schemas.microsoft.com/office/drawing/2014/main" id="{446F5298-3412-4E33-A9AF-82FDA06FA556}"/>
              </a:ext>
            </a:extLst>
          </p:cNvPr>
          <p:cNvSpPr/>
          <p:nvPr/>
        </p:nvSpPr>
        <p:spPr>
          <a:xfrm>
            <a:off x="6024647" y="1162821"/>
            <a:ext cx="2035816" cy="13403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A15CA65-105F-4B44-96E3-04B99836562F}"/>
                  </a:ext>
                </a:extLst>
              </p14:cNvPr>
              <p14:cNvContentPartPr/>
              <p14:nvPr/>
            </p14:nvContentPartPr>
            <p14:xfrm>
              <a:off x="3726000" y="2765160"/>
              <a:ext cx="436320" cy="28080"/>
            </p14:xfrm>
          </p:contentPart>
        </mc:Choice>
        <mc:Fallback xmlns="">
          <p:pic>
            <p:nvPicPr>
              <p:cNvPr id="3" name="Ink 2">
                <a:extLst>
                  <a:ext uri="{FF2B5EF4-FFF2-40B4-BE49-F238E27FC236}">
                    <a16:creationId xmlns:a16="http://schemas.microsoft.com/office/drawing/2014/main" id="{2A15CA65-105F-4B44-96E3-04B99836562F}"/>
                  </a:ext>
                </a:extLst>
              </p:cNvPr>
              <p:cNvPicPr/>
              <p:nvPr/>
            </p:nvPicPr>
            <p:blipFill>
              <a:blip r:embed="rId5"/>
              <a:stretch>
                <a:fillRect/>
              </a:stretch>
            </p:blipFill>
            <p:spPr>
              <a:xfrm>
                <a:off x="3710160" y="2701800"/>
                <a:ext cx="467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CDC72C9-94A3-4330-AA76-A62657FEF11E}"/>
                  </a:ext>
                </a:extLst>
              </p14:cNvPr>
              <p14:cNvContentPartPr/>
              <p14:nvPr/>
            </p14:nvContentPartPr>
            <p14:xfrm>
              <a:off x="7936560" y="2713320"/>
              <a:ext cx="631080" cy="40680"/>
            </p14:xfrm>
          </p:contentPart>
        </mc:Choice>
        <mc:Fallback xmlns="">
          <p:pic>
            <p:nvPicPr>
              <p:cNvPr id="6" name="Ink 5">
                <a:extLst>
                  <a:ext uri="{FF2B5EF4-FFF2-40B4-BE49-F238E27FC236}">
                    <a16:creationId xmlns:a16="http://schemas.microsoft.com/office/drawing/2014/main" id="{9CDC72C9-94A3-4330-AA76-A62657FEF11E}"/>
                  </a:ext>
                </a:extLst>
              </p:cNvPr>
              <p:cNvPicPr/>
              <p:nvPr/>
            </p:nvPicPr>
            <p:blipFill>
              <a:blip r:embed="rId7"/>
              <a:stretch>
                <a:fillRect/>
              </a:stretch>
            </p:blipFill>
            <p:spPr>
              <a:xfrm>
                <a:off x="7920720" y="2649960"/>
                <a:ext cx="662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645ABC8-B466-477B-8027-E36EDC46A088}"/>
                  </a:ext>
                </a:extLst>
              </p14:cNvPr>
              <p14:cNvContentPartPr/>
              <p14:nvPr/>
            </p14:nvContentPartPr>
            <p14:xfrm>
              <a:off x="7923600" y="4951440"/>
              <a:ext cx="407520" cy="44280"/>
            </p14:xfrm>
          </p:contentPart>
        </mc:Choice>
        <mc:Fallback xmlns="">
          <p:pic>
            <p:nvPicPr>
              <p:cNvPr id="7" name="Ink 6">
                <a:extLst>
                  <a:ext uri="{FF2B5EF4-FFF2-40B4-BE49-F238E27FC236}">
                    <a16:creationId xmlns:a16="http://schemas.microsoft.com/office/drawing/2014/main" id="{2645ABC8-B466-477B-8027-E36EDC46A088}"/>
                  </a:ext>
                </a:extLst>
              </p:cNvPr>
              <p:cNvPicPr/>
              <p:nvPr/>
            </p:nvPicPr>
            <p:blipFill>
              <a:blip r:embed="rId9"/>
              <a:stretch>
                <a:fillRect/>
              </a:stretch>
            </p:blipFill>
            <p:spPr>
              <a:xfrm>
                <a:off x="7907760" y="4888080"/>
                <a:ext cx="438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83A9923-8DED-4D99-AF23-3BF96752768A}"/>
                  </a:ext>
                </a:extLst>
              </p14:cNvPr>
              <p14:cNvContentPartPr/>
              <p14:nvPr/>
            </p14:nvContentPartPr>
            <p14:xfrm>
              <a:off x="3942720" y="4260240"/>
              <a:ext cx="1076040" cy="51480"/>
            </p14:xfrm>
          </p:contentPart>
        </mc:Choice>
        <mc:Fallback xmlns="">
          <p:pic>
            <p:nvPicPr>
              <p:cNvPr id="8" name="Ink 7">
                <a:extLst>
                  <a:ext uri="{FF2B5EF4-FFF2-40B4-BE49-F238E27FC236}">
                    <a16:creationId xmlns:a16="http://schemas.microsoft.com/office/drawing/2014/main" id="{E83A9923-8DED-4D99-AF23-3BF96752768A}"/>
                  </a:ext>
                </a:extLst>
              </p:cNvPr>
              <p:cNvPicPr/>
              <p:nvPr/>
            </p:nvPicPr>
            <p:blipFill>
              <a:blip r:embed="rId11"/>
              <a:stretch>
                <a:fillRect/>
              </a:stretch>
            </p:blipFill>
            <p:spPr>
              <a:xfrm>
                <a:off x="3926880" y="4196880"/>
                <a:ext cx="1107360" cy="178200"/>
              </a:xfrm>
              <a:prstGeom prst="rect">
                <a:avLst/>
              </a:prstGeom>
            </p:spPr>
          </p:pic>
        </mc:Fallback>
      </mc:AlternateContent>
    </p:spTree>
    <p:extLst>
      <p:ext uri="{BB962C8B-B14F-4D97-AF65-F5344CB8AC3E}">
        <p14:creationId xmlns:p14="http://schemas.microsoft.com/office/powerpoint/2010/main" val="7021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E0E3-083D-40D0-9DA3-51310CA106EE}"/>
              </a:ext>
            </a:extLst>
          </p:cNvPr>
          <p:cNvSpPr>
            <a:spLocks noGrp="1"/>
          </p:cNvSpPr>
          <p:nvPr>
            <p:ph type="title"/>
          </p:nvPr>
        </p:nvSpPr>
        <p:spPr/>
        <p:txBody>
          <a:bodyPr/>
          <a:lstStyle/>
          <a:p>
            <a:r>
              <a:rPr lang="en-US" sz="6600" dirty="0"/>
              <a:t>Assignment Plagiarism</a:t>
            </a:r>
          </a:p>
        </p:txBody>
      </p:sp>
      <p:sp>
        <p:nvSpPr>
          <p:cNvPr id="3" name="Content Placeholder 2">
            <a:extLst>
              <a:ext uri="{FF2B5EF4-FFF2-40B4-BE49-F238E27FC236}">
                <a16:creationId xmlns:a16="http://schemas.microsoft.com/office/drawing/2014/main" id="{270E6181-6BCD-43EF-81C1-A3D006341641}"/>
              </a:ext>
            </a:extLst>
          </p:cNvPr>
          <p:cNvSpPr>
            <a:spLocks noGrp="1"/>
          </p:cNvSpPr>
          <p:nvPr>
            <p:ph idx="1"/>
          </p:nvPr>
        </p:nvSpPr>
        <p:spPr/>
        <p:txBody>
          <a:bodyPr/>
          <a:lstStyle/>
          <a:p>
            <a:r>
              <a:rPr lang="en-US" sz="4000" dirty="0"/>
              <a:t> Zero grade on the assignment</a:t>
            </a:r>
          </a:p>
          <a:p>
            <a:endParaRPr lang="en-US" sz="4000" dirty="0"/>
          </a:p>
          <a:p>
            <a:r>
              <a:rPr lang="en-US" sz="4000" dirty="0"/>
              <a:t> One letter drop in the final grade</a:t>
            </a:r>
          </a:p>
          <a:p>
            <a:pPr lvl="1"/>
            <a:r>
              <a:rPr lang="en-US" sz="3600" dirty="0"/>
              <a:t>E.g., </a:t>
            </a:r>
            <a:r>
              <a:rPr lang="en-US" sz="3600" u="sng" dirty="0"/>
              <a:t>B to C</a:t>
            </a:r>
            <a:r>
              <a:rPr lang="en-US" sz="3600" dirty="0"/>
              <a:t> or </a:t>
            </a:r>
            <a:r>
              <a:rPr lang="en-US" sz="3600" u="sng" dirty="0"/>
              <a:t>D to F</a:t>
            </a:r>
          </a:p>
          <a:p>
            <a:pPr lvl="1"/>
            <a:endParaRPr lang="en-US" sz="3600" dirty="0"/>
          </a:p>
          <a:p>
            <a:r>
              <a:rPr lang="en-US" sz="4000" dirty="0"/>
              <a:t> Not sure?  Struggling?  Ask on Piazza!</a:t>
            </a:r>
          </a:p>
          <a:p>
            <a:pPr lvl="1"/>
            <a:r>
              <a:rPr lang="en-US" sz="3600" dirty="0"/>
              <a:t>Extra credit if you do so!</a:t>
            </a:r>
          </a:p>
          <a:p>
            <a:endParaRPr lang="en-US" dirty="0"/>
          </a:p>
        </p:txBody>
      </p:sp>
      <p:sp>
        <p:nvSpPr>
          <p:cNvPr id="4" name="Slide Number Placeholder 3">
            <a:extLst>
              <a:ext uri="{FF2B5EF4-FFF2-40B4-BE49-F238E27FC236}">
                <a16:creationId xmlns:a16="http://schemas.microsoft.com/office/drawing/2014/main" id="{DB7A64A1-57E4-4B76-8C63-40DB6EBF9BE0}"/>
              </a:ext>
            </a:extLst>
          </p:cNvPr>
          <p:cNvSpPr>
            <a:spLocks noGrp="1"/>
          </p:cNvSpPr>
          <p:nvPr>
            <p:ph type="sldNum" sz="quarter" idx="12"/>
          </p:nvPr>
        </p:nvSpPr>
        <p:spPr/>
        <p:txBody>
          <a:bodyPr/>
          <a:lstStyle/>
          <a:p>
            <a:fld id="{AE69B6FE-335D-294E-B2E9-E84AA8EFAFC4}" type="slidenum">
              <a:rPr lang="en-US" smtClean="0"/>
              <a:t>34</a:t>
            </a:fld>
            <a:endParaRPr lang="en-US"/>
          </a:p>
        </p:txBody>
      </p:sp>
    </p:spTree>
    <p:extLst>
      <p:ext uri="{BB962C8B-B14F-4D97-AF65-F5344CB8AC3E}">
        <p14:creationId xmlns:p14="http://schemas.microsoft.com/office/powerpoint/2010/main" val="2648262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E0E3-083D-40D0-9DA3-51310CA106EE}"/>
              </a:ext>
            </a:extLst>
          </p:cNvPr>
          <p:cNvSpPr>
            <a:spLocks noGrp="1"/>
          </p:cNvSpPr>
          <p:nvPr>
            <p:ph type="title"/>
          </p:nvPr>
        </p:nvSpPr>
        <p:spPr/>
        <p:txBody>
          <a:bodyPr/>
          <a:lstStyle/>
          <a:p>
            <a:r>
              <a:rPr lang="en-US" sz="6600" dirty="0"/>
              <a:t>Assignment Plagiarism</a:t>
            </a:r>
          </a:p>
        </p:txBody>
      </p:sp>
      <p:sp>
        <p:nvSpPr>
          <p:cNvPr id="3" name="Content Placeholder 2">
            <a:extLst>
              <a:ext uri="{FF2B5EF4-FFF2-40B4-BE49-F238E27FC236}">
                <a16:creationId xmlns:a16="http://schemas.microsoft.com/office/drawing/2014/main" id="{270E6181-6BCD-43EF-81C1-A3D006341641}"/>
              </a:ext>
            </a:extLst>
          </p:cNvPr>
          <p:cNvSpPr>
            <a:spLocks noGrp="1"/>
          </p:cNvSpPr>
          <p:nvPr>
            <p:ph idx="1"/>
          </p:nvPr>
        </p:nvSpPr>
        <p:spPr>
          <a:xfrm>
            <a:off x="1097279" y="1346790"/>
            <a:ext cx="10623313" cy="4522303"/>
          </a:xfrm>
        </p:spPr>
        <p:txBody>
          <a:bodyPr>
            <a:normAutofit/>
          </a:bodyPr>
          <a:lstStyle/>
          <a:p>
            <a:r>
              <a:rPr lang="en-US" sz="4000" dirty="0"/>
              <a:t>Good reasons to not</a:t>
            </a:r>
            <a:endParaRPr lang="en-US" sz="3600" u="sng" dirty="0"/>
          </a:p>
          <a:p>
            <a:pPr lvl="1"/>
            <a:r>
              <a:rPr lang="en-US" sz="3600" dirty="0"/>
              <a:t>Office hours</a:t>
            </a:r>
          </a:p>
          <a:p>
            <a:pPr lvl="1"/>
            <a:r>
              <a:rPr lang="en-US" sz="3600" dirty="0"/>
              <a:t>Piazza (you get bonus for asking questions!)</a:t>
            </a:r>
          </a:p>
          <a:p>
            <a:pPr lvl="1"/>
            <a:r>
              <a:rPr lang="en-US" sz="3600" dirty="0"/>
              <a:t>Resubmission possible</a:t>
            </a:r>
          </a:p>
          <a:p>
            <a:pPr lvl="2"/>
            <a:r>
              <a:rPr lang="en-US" sz="3400" dirty="0"/>
              <a:t>You can improve a low grade by A LOT</a:t>
            </a:r>
          </a:p>
          <a:p>
            <a:pPr lvl="3"/>
            <a:r>
              <a:rPr lang="en-US" dirty="0"/>
              <a:t>Original submission 30%, resubmission 100% = 65% (more than 2x improvement)</a:t>
            </a:r>
          </a:p>
          <a:p>
            <a:pPr lvl="3"/>
            <a:r>
              <a:rPr lang="en-US" dirty="0"/>
              <a:t>Original submission 50%, resubmission 100% = 75%</a:t>
            </a:r>
          </a:p>
          <a:p>
            <a:pPr lvl="3"/>
            <a:r>
              <a:rPr lang="en-US" dirty="0"/>
              <a:t>Original submission 80%, resubmission 100% = 90%</a:t>
            </a:r>
          </a:p>
          <a:p>
            <a:pPr lvl="3"/>
            <a:endParaRPr lang="en-US" dirty="0"/>
          </a:p>
          <a:p>
            <a:pPr lvl="3"/>
            <a:endParaRPr lang="en-US" dirty="0"/>
          </a:p>
        </p:txBody>
      </p:sp>
      <p:sp>
        <p:nvSpPr>
          <p:cNvPr id="4" name="Slide Number Placeholder 3">
            <a:extLst>
              <a:ext uri="{FF2B5EF4-FFF2-40B4-BE49-F238E27FC236}">
                <a16:creationId xmlns:a16="http://schemas.microsoft.com/office/drawing/2014/main" id="{DB7A64A1-57E4-4B76-8C63-40DB6EBF9BE0}"/>
              </a:ext>
            </a:extLst>
          </p:cNvPr>
          <p:cNvSpPr>
            <a:spLocks noGrp="1"/>
          </p:cNvSpPr>
          <p:nvPr>
            <p:ph type="sldNum" sz="quarter" idx="12"/>
          </p:nvPr>
        </p:nvSpPr>
        <p:spPr/>
        <p:txBody>
          <a:bodyPr/>
          <a:lstStyle/>
          <a:p>
            <a:fld id="{AE69B6FE-335D-294E-B2E9-E84AA8EFAFC4}" type="slidenum">
              <a:rPr lang="en-US" smtClean="0"/>
              <a:t>35</a:t>
            </a:fld>
            <a:endParaRPr lang="en-US"/>
          </a:p>
        </p:txBody>
      </p:sp>
    </p:spTree>
    <p:extLst>
      <p:ext uri="{BB962C8B-B14F-4D97-AF65-F5344CB8AC3E}">
        <p14:creationId xmlns:p14="http://schemas.microsoft.com/office/powerpoint/2010/main" val="747427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B40352-277F-1DEC-13B4-4DC1C302C74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7DA9AC87-3708-158C-2F1C-7064A53CE756}"/>
              </a:ext>
            </a:extLst>
          </p:cNvPr>
          <p:cNvSpPr>
            <a:spLocks noGrp="1"/>
          </p:cNvSpPr>
          <p:nvPr>
            <p:ph type="sldNum" sz="quarter" idx="12"/>
          </p:nvPr>
        </p:nvSpPr>
        <p:spPr/>
        <p:txBody>
          <a:bodyPr/>
          <a:lstStyle/>
          <a:p>
            <a:fld id="{1F1B8572-414E-4329-B0B0-F510B92A2987}" type="slidenum">
              <a:rPr lang="en-US" smtClean="0"/>
              <a:t>36</a:t>
            </a:fld>
            <a:endParaRPr lang="en-US"/>
          </a:p>
        </p:txBody>
      </p:sp>
      <p:pic>
        <p:nvPicPr>
          <p:cNvPr id="5" name="Picture 4">
            <a:extLst>
              <a:ext uri="{FF2B5EF4-FFF2-40B4-BE49-F238E27FC236}">
                <a16:creationId xmlns:a16="http://schemas.microsoft.com/office/drawing/2014/main" id="{DF915C92-9ECC-629F-EC10-2E9B743F3269}"/>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346324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7A49-BA68-4BB1-B286-CBAE824A6569}"/>
              </a:ext>
            </a:extLst>
          </p:cNvPr>
          <p:cNvSpPr>
            <a:spLocks noGrp="1"/>
          </p:cNvSpPr>
          <p:nvPr>
            <p:ph type="title"/>
          </p:nvPr>
        </p:nvSpPr>
        <p:spPr/>
        <p:txBody>
          <a:bodyPr/>
          <a:lstStyle/>
          <a:p>
            <a:r>
              <a:rPr lang="en-US" dirty="0"/>
              <a:t>Exams</a:t>
            </a:r>
          </a:p>
        </p:txBody>
      </p:sp>
      <p:sp>
        <p:nvSpPr>
          <p:cNvPr id="3" name="Content Placeholder 2">
            <a:extLst>
              <a:ext uri="{FF2B5EF4-FFF2-40B4-BE49-F238E27FC236}">
                <a16:creationId xmlns:a16="http://schemas.microsoft.com/office/drawing/2014/main" id="{6385F968-BE8B-4B5E-93B0-B2B5702C6C16}"/>
              </a:ext>
            </a:extLst>
          </p:cNvPr>
          <p:cNvSpPr>
            <a:spLocks noGrp="1"/>
          </p:cNvSpPr>
          <p:nvPr>
            <p:ph idx="1"/>
          </p:nvPr>
        </p:nvSpPr>
        <p:spPr/>
        <p:txBody>
          <a:bodyPr>
            <a:normAutofit/>
          </a:bodyPr>
          <a:lstStyle/>
          <a:p>
            <a:r>
              <a:rPr lang="en-US" dirty="0"/>
              <a:t>Midterm exam: </a:t>
            </a:r>
            <a:r>
              <a:rPr lang="en-US" b="1" u="sng" dirty="0"/>
              <a:t>15%</a:t>
            </a:r>
          </a:p>
          <a:p>
            <a:pPr lvl="1"/>
            <a:r>
              <a:rPr lang="en-US" dirty="0"/>
              <a:t>Around</a:t>
            </a:r>
            <a:r>
              <a:rPr lang="en-US" b="1" dirty="0"/>
              <a:t> Feb 28</a:t>
            </a:r>
          </a:p>
          <a:p>
            <a:pPr lvl="1"/>
            <a:r>
              <a:rPr lang="en-US" dirty="0"/>
              <a:t>During class</a:t>
            </a:r>
          </a:p>
          <a:p>
            <a:r>
              <a:rPr lang="en-US" dirty="0"/>
              <a:t>Final exam: </a:t>
            </a:r>
            <a:r>
              <a:rPr lang="en-US" b="1" u="sng" dirty="0"/>
              <a:t>15%</a:t>
            </a:r>
          </a:p>
          <a:p>
            <a:pPr lvl="1"/>
            <a:r>
              <a:rPr lang="en-US" dirty="0"/>
              <a:t>TBD (the university tells me when)</a:t>
            </a:r>
          </a:p>
          <a:p>
            <a:r>
              <a:rPr lang="en-US" dirty="0"/>
              <a:t>Exams are </a:t>
            </a:r>
            <a:r>
              <a:rPr lang="en-US" b="1" u="sng" dirty="0"/>
              <a:t>in person</a:t>
            </a:r>
            <a:endParaRPr lang="en-US" dirty="0"/>
          </a:p>
          <a:p>
            <a:pPr lvl="1"/>
            <a:r>
              <a:rPr lang="en-US" dirty="0"/>
              <a:t>Everybody takes it at the same time</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A75C450B-CA43-4550-91E6-34019B957CA8}"/>
              </a:ext>
            </a:extLst>
          </p:cNvPr>
          <p:cNvSpPr>
            <a:spLocks noGrp="1"/>
          </p:cNvSpPr>
          <p:nvPr>
            <p:ph type="sldNum" sz="quarter" idx="12"/>
          </p:nvPr>
        </p:nvSpPr>
        <p:spPr/>
        <p:txBody>
          <a:bodyPr/>
          <a:lstStyle/>
          <a:p>
            <a:fld id="{AE69B6FE-335D-294E-B2E9-E84AA8EFAFC4}" type="slidenum">
              <a:rPr lang="en-US" smtClean="0"/>
              <a:t>37</a:t>
            </a:fld>
            <a:endParaRPr lang="en-US"/>
          </a:p>
        </p:txBody>
      </p:sp>
    </p:spTree>
    <p:extLst>
      <p:ext uri="{BB962C8B-B14F-4D97-AF65-F5344CB8AC3E}">
        <p14:creationId xmlns:p14="http://schemas.microsoft.com/office/powerpoint/2010/main" val="718130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3CCC-48CF-436E-B4C7-FE8B0D04C7D4}"/>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E4E0D4A8-BD49-4BEC-B6A4-8A1C76240D32}"/>
              </a:ext>
            </a:extLst>
          </p:cNvPr>
          <p:cNvSpPr>
            <a:spLocks noGrp="1"/>
          </p:cNvSpPr>
          <p:nvPr>
            <p:ph idx="1"/>
          </p:nvPr>
        </p:nvSpPr>
        <p:spPr>
          <a:xfrm>
            <a:off x="1097280" y="1346790"/>
            <a:ext cx="5666831" cy="4522303"/>
          </a:xfrm>
        </p:spPr>
        <p:txBody>
          <a:bodyPr/>
          <a:lstStyle/>
          <a:p>
            <a:pPr marL="457200" lvl="0" indent="-419100">
              <a:spcBef>
                <a:spcPts val="0"/>
              </a:spcBef>
              <a:buSzPts val="3000"/>
              <a:buChar char="●"/>
            </a:pPr>
            <a:r>
              <a:rPr lang="en-GB" dirty="0"/>
              <a:t>Required textbooks</a:t>
            </a:r>
          </a:p>
          <a:p>
            <a:pPr marL="914400" lvl="1" indent="-381000">
              <a:spcBef>
                <a:spcPts val="0"/>
              </a:spcBef>
              <a:buSzPts val="2400"/>
              <a:buChar char="○"/>
            </a:pPr>
            <a:r>
              <a:rPr lang="en-GB" dirty="0"/>
              <a:t>Michael L. Scott, Programming Language Pragmatics, Fourth Edition, Morgan Kaufmann, 2016</a:t>
            </a:r>
          </a:p>
          <a:p>
            <a:pPr marL="914400" lvl="1" indent="-381000">
              <a:spcBef>
                <a:spcPts val="0"/>
              </a:spcBef>
              <a:buSzPts val="2400"/>
              <a:buChar char="○"/>
            </a:pPr>
            <a:endParaRPr lang="en-GB" dirty="0"/>
          </a:p>
          <a:p>
            <a:pPr marL="914400" lvl="1" indent="-381000">
              <a:spcBef>
                <a:spcPts val="0"/>
              </a:spcBef>
              <a:buSzPts val="2400"/>
              <a:buChar char="○"/>
            </a:pPr>
            <a:r>
              <a:rPr lang="en-GB" b="1" dirty="0"/>
              <a:t>No book is required to buy </a:t>
            </a:r>
          </a:p>
          <a:p>
            <a:pPr marL="1371600" lvl="2" indent="-381000">
              <a:spcBef>
                <a:spcPts val="0"/>
              </a:spcBef>
              <a:buSzPts val="2400"/>
              <a:buChar char="○"/>
            </a:pPr>
            <a:r>
              <a:rPr lang="en-GB" b="1" dirty="0"/>
              <a:t>Older version available online via the library (not much changed)</a:t>
            </a:r>
          </a:p>
          <a:p>
            <a:pPr marL="1371600" lvl="2" indent="-381000">
              <a:spcBef>
                <a:spcPts val="0"/>
              </a:spcBef>
              <a:buSzPts val="2400"/>
              <a:buChar char="○"/>
            </a:pPr>
            <a:r>
              <a:rPr lang="en-GB" b="1" dirty="0"/>
              <a:t>PDFs are available online</a:t>
            </a:r>
          </a:p>
          <a:p>
            <a:pPr marL="914400" lvl="1" indent="-381000">
              <a:spcBef>
                <a:spcPts val="0"/>
              </a:spcBef>
              <a:buSzPts val="2400"/>
              <a:buChar char="○"/>
            </a:pPr>
            <a:endParaRPr lang="en-GB" b="1" dirty="0"/>
          </a:p>
          <a:p>
            <a:pPr marL="914400" lvl="1" indent="-381000">
              <a:spcBef>
                <a:spcPts val="0"/>
              </a:spcBef>
              <a:buSzPts val="2400"/>
              <a:buChar char="○"/>
            </a:pPr>
            <a:endParaRPr lang="en-GB" b="1" dirty="0"/>
          </a:p>
          <a:p>
            <a:pPr marL="457200" lvl="0" indent="-419100">
              <a:spcBef>
                <a:spcPts val="0"/>
              </a:spcBef>
              <a:buSzPts val="3000"/>
              <a:buChar char="●"/>
            </a:pPr>
            <a:r>
              <a:rPr lang="en-GB" dirty="0"/>
              <a:t>Papers and Slide Handouts</a:t>
            </a:r>
          </a:p>
          <a:p>
            <a:pPr marL="914400" lvl="1" indent="-381000">
              <a:spcBef>
                <a:spcPts val="0"/>
              </a:spcBef>
              <a:buSzPts val="2400"/>
              <a:buChar char="○"/>
            </a:pPr>
            <a:r>
              <a:rPr lang="en-GB" dirty="0"/>
              <a:t>available on the course website</a:t>
            </a:r>
          </a:p>
          <a:p>
            <a:endParaRPr lang="en-US" dirty="0"/>
          </a:p>
        </p:txBody>
      </p:sp>
      <p:sp>
        <p:nvSpPr>
          <p:cNvPr id="4" name="Slide Number Placeholder 3">
            <a:extLst>
              <a:ext uri="{FF2B5EF4-FFF2-40B4-BE49-F238E27FC236}">
                <a16:creationId xmlns:a16="http://schemas.microsoft.com/office/drawing/2014/main" id="{382EAC70-6B42-4009-B059-73FCC2A16C84}"/>
              </a:ext>
            </a:extLst>
          </p:cNvPr>
          <p:cNvSpPr>
            <a:spLocks noGrp="1"/>
          </p:cNvSpPr>
          <p:nvPr>
            <p:ph type="sldNum" sz="quarter" idx="12"/>
          </p:nvPr>
        </p:nvSpPr>
        <p:spPr/>
        <p:txBody>
          <a:bodyPr/>
          <a:lstStyle/>
          <a:p>
            <a:fld id="{AE69B6FE-335D-294E-B2E9-E84AA8EFAFC4}" type="slidenum">
              <a:rPr lang="en-US" smtClean="0"/>
              <a:t>38</a:t>
            </a:fld>
            <a:endParaRPr lang="en-US"/>
          </a:p>
        </p:txBody>
      </p:sp>
      <p:pic>
        <p:nvPicPr>
          <p:cNvPr id="8" name="Picture 7">
            <a:extLst>
              <a:ext uri="{FF2B5EF4-FFF2-40B4-BE49-F238E27FC236}">
                <a16:creationId xmlns:a16="http://schemas.microsoft.com/office/drawing/2014/main" id="{E33ABD37-E80B-4657-AF48-EE1108187AEA}"/>
              </a:ext>
            </a:extLst>
          </p:cNvPr>
          <p:cNvPicPr>
            <a:picLocks noChangeAspect="1"/>
          </p:cNvPicPr>
          <p:nvPr/>
        </p:nvPicPr>
        <p:blipFill>
          <a:blip r:embed="rId2"/>
          <a:stretch>
            <a:fillRect/>
          </a:stretch>
        </p:blipFill>
        <p:spPr>
          <a:xfrm>
            <a:off x="7157472" y="1226691"/>
            <a:ext cx="3867150" cy="4762500"/>
          </a:xfrm>
          <a:prstGeom prst="rect">
            <a:avLst/>
          </a:prstGeom>
        </p:spPr>
      </p:pic>
    </p:spTree>
    <p:extLst>
      <p:ext uri="{BB962C8B-B14F-4D97-AF65-F5344CB8AC3E}">
        <p14:creationId xmlns:p14="http://schemas.microsoft.com/office/powerpoint/2010/main" val="453102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D91A-0BED-4D5F-ADEC-7BDFD843A47F}"/>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48A353C4-FBE2-4F86-A8EA-0BB057B39522}"/>
              </a:ext>
            </a:extLst>
          </p:cNvPr>
          <p:cNvSpPr>
            <a:spLocks noGrp="1"/>
          </p:cNvSpPr>
          <p:nvPr>
            <p:ph idx="1"/>
          </p:nvPr>
        </p:nvSpPr>
        <p:spPr/>
        <p:txBody>
          <a:bodyPr/>
          <a:lstStyle/>
          <a:p>
            <a:r>
              <a:rPr lang="en-US" dirty="0"/>
              <a:t>All announcements will be posted on Piazza</a:t>
            </a:r>
          </a:p>
          <a:p>
            <a:pPr lvl="1"/>
            <a:r>
              <a:rPr lang="en-US" dirty="0"/>
              <a:t>No announcements on Blackboard</a:t>
            </a:r>
          </a:p>
          <a:p>
            <a:pPr lvl="1"/>
            <a:r>
              <a:rPr lang="en-US" dirty="0"/>
              <a:t>No announcements via email (but Piazza should send you emails)</a:t>
            </a:r>
          </a:p>
          <a:p>
            <a:endParaRPr lang="en-US" dirty="0"/>
          </a:p>
        </p:txBody>
      </p:sp>
      <p:sp>
        <p:nvSpPr>
          <p:cNvPr id="4" name="Slide Number Placeholder 3">
            <a:extLst>
              <a:ext uri="{FF2B5EF4-FFF2-40B4-BE49-F238E27FC236}">
                <a16:creationId xmlns:a16="http://schemas.microsoft.com/office/drawing/2014/main" id="{B53F3A1D-E21E-4776-A6FA-55E78D03979B}"/>
              </a:ext>
            </a:extLst>
          </p:cNvPr>
          <p:cNvSpPr>
            <a:spLocks noGrp="1"/>
          </p:cNvSpPr>
          <p:nvPr>
            <p:ph type="sldNum" sz="quarter" idx="12"/>
          </p:nvPr>
        </p:nvSpPr>
        <p:spPr/>
        <p:txBody>
          <a:bodyPr/>
          <a:lstStyle/>
          <a:p>
            <a:fld id="{AE69B6FE-335D-294E-B2E9-E84AA8EFAFC4}" type="slidenum">
              <a:rPr lang="en-US" smtClean="0"/>
              <a:t>39</a:t>
            </a:fld>
            <a:endParaRPr lang="en-US"/>
          </a:p>
        </p:txBody>
      </p:sp>
    </p:spTree>
    <p:extLst>
      <p:ext uri="{BB962C8B-B14F-4D97-AF65-F5344CB8AC3E}">
        <p14:creationId xmlns:p14="http://schemas.microsoft.com/office/powerpoint/2010/main" val="48725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3F12-CEC1-49C8-80DF-07F6E2B8C547}"/>
              </a:ext>
            </a:extLst>
          </p:cNvPr>
          <p:cNvSpPr>
            <a:spLocks noGrp="1"/>
          </p:cNvSpPr>
          <p:nvPr>
            <p:ph type="title"/>
          </p:nvPr>
        </p:nvSpPr>
        <p:spPr/>
        <p:txBody>
          <a:bodyPr/>
          <a:lstStyle/>
          <a:p>
            <a:r>
              <a:rPr lang="en-US" dirty="0"/>
              <a:t>Asking questions</a:t>
            </a:r>
          </a:p>
        </p:txBody>
      </p:sp>
      <p:sp>
        <p:nvSpPr>
          <p:cNvPr id="3" name="Content Placeholder 2">
            <a:extLst>
              <a:ext uri="{FF2B5EF4-FFF2-40B4-BE49-F238E27FC236}">
                <a16:creationId xmlns:a16="http://schemas.microsoft.com/office/drawing/2014/main" id="{64E31382-4DB5-494B-8232-0B30273E5810}"/>
              </a:ext>
            </a:extLst>
          </p:cNvPr>
          <p:cNvSpPr>
            <a:spLocks noGrp="1"/>
          </p:cNvSpPr>
          <p:nvPr>
            <p:ph idx="1"/>
          </p:nvPr>
        </p:nvSpPr>
        <p:spPr>
          <a:xfrm>
            <a:off x="676656" y="1637032"/>
            <a:ext cx="10753725" cy="4907606"/>
          </a:xfrm>
        </p:spPr>
        <p:txBody>
          <a:bodyPr>
            <a:normAutofit/>
          </a:bodyPr>
          <a:lstStyle/>
          <a:p>
            <a:r>
              <a:rPr lang="en-US" dirty="0"/>
              <a:t>In class: raise your hand anytime</a:t>
            </a:r>
          </a:p>
          <a:p>
            <a:r>
              <a:rPr lang="en-US" dirty="0"/>
              <a:t>You can ask questions anonymously with </a:t>
            </a:r>
            <a:r>
              <a:rPr lang="en-US" dirty="0" err="1"/>
              <a:t>PollEverywhere</a:t>
            </a:r>
            <a:r>
              <a:rPr lang="en-US" dirty="0"/>
              <a:t> (</a:t>
            </a:r>
            <a:r>
              <a:rPr lang="en-US" dirty="0">
                <a:hlinkClick r:id="rId3"/>
              </a:rPr>
              <a:t>https://pollev.com/wmansky771</a:t>
            </a:r>
            <a:r>
              <a:rPr lang="en-US" dirty="0"/>
              <a:t>)</a:t>
            </a:r>
          </a:p>
          <a:p>
            <a:r>
              <a:rPr lang="en-US" dirty="0"/>
              <a:t>On </a:t>
            </a:r>
            <a:r>
              <a:rPr lang="en-US" dirty="0">
                <a:hlinkClick r:id="rId4"/>
              </a:rPr>
              <a:t>Piazza</a:t>
            </a:r>
            <a:endParaRPr lang="en-US" dirty="0"/>
          </a:p>
          <a:p>
            <a:pPr lvl="1"/>
            <a:r>
              <a:rPr lang="en-US" dirty="0"/>
              <a:t>Can ask/answer anonymously</a:t>
            </a:r>
          </a:p>
          <a:p>
            <a:pPr lvl="1"/>
            <a:r>
              <a:rPr lang="en-US" dirty="0"/>
              <a:t>Can post privately to instructors</a:t>
            </a:r>
          </a:p>
          <a:p>
            <a:pPr lvl="1"/>
            <a:r>
              <a:rPr lang="en-US" dirty="0"/>
              <a:t>Can answer other students’ questions</a:t>
            </a:r>
          </a:p>
          <a:p>
            <a:r>
              <a:rPr lang="en-US" dirty="0"/>
              <a:t>In office hours</a:t>
            </a:r>
          </a:p>
          <a:p>
            <a:endParaRPr lang="en-US" dirty="0"/>
          </a:p>
          <a:p>
            <a:r>
              <a:rPr lang="en-US" dirty="0"/>
              <a:t>If you have a question, someone else probably has the same question!</a:t>
            </a:r>
          </a:p>
        </p:txBody>
      </p:sp>
      <p:sp>
        <p:nvSpPr>
          <p:cNvPr id="4" name="Slide Number Placeholder 3">
            <a:extLst>
              <a:ext uri="{FF2B5EF4-FFF2-40B4-BE49-F238E27FC236}">
                <a16:creationId xmlns:a16="http://schemas.microsoft.com/office/drawing/2014/main" id="{7CB7564C-1810-4EF8-9A42-180E149448F2}"/>
              </a:ext>
            </a:extLst>
          </p:cNvPr>
          <p:cNvSpPr>
            <a:spLocks noGrp="1"/>
          </p:cNvSpPr>
          <p:nvPr>
            <p:ph type="sldNum" sz="quarter" idx="12"/>
          </p:nvPr>
        </p:nvSpPr>
        <p:spPr/>
        <p:txBody>
          <a:bodyPr/>
          <a:lstStyle/>
          <a:p>
            <a:fld id="{1F1B8572-414E-4329-B0B0-F510B92A2987}" type="slidenum">
              <a:rPr lang="en-US" smtClean="0"/>
              <a:pPr/>
              <a:t>4</a:t>
            </a:fld>
            <a:endParaRPr lang="en-US" dirty="0"/>
          </a:p>
        </p:txBody>
      </p:sp>
    </p:spTree>
    <p:extLst>
      <p:ext uri="{BB962C8B-B14F-4D97-AF65-F5344CB8AC3E}">
        <p14:creationId xmlns:p14="http://schemas.microsoft.com/office/powerpoint/2010/main" val="1026729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790F-1EFF-485B-A83C-AF8386F283F2}"/>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B7A18BFE-F607-4847-A4A5-478CFE6DF18B}"/>
              </a:ext>
            </a:extLst>
          </p:cNvPr>
          <p:cNvSpPr>
            <a:spLocks noGrp="1"/>
          </p:cNvSpPr>
          <p:nvPr>
            <p:ph idx="1"/>
          </p:nvPr>
        </p:nvSpPr>
        <p:spPr/>
        <p:txBody>
          <a:bodyPr/>
          <a:lstStyle/>
          <a:p>
            <a:r>
              <a:rPr lang="en-US" dirty="0"/>
              <a:t>On BB Collab</a:t>
            </a:r>
          </a:p>
          <a:p>
            <a:pPr lvl="1"/>
            <a:r>
              <a:rPr lang="en-US" dirty="0"/>
              <a:t>Same as online lectures</a:t>
            </a:r>
          </a:p>
          <a:p>
            <a:pPr lvl="1"/>
            <a:endParaRPr lang="en-US" dirty="0"/>
          </a:p>
          <a:p>
            <a:r>
              <a:rPr lang="en-US" dirty="0"/>
              <a:t>In person</a:t>
            </a:r>
          </a:p>
          <a:p>
            <a:pPr lvl="1"/>
            <a:endParaRPr lang="en-US" dirty="0"/>
          </a:p>
          <a:p>
            <a:r>
              <a:rPr lang="en-US" dirty="0"/>
              <a:t>Professor: 10-11 Monday, 2-3 Thursday</a:t>
            </a:r>
          </a:p>
          <a:p>
            <a:pPr lvl="1"/>
            <a:r>
              <a:rPr lang="en-US" dirty="0"/>
              <a:t>In-person office: SEO 1331 (have to take the </a:t>
            </a:r>
            <a:br>
              <a:rPr lang="en-US" dirty="0"/>
            </a:br>
            <a:r>
              <a:rPr lang="en-US" dirty="0"/>
              <a:t>stairs from 12 to 13)</a:t>
            </a:r>
          </a:p>
          <a:p>
            <a:endParaRPr lang="en-US" dirty="0"/>
          </a:p>
          <a:p>
            <a:r>
              <a:rPr lang="en-US" dirty="0"/>
              <a:t>TA: 2-3 Tuesday, 3-4 Wednesday</a:t>
            </a:r>
          </a:p>
          <a:p>
            <a:pPr lvl="1"/>
            <a:r>
              <a:rPr lang="en-US" dirty="0"/>
              <a:t>In-person office: TBD</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F32F9DC7-9196-4C89-8630-DDD9C8BD637B}"/>
              </a:ext>
            </a:extLst>
          </p:cNvPr>
          <p:cNvSpPr>
            <a:spLocks noGrp="1"/>
          </p:cNvSpPr>
          <p:nvPr>
            <p:ph type="sldNum" sz="quarter" idx="12"/>
          </p:nvPr>
        </p:nvSpPr>
        <p:spPr/>
        <p:txBody>
          <a:bodyPr/>
          <a:lstStyle/>
          <a:p>
            <a:fld id="{83AD8ACD-29C2-4661-8CCF-56AFB7336F5C}" type="slidenum">
              <a:rPr lang="en-US" smtClean="0"/>
              <a:pPr/>
              <a:t>40</a:t>
            </a:fld>
            <a:endParaRPr lang="en-US" dirty="0"/>
          </a:p>
        </p:txBody>
      </p:sp>
      <p:sp>
        <p:nvSpPr>
          <p:cNvPr id="7" name="Rectangle: Rounded Corners 6">
            <a:extLst>
              <a:ext uri="{FF2B5EF4-FFF2-40B4-BE49-F238E27FC236}">
                <a16:creationId xmlns:a16="http://schemas.microsoft.com/office/drawing/2014/main" id="{AFD18924-6B28-4D4A-B7C3-F2FB1AD309ED}"/>
              </a:ext>
            </a:extLst>
          </p:cNvPr>
          <p:cNvSpPr/>
          <p:nvPr/>
        </p:nvSpPr>
        <p:spPr>
          <a:xfrm>
            <a:off x="7462299" y="1952045"/>
            <a:ext cx="4027336" cy="2381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ysClr val="windowText" lastClr="000000"/>
                </a:solidFill>
              </a:rPr>
              <a:t>Can you make it to office hours?</a:t>
            </a:r>
          </a:p>
          <a:p>
            <a:pPr marL="342900" indent="-342900" algn="ctr">
              <a:buAutoNum type="alphaLcParenR"/>
            </a:pPr>
            <a:r>
              <a:rPr lang="en-US" sz="2400" dirty="0">
                <a:solidFill>
                  <a:sysClr val="windowText" lastClr="000000"/>
                </a:solidFill>
              </a:rPr>
              <a:t>Yes for all</a:t>
            </a:r>
          </a:p>
          <a:p>
            <a:pPr marL="342900" indent="-342900" algn="ctr">
              <a:buAutoNum type="alphaLcParenR"/>
            </a:pPr>
            <a:r>
              <a:rPr lang="en-US" sz="2400" dirty="0">
                <a:solidFill>
                  <a:sysClr val="windowText" lastClr="000000"/>
                </a:solidFill>
              </a:rPr>
              <a:t>Yes for one</a:t>
            </a:r>
          </a:p>
          <a:p>
            <a:pPr marL="342900" indent="-342900" algn="ctr">
              <a:buAutoNum type="alphaLcParenR"/>
            </a:pPr>
            <a:r>
              <a:rPr lang="en-US" sz="2400" dirty="0">
                <a:solidFill>
                  <a:sysClr val="windowText" lastClr="000000"/>
                </a:solidFill>
              </a:rPr>
              <a:t>Yes for two</a:t>
            </a:r>
          </a:p>
          <a:p>
            <a:pPr marL="342900" indent="-342900" algn="ctr">
              <a:buAutoNum type="alphaLcParenR"/>
            </a:pPr>
            <a:r>
              <a:rPr lang="en-US" sz="2400" dirty="0">
                <a:solidFill>
                  <a:sysClr val="windowText" lastClr="000000"/>
                </a:solidFill>
              </a:rPr>
              <a:t>No for all</a:t>
            </a:r>
          </a:p>
        </p:txBody>
      </p:sp>
      <p:pic>
        <p:nvPicPr>
          <p:cNvPr id="4" name="Picture 3" descr="A picture containing drawing&#10;&#10;Description automatically generated">
            <a:extLst>
              <a:ext uri="{FF2B5EF4-FFF2-40B4-BE49-F238E27FC236}">
                <a16:creationId xmlns:a16="http://schemas.microsoft.com/office/drawing/2014/main" id="{FF214958-976F-72D1-FFA7-F0EED48D8BA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059078" y="4659248"/>
            <a:ext cx="1269564" cy="1269564"/>
          </a:xfrm>
          <a:prstGeom prst="rect">
            <a:avLst/>
          </a:prstGeom>
        </p:spPr>
      </p:pic>
    </p:spTree>
    <p:extLst>
      <p:ext uri="{BB962C8B-B14F-4D97-AF65-F5344CB8AC3E}">
        <p14:creationId xmlns:p14="http://schemas.microsoft.com/office/powerpoint/2010/main" val="1657821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83AD-65B1-44E9-AFBB-555ACA96EDFD}"/>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F7A77047-BFBD-400B-B70A-0CFE2B57DE35}"/>
              </a:ext>
            </a:extLst>
          </p:cNvPr>
          <p:cNvSpPr>
            <a:spLocks noGrp="1"/>
          </p:cNvSpPr>
          <p:nvPr>
            <p:ph idx="1"/>
          </p:nvPr>
        </p:nvSpPr>
        <p:spPr>
          <a:xfrm>
            <a:off x="1097280" y="1149292"/>
            <a:ext cx="10638812" cy="4719802"/>
          </a:xfrm>
        </p:spPr>
        <p:txBody>
          <a:bodyPr/>
          <a:lstStyle/>
          <a:p>
            <a:r>
              <a:rPr lang="en-US" dirty="0"/>
              <a:t>I understand you may lose days</a:t>
            </a:r>
          </a:p>
          <a:p>
            <a:pPr lvl="1"/>
            <a:r>
              <a:rPr lang="en-US" dirty="0"/>
              <a:t>Personal and family related issues due to the pandemic</a:t>
            </a:r>
          </a:p>
          <a:p>
            <a:pPr lvl="1"/>
            <a:r>
              <a:rPr lang="en-US" dirty="0"/>
              <a:t>Finding a job in the current market</a:t>
            </a:r>
          </a:p>
          <a:p>
            <a:r>
              <a:rPr lang="en-US" dirty="0"/>
              <a:t>You can skip 5 lectures and still get full attendance</a:t>
            </a:r>
          </a:p>
          <a:p>
            <a:r>
              <a:rPr lang="en-US" dirty="0"/>
              <a:t>You can follow lectures through the recording</a:t>
            </a:r>
          </a:p>
          <a:p>
            <a:r>
              <a:rPr lang="en-US" dirty="0"/>
              <a:t>Assignment resubmission policy</a:t>
            </a:r>
          </a:p>
          <a:p>
            <a:r>
              <a:rPr lang="en-US" dirty="0"/>
              <a:t>In-person exams</a:t>
            </a:r>
          </a:p>
          <a:p>
            <a:pPr lvl="1"/>
            <a:r>
              <a:rPr lang="en-US" dirty="0"/>
              <a:t>2 days in the whole semester that you do have to be available</a:t>
            </a:r>
          </a:p>
          <a:p>
            <a:pPr lvl="1"/>
            <a:r>
              <a:rPr lang="en-US" dirty="0"/>
              <a:t>Remote students in different </a:t>
            </a:r>
            <a:r>
              <a:rPr lang="en-US" dirty="0" err="1"/>
              <a:t>timezones</a:t>
            </a:r>
            <a:r>
              <a:rPr lang="en-US" dirty="0"/>
              <a:t>:  Please message me on Piazza</a:t>
            </a:r>
          </a:p>
          <a:p>
            <a:pPr lvl="1"/>
            <a:r>
              <a:rPr lang="en-US" dirty="0"/>
              <a:t>Students with special accommodations:  Please message me on Piazza</a:t>
            </a:r>
          </a:p>
        </p:txBody>
      </p:sp>
      <p:sp>
        <p:nvSpPr>
          <p:cNvPr id="5" name="Slide Number Placeholder 4">
            <a:extLst>
              <a:ext uri="{FF2B5EF4-FFF2-40B4-BE49-F238E27FC236}">
                <a16:creationId xmlns:a16="http://schemas.microsoft.com/office/drawing/2014/main" id="{A346BF9A-6437-4780-9E07-8CACCAFC315A}"/>
              </a:ext>
            </a:extLst>
          </p:cNvPr>
          <p:cNvSpPr>
            <a:spLocks noGrp="1"/>
          </p:cNvSpPr>
          <p:nvPr>
            <p:ph type="sldNum" sz="quarter" idx="12"/>
          </p:nvPr>
        </p:nvSpPr>
        <p:spPr/>
        <p:txBody>
          <a:bodyPr/>
          <a:lstStyle/>
          <a:p>
            <a:fld id="{83AD8ACD-29C2-4661-8CCF-56AFB7336F5C}" type="slidenum">
              <a:rPr lang="en-US" smtClean="0"/>
              <a:pPr/>
              <a:t>41</a:t>
            </a:fld>
            <a:endParaRPr lang="en-US" dirty="0"/>
          </a:p>
        </p:txBody>
      </p:sp>
    </p:spTree>
    <p:extLst>
      <p:ext uri="{BB962C8B-B14F-4D97-AF65-F5344CB8AC3E}">
        <p14:creationId xmlns:p14="http://schemas.microsoft.com/office/powerpoint/2010/main" val="1639785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1618-E3EE-4EA9-AF7A-04F5F5A7A614}"/>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1D7D5CDF-31F7-4718-B9C4-E8BC720436C7}"/>
              </a:ext>
            </a:extLst>
          </p:cNvPr>
          <p:cNvSpPr>
            <a:spLocks noGrp="1"/>
          </p:cNvSpPr>
          <p:nvPr>
            <p:ph idx="1"/>
          </p:nvPr>
        </p:nvSpPr>
        <p:spPr/>
        <p:txBody>
          <a:bodyPr/>
          <a:lstStyle/>
          <a:p>
            <a:r>
              <a:rPr lang="en-US" dirty="0"/>
              <a:t>The whole semester will look the same</a:t>
            </a:r>
          </a:p>
          <a:p>
            <a:pPr lvl="1"/>
            <a:r>
              <a:rPr lang="en-US" dirty="0"/>
              <a:t>Get used to the first couple of weeks</a:t>
            </a:r>
          </a:p>
          <a:p>
            <a:pPr lvl="1"/>
            <a:r>
              <a:rPr lang="en-US" dirty="0"/>
              <a:t>Everything will be very similar to those weeks</a:t>
            </a:r>
          </a:p>
          <a:p>
            <a:pPr lvl="1"/>
            <a:r>
              <a:rPr lang="en-US" dirty="0"/>
              <a:t>“Minimize surprises”</a:t>
            </a:r>
          </a:p>
          <a:p>
            <a:r>
              <a:rPr lang="en-US" dirty="0"/>
              <a:t>We can adjust things that don’t work</a:t>
            </a:r>
          </a:p>
          <a:p>
            <a:pPr lvl="1"/>
            <a:r>
              <a:rPr lang="en-US" dirty="0"/>
              <a:t>I’m always open for feedback</a:t>
            </a:r>
          </a:p>
          <a:p>
            <a:pPr lvl="1"/>
            <a:r>
              <a:rPr lang="en-US" dirty="0"/>
              <a:t>If something is fundamentally not working, we’ll change it</a:t>
            </a:r>
          </a:p>
          <a:p>
            <a:pPr lvl="1"/>
            <a:r>
              <a:rPr lang="en-US" dirty="0"/>
              <a:t>Curving at the end will help fix things</a:t>
            </a:r>
          </a:p>
        </p:txBody>
      </p:sp>
      <p:sp>
        <p:nvSpPr>
          <p:cNvPr id="5" name="Slide Number Placeholder 4">
            <a:extLst>
              <a:ext uri="{FF2B5EF4-FFF2-40B4-BE49-F238E27FC236}">
                <a16:creationId xmlns:a16="http://schemas.microsoft.com/office/drawing/2014/main" id="{70F0C0D6-CA15-4983-BF3B-710B04E1388A}"/>
              </a:ext>
            </a:extLst>
          </p:cNvPr>
          <p:cNvSpPr>
            <a:spLocks noGrp="1"/>
          </p:cNvSpPr>
          <p:nvPr>
            <p:ph type="sldNum" sz="quarter" idx="12"/>
          </p:nvPr>
        </p:nvSpPr>
        <p:spPr/>
        <p:txBody>
          <a:bodyPr/>
          <a:lstStyle/>
          <a:p>
            <a:fld id="{83AD8ACD-29C2-4661-8CCF-56AFB7336F5C}" type="slidenum">
              <a:rPr lang="en-US" smtClean="0"/>
              <a:pPr/>
              <a:t>42</a:t>
            </a:fld>
            <a:endParaRPr lang="en-US" dirty="0"/>
          </a:p>
        </p:txBody>
      </p:sp>
    </p:spTree>
    <p:extLst>
      <p:ext uri="{BB962C8B-B14F-4D97-AF65-F5344CB8AC3E}">
        <p14:creationId xmlns:p14="http://schemas.microsoft.com/office/powerpoint/2010/main" val="4282103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1BA4-F421-4671-9335-1D367E9322D9}"/>
              </a:ext>
            </a:extLst>
          </p:cNvPr>
          <p:cNvSpPr>
            <a:spLocks noGrp="1"/>
          </p:cNvSpPr>
          <p:nvPr>
            <p:ph type="title"/>
          </p:nvPr>
        </p:nvSpPr>
        <p:spPr/>
        <p:txBody>
          <a:bodyPr/>
          <a:lstStyle/>
          <a:p>
            <a:r>
              <a:rPr lang="en-US" dirty="0"/>
              <a:t>Self-Care</a:t>
            </a:r>
          </a:p>
        </p:txBody>
      </p:sp>
      <p:sp>
        <p:nvSpPr>
          <p:cNvPr id="5" name="Slide Number Placeholder 4">
            <a:extLst>
              <a:ext uri="{FF2B5EF4-FFF2-40B4-BE49-F238E27FC236}">
                <a16:creationId xmlns:a16="http://schemas.microsoft.com/office/drawing/2014/main" id="{1C6040BA-E1B2-4AAC-8FA0-FD5B7E28CDC8}"/>
              </a:ext>
            </a:extLst>
          </p:cNvPr>
          <p:cNvSpPr>
            <a:spLocks noGrp="1"/>
          </p:cNvSpPr>
          <p:nvPr>
            <p:ph type="sldNum" sz="quarter" idx="12"/>
          </p:nvPr>
        </p:nvSpPr>
        <p:spPr/>
        <p:txBody>
          <a:bodyPr/>
          <a:lstStyle/>
          <a:p>
            <a:fld id="{83AD8ACD-29C2-4661-8CCF-56AFB7336F5C}" type="slidenum">
              <a:rPr lang="en-US" smtClean="0"/>
              <a:pPr/>
              <a:t>43</a:t>
            </a:fld>
            <a:endParaRPr lang="en-US" dirty="0"/>
          </a:p>
        </p:txBody>
      </p:sp>
      <p:sp>
        <p:nvSpPr>
          <p:cNvPr id="6" name="Rectangle 1">
            <a:extLst>
              <a:ext uri="{FF2B5EF4-FFF2-40B4-BE49-F238E27FC236}">
                <a16:creationId xmlns:a16="http://schemas.microsoft.com/office/drawing/2014/main" id="{27A907E3-00CD-46BB-8993-B160FDDDD15A}"/>
              </a:ext>
            </a:extLst>
          </p:cNvPr>
          <p:cNvSpPr>
            <a:spLocks noGrp="1" noChangeArrowheads="1"/>
          </p:cNvSpPr>
          <p:nvPr>
            <p:ph idx="1"/>
          </p:nvPr>
        </p:nvSpPr>
        <p:spPr bwMode="auto">
          <a:xfrm>
            <a:off x="1097280" y="1174347"/>
            <a:ext cx="10726493"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 Sleep, eat, exercise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 Take time off work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 “Pomodoro technique” to focus on tasks</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sng" strike="noStrike" cap="none" normalizeH="0" baseline="0" dirty="0">
                <a:ln>
                  <a:noFill/>
                </a:ln>
                <a:solidFill>
                  <a:srgbClr val="FF5252"/>
                </a:solidFill>
                <a:effectLst/>
                <a:latin typeface="&amp;quot"/>
                <a:cs typeface="Times New Roman" panose="02020603050405020304" pitchFamily="18" charset="0"/>
                <a:hlinkClick r:id="rId2"/>
              </a:rPr>
              <a:t>https://en.wikipedia.org/wiki/Pomodoro_Technique</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 “Getting things done” for time management</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sng" strike="noStrike" cap="none" normalizeH="0" baseline="0" dirty="0">
                <a:ln>
                  <a:noFill/>
                </a:ln>
                <a:solidFill>
                  <a:srgbClr val="FF5252"/>
                </a:solidFill>
                <a:effectLst/>
                <a:latin typeface="&amp;quot"/>
                <a:cs typeface="Times New Roman" panose="02020603050405020304" pitchFamily="18" charset="0"/>
                <a:hlinkClick r:id="rId3"/>
              </a:rPr>
              <a:t>https://en.wikipedia.org/wiki/Getting_Things_Done</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 7 ways to maximize misery</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sng" strike="noStrike" cap="none" normalizeH="0" baseline="0" dirty="0">
                <a:ln>
                  <a:noFill/>
                </a:ln>
                <a:solidFill>
                  <a:srgbClr val="FF5252"/>
                </a:solidFill>
                <a:effectLst/>
                <a:latin typeface="&amp;quot"/>
                <a:cs typeface="Times New Roman" panose="02020603050405020304" pitchFamily="18" charset="0"/>
                <a:hlinkClick r:id="rId4"/>
              </a:rPr>
              <a:t>https://www.youtube.com/watch?v=LO1mTELoj6o</a:t>
            </a:r>
            <a:endParaRPr kumimoji="0" lang="en-US" altLang="en-US" sz="2800" b="0" i="0" u="none" strike="noStrike" cap="none" normalizeH="0" baseline="0" dirty="0">
              <a:ln>
                <a:noFill/>
              </a:ln>
              <a:solidFill>
                <a:srgbClr val="616161"/>
              </a:solidFill>
              <a:effectLst/>
              <a:latin typeface="&amp;quot"/>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616161"/>
                </a:solidFill>
                <a:effectLst/>
                <a:latin typeface="&amp;quot"/>
                <a:cs typeface="Times New Roman" panose="02020603050405020304" pitchFamily="18" charset="0"/>
              </a:rPr>
              <a:t>Book “How to Be Miserable: 40 Strategies  You Already Use” by Paterson PhD, Randy J.</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500" b="0" i="0" u="none" strike="noStrike" cap="none" normalizeH="0" baseline="0" dirty="0">
                <a:ln>
                  <a:noFill/>
                </a:ln>
                <a:solidFill>
                  <a:schemeClr val="tx1"/>
                </a:solidFill>
                <a:effectLst/>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8" name="Picture 7" descr="A picture containing ball&#10;&#10;Description automatically generated">
            <a:extLst>
              <a:ext uri="{FF2B5EF4-FFF2-40B4-BE49-F238E27FC236}">
                <a16:creationId xmlns:a16="http://schemas.microsoft.com/office/drawing/2014/main" id="{0B9E8A4A-DC88-4F29-92CB-702BB6B4E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2803" y="1316145"/>
            <a:ext cx="1672877" cy="1672877"/>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24EF26E-CB3C-4AA4-A40F-84B78A9DC4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1346" y="5273012"/>
            <a:ext cx="2535336" cy="1392298"/>
          </a:xfrm>
          <a:prstGeom prst="rect">
            <a:avLst/>
          </a:prstGeom>
        </p:spPr>
      </p:pic>
    </p:spTree>
    <p:extLst>
      <p:ext uri="{BB962C8B-B14F-4D97-AF65-F5344CB8AC3E}">
        <p14:creationId xmlns:p14="http://schemas.microsoft.com/office/powerpoint/2010/main" val="1905423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A9F1-6410-4468-ACE7-AC5BC6D292AB}"/>
              </a:ext>
            </a:extLst>
          </p:cNvPr>
          <p:cNvSpPr>
            <a:spLocks noGrp="1"/>
          </p:cNvSpPr>
          <p:nvPr>
            <p:ph type="title"/>
          </p:nvPr>
        </p:nvSpPr>
        <p:spPr/>
        <p:txBody>
          <a:bodyPr/>
          <a:lstStyle/>
          <a:p>
            <a:r>
              <a:rPr lang="en-US" dirty="0"/>
              <a:t>Resources</a:t>
            </a:r>
          </a:p>
        </p:txBody>
      </p:sp>
      <p:sp>
        <p:nvSpPr>
          <p:cNvPr id="5" name="Slide Number Placeholder 4">
            <a:extLst>
              <a:ext uri="{FF2B5EF4-FFF2-40B4-BE49-F238E27FC236}">
                <a16:creationId xmlns:a16="http://schemas.microsoft.com/office/drawing/2014/main" id="{29EF2395-FE5C-45DB-A488-4A3169B9A881}"/>
              </a:ext>
            </a:extLst>
          </p:cNvPr>
          <p:cNvSpPr>
            <a:spLocks noGrp="1"/>
          </p:cNvSpPr>
          <p:nvPr>
            <p:ph type="sldNum" sz="quarter" idx="12"/>
          </p:nvPr>
        </p:nvSpPr>
        <p:spPr/>
        <p:txBody>
          <a:bodyPr/>
          <a:lstStyle/>
          <a:p>
            <a:fld id="{83AD8ACD-29C2-4661-8CCF-56AFB7336F5C}" type="slidenum">
              <a:rPr lang="en-US" smtClean="0"/>
              <a:pPr/>
              <a:t>44</a:t>
            </a:fld>
            <a:endParaRPr lang="en-US" dirty="0"/>
          </a:p>
        </p:txBody>
      </p:sp>
      <p:sp>
        <p:nvSpPr>
          <p:cNvPr id="6" name="Rectangle 1">
            <a:extLst>
              <a:ext uri="{FF2B5EF4-FFF2-40B4-BE49-F238E27FC236}">
                <a16:creationId xmlns:a16="http://schemas.microsoft.com/office/drawing/2014/main" id="{506C59AF-0B3B-40C5-9BC2-8D1DCC16FDBC}"/>
              </a:ext>
            </a:extLst>
          </p:cNvPr>
          <p:cNvSpPr>
            <a:spLocks noGrp="1" noChangeArrowheads="1"/>
          </p:cNvSpPr>
          <p:nvPr>
            <p:ph idx="1"/>
          </p:nvPr>
        </p:nvSpPr>
        <p:spPr bwMode="auto">
          <a:xfrm>
            <a:off x="447158" y="1167218"/>
            <a:ext cx="11147091"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rgbClr val="616161"/>
                </a:solidFill>
                <a:effectLst/>
                <a:latin typeface="&amp;quot"/>
                <a:cs typeface="Times New Roman" panose="02020603050405020304" pitchFamily="18" charset="0"/>
              </a:rPr>
              <a:t>Wellness center:</a:t>
            </a:r>
          </a:p>
          <a:p>
            <a:pPr marL="292608" lvl="1" indent="0" eaLnBrk="0" fontAlgn="base" hangingPunct="0">
              <a:lnSpc>
                <a:spcPct val="100000"/>
              </a:lnSpc>
              <a:spcBef>
                <a:spcPct val="0"/>
              </a:spcBef>
              <a:spcAft>
                <a:spcPct val="0"/>
              </a:spcAft>
              <a:buClrTx/>
              <a:buFontTx/>
              <a:buChar char="•"/>
            </a:pPr>
            <a:r>
              <a:rPr kumimoji="0" lang="en-US" altLang="en-US" sz="3600" b="0" i="0" u="none" strike="noStrike" cap="none" normalizeH="0" baseline="0" dirty="0">
                <a:ln>
                  <a:noFill/>
                </a:ln>
                <a:solidFill>
                  <a:srgbClr val="616161"/>
                </a:solidFill>
                <a:effectLst/>
                <a:latin typeface="&amp;quot"/>
                <a:cs typeface="Times New Roman" panose="02020603050405020304" pitchFamily="18" charset="0"/>
              </a:rPr>
              <a:t> </a:t>
            </a:r>
            <a:r>
              <a:rPr kumimoji="0" lang="en-US" altLang="en-US" sz="3600" b="0" i="0" u="sng" strike="noStrike" cap="none" normalizeH="0" baseline="0" dirty="0">
                <a:ln>
                  <a:noFill/>
                </a:ln>
                <a:solidFill>
                  <a:srgbClr val="FF5252"/>
                </a:solidFill>
                <a:effectLst/>
                <a:latin typeface="&amp;quot"/>
                <a:cs typeface="Times New Roman" panose="02020603050405020304" pitchFamily="18" charset="0"/>
                <a:hlinkClick r:id="rId3"/>
              </a:rPr>
              <a:t>https://wellnesscenter.uic.edu/resources-and-services/</a:t>
            </a:r>
            <a:endParaRPr kumimoji="0" lang="en-US" altLang="en-US"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Free food pantry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Free wellness supplies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Stress relief</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rgbClr val="616161"/>
                </a:solidFill>
                <a:effectLst/>
                <a:latin typeface="&amp;quot"/>
                <a:cs typeface="Times New Roman" panose="02020603050405020304" pitchFamily="18" charset="0"/>
              </a:rPr>
              <a:t>Homelessness, addiction help</a:t>
            </a:r>
            <a:endPar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dirty="0">
                <a:ln>
                  <a:noFill/>
                </a:ln>
                <a:solidFill>
                  <a:schemeClr val="tx1"/>
                </a:solidFill>
                <a:effectLst/>
              </a:rPr>
            </a:b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rgbClr val="616161"/>
                </a:solidFill>
                <a:effectLst/>
                <a:latin typeface="&amp;quot"/>
                <a:cs typeface="Times New Roman" panose="02020603050405020304" pitchFamily="18" charset="0"/>
              </a:rPr>
              <a:t>UIC Counseling Center:</a:t>
            </a:r>
          </a:p>
          <a:p>
            <a:pPr marL="292608" lvl="1" indent="0" eaLnBrk="0" fontAlgn="base" hangingPunct="0">
              <a:lnSpc>
                <a:spcPct val="100000"/>
              </a:lnSpc>
              <a:spcBef>
                <a:spcPct val="0"/>
              </a:spcBef>
              <a:spcAft>
                <a:spcPct val="0"/>
              </a:spcAft>
              <a:buClrTx/>
              <a:buFontTx/>
              <a:buChar char="•"/>
            </a:pPr>
            <a:r>
              <a:rPr kumimoji="0" lang="en-US" altLang="en-US" sz="3600" b="0" i="0" u="sng" strike="noStrike" cap="none" normalizeH="0" baseline="0" dirty="0">
                <a:ln>
                  <a:noFill/>
                </a:ln>
                <a:solidFill>
                  <a:srgbClr val="FF5252"/>
                </a:solidFill>
                <a:effectLst/>
                <a:latin typeface="&amp;quot"/>
                <a:cs typeface="Times New Roman" panose="02020603050405020304" pitchFamily="18" charset="0"/>
                <a:hlinkClick r:id="rId4"/>
              </a:rPr>
              <a:t>https://counseling.uic.edu/</a:t>
            </a:r>
            <a:endParaRPr kumimoji="0" lang="en-US" altLang="en-US"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dirty="0">
                <a:ln>
                  <a:noFill/>
                </a:ln>
                <a:solidFill>
                  <a:schemeClr val="tx1"/>
                </a:solidFill>
                <a:effectLst/>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8" name="Picture 7" descr="A brown and white dog&#10;&#10;Description automatically generated">
            <a:extLst>
              <a:ext uri="{FF2B5EF4-FFF2-40B4-BE49-F238E27FC236}">
                <a16:creationId xmlns:a16="http://schemas.microsoft.com/office/drawing/2014/main" id="{8C3118B4-765F-4736-8201-02EA1E4C803C}"/>
              </a:ext>
            </a:extLst>
          </p:cNvPr>
          <p:cNvPicPr>
            <a:picLocks noChangeAspect="1"/>
          </p:cNvPicPr>
          <p:nvPr/>
        </p:nvPicPr>
        <p:blipFill rotWithShape="1">
          <a:blip r:embed="rId5">
            <a:extLst>
              <a:ext uri="{28A0092B-C50C-407E-A947-70E740481C1C}">
                <a14:useLocalDpi xmlns:a14="http://schemas.microsoft.com/office/drawing/2010/main" val="0"/>
              </a:ext>
            </a:extLst>
          </a:blip>
          <a:srcRect l="30997" t="6534" r="11824" b="6680"/>
          <a:stretch/>
        </p:blipFill>
        <p:spPr>
          <a:xfrm>
            <a:off x="7679902" y="2398620"/>
            <a:ext cx="3155474" cy="3578318"/>
          </a:xfrm>
          <a:prstGeom prst="rect">
            <a:avLst/>
          </a:prstGeom>
        </p:spPr>
      </p:pic>
    </p:spTree>
    <p:extLst>
      <p:ext uri="{BB962C8B-B14F-4D97-AF65-F5344CB8AC3E}">
        <p14:creationId xmlns:p14="http://schemas.microsoft.com/office/powerpoint/2010/main" val="4271924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FEDA-DE3A-4FD7-99B6-CB51F2B27CD2}"/>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0781630D-ADD3-49E4-A508-53C22CA98154}"/>
              </a:ext>
            </a:extLst>
          </p:cNvPr>
          <p:cNvSpPr>
            <a:spLocks noGrp="1"/>
          </p:cNvSpPr>
          <p:nvPr>
            <p:ph idx="1"/>
          </p:nvPr>
        </p:nvSpPr>
        <p:spPr>
          <a:xfrm>
            <a:off x="1097280" y="1346790"/>
            <a:ext cx="10058400" cy="5189477"/>
          </a:xfrm>
        </p:spPr>
        <p:txBody>
          <a:bodyPr>
            <a:normAutofit lnSpcReduction="10000"/>
          </a:bodyPr>
          <a:lstStyle/>
          <a:p>
            <a:r>
              <a:rPr lang="en-US" dirty="0"/>
              <a:t>January 20 – Friday</a:t>
            </a:r>
          </a:p>
          <a:p>
            <a:pPr lvl="1"/>
            <a:r>
              <a:rPr lang="en-GB" dirty="0"/>
              <a:t>Last day to complete late registration; </a:t>
            </a:r>
            <a:r>
              <a:rPr lang="en-GB" b="1" dirty="0"/>
              <a:t>last day to add a course(s) or make section changes</a:t>
            </a:r>
            <a:r>
              <a:rPr lang="en-GB" dirty="0"/>
              <a:t>; </a:t>
            </a:r>
            <a:r>
              <a:rPr lang="en-GB" b="1" dirty="0"/>
              <a:t>last day to drop individual courses </a:t>
            </a:r>
            <a:r>
              <a:rPr lang="en-GB" dirty="0"/>
              <a:t>via XE Registration without receiving W (Withdrawn) grade on academic record</a:t>
            </a:r>
          </a:p>
          <a:p>
            <a:r>
              <a:rPr lang="en-US" dirty="0"/>
              <a:t>Feb 28 – Tuesday</a:t>
            </a:r>
          </a:p>
          <a:p>
            <a:pPr lvl="1"/>
            <a:r>
              <a:rPr lang="en-US" dirty="0"/>
              <a:t>Midterm exam</a:t>
            </a:r>
          </a:p>
          <a:p>
            <a:r>
              <a:rPr lang="en-US" dirty="0"/>
              <a:t>March 20-24</a:t>
            </a:r>
          </a:p>
          <a:p>
            <a:pPr lvl="1"/>
            <a:r>
              <a:rPr lang="en-US" dirty="0"/>
              <a:t>Spring break, no class</a:t>
            </a:r>
          </a:p>
          <a:p>
            <a:r>
              <a:rPr lang="en-US" dirty="0"/>
              <a:t>April 27 – Thursday</a:t>
            </a:r>
          </a:p>
          <a:p>
            <a:pPr lvl="1"/>
            <a:r>
              <a:rPr lang="en-US" dirty="0"/>
              <a:t>Last day of class</a:t>
            </a:r>
          </a:p>
          <a:p>
            <a:r>
              <a:rPr lang="en-US" dirty="0"/>
              <a:t>May 1-5</a:t>
            </a:r>
          </a:p>
          <a:p>
            <a:pPr lvl="1"/>
            <a:r>
              <a:rPr lang="en-US" dirty="0"/>
              <a:t>Final examinations</a:t>
            </a:r>
          </a:p>
          <a:p>
            <a:r>
              <a:rPr lang="en-US" dirty="0"/>
              <a:t>May 10</a:t>
            </a:r>
          </a:p>
          <a:p>
            <a:pPr lvl="1"/>
            <a:r>
              <a:rPr lang="en-US" dirty="0"/>
              <a:t>Final grading deadline</a:t>
            </a:r>
          </a:p>
          <a:p>
            <a:endParaRPr lang="en-US" dirty="0"/>
          </a:p>
        </p:txBody>
      </p:sp>
      <p:sp>
        <p:nvSpPr>
          <p:cNvPr id="4" name="Slide Number Placeholder 3">
            <a:extLst>
              <a:ext uri="{FF2B5EF4-FFF2-40B4-BE49-F238E27FC236}">
                <a16:creationId xmlns:a16="http://schemas.microsoft.com/office/drawing/2014/main" id="{790D352E-7489-4E02-9F1A-4B27D4DCC5FC}"/>
              </a:ext>
            </a:extLst>
          </p:cNvPr>
          <p:cNvSpPr>
            <a:spLocks noGrp="1"/>
          </p:cNvSpPr>
          <p:nvPr>
            <p:ph type="sldNum" sz="quarter" idx="12"/>
          </p:nvPr>
        </p:nvSpPr>
        <p:spPr/>
        <p:txBody>
          <a:bodyPr/>
          <a:lstStyle/>
          <a:p>
            <a:fld id="{AE69B6FE-335D-294E-B2E9-E84AA8EFAFC4}" type="slidenum">
              <a:rPr lang="en-US" smtClean="0"/>
              <a:t>45</a:t>
            </a:fld>
            <a:endParaRPr lang="en-US"/>
          </a:p>
        </p:txBody>
      </p:sp>
    </p:spTree>
    <p:extLst>
      <p:ext uri="{BB962C8B-B14F-4D97-AF65-F5344CB8AC3E}">
        <p14:creationId xmlns:p14="http://schemas.microsoft.com/office/powerpoint/2010/main" val="335660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0232-9833-4AE9-89DC-EBB7F5E38EBF}"/>
              </a:ext>
            </a:extLst>
          </p:cNvPr>
          <p:cNvSpPr>
            <a:spLocks noGrp="1"/>
          </p:cNvSpPr>
          <p:nvPr>
            <p:ph type="title"/>
          </p:nvPr>
        </p:nvSpPr>
        <p:spPr/>
        <p:txBody>
          <a:bodyPr/>
          <a:lstStyle/>
          <a:p>
            <a:r>
              <a:rPr lang="en-US" dirty="0"/>
              <a:t>Netiquette</a:t>
            </a:r>
          </a:p>
        </p:txBody>
      </p:sp>
      <p:sp>
        <p:nvSpPr>
          <p:cNvPr id="3" name="Content Placeholder 2">
            <a:extLst>
              <a:ext uri="{FF2B5EF4-FFF2-40B4-BE49-F238E27FC236}">
                <a16:creationId xmlns:a16="http://schemas.microsoft.com/office/drawing/2014/main" id="{4AFC0603-1FB9-49BC-9272-3A43ED8CA00C}"/>
              </a:ext>
            </a:extLst>
          </p:cNvPr>
          <p:cNvSpPr>
            <a:spLocks noGrp="1"/>
          </p:cNvSpPr>
          <p:nvPr>
            <p:ph idx="1"/>
          </p:nvPr>
        </p:nvSpPr>
        <p:spPr>
          <a:xfrm>
            <a:off x="1097280" y="1436914"/>
            <a:ext cx="10058400" cy="4432180"/>
          </a:xfrm>
        </p:spPr>
        <p:txBody>
          <a:bodyPr>
            <a:normAutofit fontScale="77500" lnSpcReduction="20000"/>
          </a:bodyPr>
          <a:lstStyle/>
          <a:p>
            <a:pPr algn="l">
              <a:buFont typeface="+mj-lt"/>
              <a:buAutoNum type="arabicPeriod"/>
            </a:pPr>
            <a:r>
              <a:rPr lang="en-GB" b="0" i="0" dirty="0">
                <a:solidFill>
                  <a:srgbClr val="000000"/>
                </a:solidFill>
                <a:effectLst/>
                <a:latin typeface="inherit"/>
              </a:rPr>
              <a:t>Use </a:t>
            </a:r>
            <a:r>
              <a:rPr lang="en-GB" b="1" i="0" dirty="0">
                <a:solidFill>
                  <a:srgbClr val="000000"/>
                </a:solidFill>
                <a:effectLst/>
                <a:latin typeface="inherit"/>
              </a:rPr>
              <a:t>professional language</a:t>
            </a:r>
            <a:r>
              <a:rPr lang="en-GB" b="0" i="0" dirty="0">
                <a:solidFill>
                  <a:srgbClr val="000000"/>
                </a:solidFill>
                <a:effectLst/>
                <a:latin typeface="inherit"/>
              </a:rPr>
              <a:t>. Always say please and thank you and leave text messaging abbreviations out of messages and posts.  Be positive and constructive in your feedback to replies to students.  </a:t>
            </a:r>
          </a:p>
          <a:p>
            <a:pPr algn="l">
              <a:buFont typeface="+mj-lt"/>
              <a:buAutoNum type="arabicPeriod"/>
            </a:pPr>
            <a:r>
              <a:rPr lang="en-GB" b="1" i="0" dirty="0">
                <a:solidFill>
                  <a:srgbClr val="000000"/>
                </a:solidFill>
                <a:effectLst/>
                <a:latin typeface="inherit"/>
              </a:rPr>
              <a:t>Try not to use all caps</a:t>
            </a:r>
            <a:r>
              <a:rPr lang="en-GB" b="0" i="0" dirty="0">
                <a:solidFill>
                  <a:srgbClr val="000000"/>
                </a:solidFill>
                <a:effectLst/>
                <a:latin typeface="inherit"/>
              </a:rPr>
              <a:t>--it comes across as shouting to the reader. Use "</a:t>
            </a:r>
            <a:r>
              <a:rPr lang="en-GB" b="1" i="0" dirty="0">
                <a:solidFill>
                  <a:srgbClr val="000000"/>
                </a:solidFill>
                <a:effectLst/>
                <a:latin typeface="inherit"/>
              </a:rPr>
              <a:t>bold</a:t>
            </a:r>
            <a:r>
              <a:rPr lang="en-GB" b="0" i="0" dirty="0">
                <a:solidFill>
                  <a:srgbClr val="000000"/>
                </a:solidFill>
                <a:effectLst/>
                <a:latin typeface="inherit"/>
              </a:rPr>
              <a:t>" formatting or use quotes to emphasize a word or phrase. It may be okay at times for headings or to place emphasis on a web page, but try to avoid it when communicating on discussion boards or corresponding with others electronically.</a:t>
            </a:r>
          </a:p>
          <a:p>
            <a:pPr algn="l">
              <a:buFont typeface="+mj-lt"/>
              <a:buAutoNum type="arabicPeriod"/>
            </a:pPr>
            <a:r>
              <a:rPr lang="en-GB" b="0" i="0" dirty="0">
                <a:solidFill>
                  <a:srgbClr val="000000"/>
                </a:solidFill>
                <a:effectLst/>
                <a:latin typeface="inherit"/>
              </a:rPr>
              <a:t>User </a:t>
            </a:r>
            <a:r>
              <a:rPr lang="en-GB" b="1" i="0" dirty="0">
                <a:solidFill>
                  <a:srgbClr val="000000"/>
                </a:solidFill>
                <a:effectLst/>
                <a:latin typeface="inherit"/>
              </a:rPr>
              <a:t>proper language and titles</a:t>
            </a:r>
            <a:r>
              <a:rPr lang="en-GB" b="0" i="0" dirty="0">
                <a:solidFill>
                  <a:srgbClr val="000000"/>
                </a:solidFill>
                <a:effectLst/>
                <a:latin typeface="inherit"/>
              </a:rPr>
              <a:t> – no slang or profanity. Even if a word is one you consider to be "not so bad," it could be offensive to others.  </a:t>
            </a:r>
          </a:p>
          <a:p>
            <a:pPr algn="l">
              <a:buFont typeface="+mj-lt"/>
              <a:buAutoNum type="arabicPeriod"/>
            </a:pPr>
            <a:r>
              <a:rPr lang="en-GB" b="1" i="0" dirty="0">
                <a:solidFill>
                  <a:srgbClr val="000000"/>
                </a:solidFill>
                <a:effectLst/>
                <a:latin typeface="inherit"/>
              </a:rPr>
              <a:t>Review posts and messages before saving</a:t>
            </a:r>
            <a:r>
              <a:rPr lang="en-GB" b="0" i="0" dirty="0">
                <a:solidFill>
                  <a:srgbClr val="000000"/>
                </a:solidFill>
                <a:effectLst/>
                <a:latin typeface="inherit"/>
              </a:rPr>
              <a:t>.  Check for grammar and spelling errors and restate your message when necessary.</a:t>
            </a:r>
          </a:p>
          <a:p>
            <a:pPr algn="l">
              <a:buFont typeface="+mj-lt"/>
              <a:buAutoNum type="arabicPeriod"/>
            </a:pPr>
            <a:r>
              <a:rPr lang="en-GB" b="1" i="0" dirty="0">
                <a:solidFill>
                  <a:srgbClr val="000000"/>
                </a:solidFill>
                <a:effectLst/>
                <a:latin typeface="inherit"/>
              </a:rPr>
              <a:t>Ask for clarification.</a:t>
            </a:r>
            <a:r>
              <a:rPr lang="en-GB" b="0" i="0" dirty="0">
                <a:solidFill>
                  <a:srgbClr val="000000"/>
                </a:solidFill>
                <a:effectLst/>
                <a:latin typeface="inherit"/>
              </a:rPr>
              <a:t> If you do not understand an assignment or feedback from me, please ask for clarification. I will do my best to word my posts/messages as clearly as possible, but in an online environment, I cannot "see" if my messages are being understood.</a:t>
            </a:r>
          </a:p>
          <a:p>
            <a:pPr algn="l">
              <a:buFont typeface="+mj-lt"/>
              <a:buAutoNum type="arabicPeriod"/>
            </a:pPr>
            <a:r>
              <a:rPr lang="en-GB" b="1" i="0" dirty="0">
                <a:solidFill>
                  <a:srgbClr val="000000"/>
                </a:solidFill>
                <a:effectLst/>
                <a:latin typeface="inherit"/>
              </a:rPr>
              <a:t>Consider turning on your camera/microphone on interactions with the instructors</a:t>
            </a:r>
            <a:r>
              <a:rPr lang="en-GB" b="0" i="0" dirty="0">
                <a:solidFill>
                  <a:srgbClr val="000000"/>
                </a:solidFill>
                <a:effectLst/>
                <a:latin typeface="inherit"/>
              </a:rPr>
              <a:t>.  You are encouraged to turn on your camera and microphone during live lectures, and even more so during interactions with the instructor during office hours.  The instructors will always have their camera and microphone on.</a:t>
            </a:r>
          </a:p>
        </p:txBody>
      </p:sp>
      <p:sp>
        <p:nvSpPr>
          <p:cNvPr id="5" name="Slide Number Placeholder 4">
            <a:extLst>
              <a:ext uri="{FF2B5EF4-FFF2-40B4-BE49-F238E27FC236}">
                <a16:creationId xmlns:a16="http://schemas.microsoft.com/office/drawing/2014/main" id="{69E22F7E-3982-493C-B3F0-0262C9001EBE}"/>
              </a:ext>
            </a:extLst>
          </p:cNvPr>
          <p:cNvSpPr>
            <a:spLocks noGrp="1"/>
          </p:cNvSpPr>
          <p:nvPr>
            <p:ph type="sldNum" sz="quarter" idx="12"/>
          </p:nvPr>
        </p:nvSpPr>
        <p:spPr/>
        <p:txBody>
          <a:bodyPr/>
          <a:lstStyle/>
          <a:p>
            <a:fld id="{83AD8ACD-29C2-4661-8CCF-56AFB7336F5C}" type="slidenum">
              <a:rPr lang="en-US" smtClean="0"/>
              <a:pPr/>
              <a:t>46</a:t>
            </a:fld>
            <a:endParaRPr lang="en-US" dirty="0"/>
          </a:p>
        </p:txBody>
      </p:sp>
    </p:spTree>
    <p:extLst>
      <p:ext uri="{BB962C8B-B14F-4D97-AF65-F5344CB8AC3E}">
        <p14:creationId xmlns:p14="http://schemas.microsoft.com/office/powerpoint/2010/main" val="2338541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B40352-277F-1DEC-13B4-4DC1C302C74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7DA9AC87-3708-158C-2F1C-7064A53CE756}"/>
              </a:ext>
            </a:extLst>
          </p:cNvPr>
          <p:cNvSpPr>
            <a:spLocks noGrp="1"/>
          </p:cNvSpPr>
          <p:nvPr>
            <p:ph type="sldNum" sz="quarter" idx="12"/>
          </p:nvPr>
        </p:nvSpPr>
        <p:spPr/>
        <p:txBody>
          <a:bodyPr/>
          <a:lstStyle/>
          <a:p>
            <a:fld id="{1F1B8572-414E-4329-B0B0-F510B92A2987}" type="slidenum">
              <a:rPr lang="en-US" smtClean="0"/>
              <a:t>47</a:t>
            </a:fld>
            <a:endParaRPr lang="en-US"/>
          </a:p>
        </p:txBody>
      </p:sp>
      <p:pic>
        <p:nvPicPr>
          <p:cNvPr id="5" name="Picture 4">
            <a:extLst>
              <a:ext uri="{FF2B5EF4-FFF2-40B4-BE49-F238E27FC236}">
                <a16:creationId xmlns:a16="http://schemas.microsoft.com/office/drawing/2014/main" id="{DF915C92-9ECC-629F-EC10-2E9B743F3269}"/>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419848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9EC1-C166-42FC-97BB-871ADAF2B41B}"/>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400" kern="1200">
                <a:solidFill>
                  <a:schemeClr val="tx1"/>
                </a:solidFill>
                <a:latin typeface="+mj-lt"/>
                <a:ea typeface="+mj-ea"/>
                <a:cs typeface="+mj-cs"/>
              </a:rPr>
              <a:t>Tasks</a:t>
            </a:r>
          </a:p>
        </p:txBody>
      </p:sp>
      <p:sp>
        <p:nvSpPr>
          <p:cNvPr id="4" name="Slide Number Placeholder 3">
            <a:extLst>
              <a:ext uri="{FF2B5EF4-FFF2-40B4-BE49-F238E27FC236}">
                <a16:creationId xmlns:a16="http://schemas.microsoft.com/office/drawing/2014/main" id="{0661D835-4171-4E6C-8E5C-182A5AEC11A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E69B6FE-335D-294E-B2E9-E84AA8EFAFC4}" type="slidenum">
              <a:rPr lang="en-US" smtClean="0"/>
              <a:pPr>
                <a:spcAft>
                  <a:spcPts val="600"/>
                </a:spcAft>
              </a:pPr>
              <a:t>48</a:t>
            </a:fld>
            <a:endParaRPr lang="en-US"/>
          </a:p>
        </p:txBody>
      </p:sp>
      <p:graphicFrame>
        <p:nvGraphicFramePr>
          <p:cNvPr id="8" name="Content Placeholder 2">
            <a:extLst>
              <a:ext uri="{FF2B5EF4-FFF2-40B4-BE49-F238E27FC236}">
                <a16:creationId xmlns:a16="http://schemas.microsoft.com/office/drawing/2014/main" id="{34246F19-D0E5-44A0-82AE-7A95EADA8BBE}"/>
              </a:ext>
            </a:extLst>
          </p:cNvPr>
          <p:cNvGraphicFramePr/>
          <p:nvPr>
            <p:extLst>
              <p:ext uri="{D42A27DB-BD31-4B8C-83A1-F6EECF244321}">
                <p14:modId xmlns:p14="http://schemas.microsoft.com/office/powerpoint/2010/main" val="316096443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53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B40352-277F-1DEC-13B4-4DC1C302C74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7DA9AC87-3708-158C-2F1C-7064A53CE756}"/>
              </a:ext>
            </a:extLst>
          </p:cNvPr>
          <p:cNvSpPr>
            <a:spLocks noGrp="1"/>
          </p:cNvSpPr>
          <p:nvPr>
            <p:ph type="sldNum" sz="quarter" idx="12"/>
          </p:nvPr>
        </p:nvSpPr>
        <p:spPr/>
        <p:txBody>
          <a:bodyPr/>
          <a:lstStyle/>
          <a:p>
            <a:fld id="{1F1B8572-414E-4329-B0B0-F510B92A2987}" type="slidenum">
              <a:rPr lang="en-US" smtClean="0"/>
              <a:t>5</a:t>
            </a:fld>
            <a:endParaRPr lang="en-US"/>
          </a:p>
        </p:txBody>
      </p:sp>
      <p:pic>
        <p:nvPicPr>
          <p:cNvPr id="5" name="Picture 4">
            <a:extLst>
              <a:ext uri="{FF2B5EF4-FFF2-40B4-BE49-F238E27FC236}">
                <a16:creationId xmlns:a16="http://schemas.microsoft.com/office/drawing/2014/main" id="{DF915C92-9ECC-629F-EC10-2E9B743F3269}"/>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86273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p:txBody>
          <a:bodyPr/>
          <a:lstStyle/>
          <a:p>
            <a:r>
              <a:rPr lang="en-US" sz="4800" dirty="0"/>
              <a:t>Object-Oriented </a:t>
            </a:r>
            <a:r>
              <a:rPr lang="en-US" sz="4800" dirty="0" err="1"/>
              <a:t>Langs</a:t>
            </a:r>
            <a:r>
              <a:rPr lang="en-US" sz="4800" dirty="0"/>
              <a:t> and </a:t>
            </a:r>
            <a:r>
              <a:rPr lang="en-US" sz="4800" dirty="0" err="1"/>
              <a:t>Envs</a:t>
            </a:r>
            <a:endParaRPr lang="en-US" sz="4800" dirty="0"/>
          </a:p>
        </p:txBody>
      </p:sp>
      <p:sp>
        <p:nvSpPr>
          <p:cNvPr id="107" name="Google Shape;107;p18"/>
          <p:cNvSpPr txBox="1">
            <a:spLocks noGrp="1"/>
          </p:cNvSpPr>
          <p:nvPr>
            <p:ph idx="1"/>
          </p:nvPr>
        </p:nvSpPr>
        <p:spPr/>
        <p:txBody>
          <a:bodyPr/>
          <a:lstStyle/>
          <a:p>
            <a:r>
              <a:rPr lang="en-GB" dirty="0"/>
              <a:t>Object-Oriented​</a:t>
            </a:r>
          </a:p>
          <a:p>
            <a:pPr lvl="1"/>
            <a:r>
              <a:rPr lang="en-GB" dirty="0"/>
              <a:t>Programming style where data and code are bundled together in </a:t>
            </a:r>
            <a:r>
              <a:rPr lang="en-GB" i="1" dirty="0"/>
              <a:t>objects</a:t>
            </a:r>
          </a:p>
          <a:p>
            <a:r>
              <a:rPr lang="en-GB" dirty="0"/>
              <a:t>(Programming) Languages​</a:t>
            </a:r>
          </a:p>
          <a:p>
            <a:pPr lvl="1"/>
            <a:r>
              <a:rPr lang="en-GB" dirty="0"/>
              <a:t>A vocabulary and set of rules for instructing a computer to perform a task​</a:t>
            </a:r>
          </a:p>
          <a:p>
            <a:pPr lvl="2"/>
            <a:r>
              <a:rPr lang="en-GB" dirty="0"/>
              <a:t>E.g. Java, C++​</a:t>
            </a:r>
          </a:p>
          <a:p>
            <a:r>
              <a:rPr lang="en-GB" dirty="0"/>
              <a:t>Environments​</a:t>
            </a:r>
          </a:p>
          <a:p>
            <a:pPr lvl="1"/>
            <a:r>
              <a:rPr lang="en-GB" dirty="0"/>
              <a:t>Languages do not exist in isolation; they need a set of tools to work​</a:t>
            </a:r>
          </a:p>
          <a:p>
            <a:pPr lvl="2"/>
            <a:r>
              <a:rPr lang="en-GB" dirty="0"/>
              <a:t>E.g. build system (ant, makefile), compiler (clang, gcc), IDE (eclipse)​</a:t>
            </a:r>
          </a:p>
          <a:p>
            <a:endParaRPr lang="en-GB" dirty="0"/>
          </a:p>
          <a:p>
            <a:r>
              <a:rPr lang="en-GB" dirty="0"/>
              <a:t>Goal: Understand what it means for a language to be OO, how it helps, what the choices are, how it affects the way we program</a:t>
            </a:r>
          </a:p>
        </p:txBody>
      </p:sp>
      <p:sp>
        <p:nvSpPr>
          <p:cNvPr id="108" name="Google Shape;108;p18"/>
          <p:cNvSpPr txBox="1">
            <a:spLocks noGrp="1"/>
          </p:cNvSpPr>
          <p:nvPr>
            <p:ph type="sldNum" sz="quarter" idx="12"/>
          </p:nvPr>
        </p:nvSpPr>
        <p:spPr/>
        <p:txBody>
          <a:bodyPr/>
          <a:lstStyle/>
          <a:p>
            <a:fld id="{00000000-1234-1234-1234-123412341234}" type="slidenum">
              <a:rPr lang="en"/>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p:txBody>
          <a:bodyPr/>
          <a:lstStyle/>
          <a:p>
            <a:r>
              <a:rPr lang="en-US" dirty="0"/>
              <a:t>Job Ad</a:t>
            </a:r>
          </a:p>
        </p:txBody>
      </p:sp>
      <p:sp>
        <p:nvSpPr>
          <p:cNvPr id="128" name="Google Shape;128;p21"/>
          <p:cNvSpPr txBox="1">
            <a:spLocks noGrp="1"/>
          </p:cNvSpPr>
          <p:nvPr>
            <p:ph idx="1"/>
          </p:nvPr>
        </p:nvSpPr>
        <p:spPr/>
        <p:txBody>
          <a:bodyPr/>
          <a:lstStyle/>
          <a:p>
            <a:r>
              <a:rPr lang="en-US" dirty="0">
                <a:sym typeface="Arial"/>
              </a:rPr>
              <a:t>Salary &gt;$100,000/</a:t>
            </a:r>
            <a:r>
              <a:rPr lang="en-US" dirty="0" err="1">
                <a:sym typeface="Arial"/>
              </a:rPr>
              <a:t>yr</a:t>
            </a:r>
            <a:endParaRPr lang="en-US" dirty="0">
              <a:sym typeface="Arial"/>
            </a:endParaRPr>
          </a:p>
          <a:p>
            <a:r>
              <a:rPr lang="en-US" dirty="0">
                <a:sym typeface="Arial"/>
              </a:rPr>
              <a:t>Senior Software Engineer - Multi-Device Experience</a:t>
            </a:r>
          </a:p>
          <a:p>
            <a:r>
              <a:rPr lang="en-US" dirty="0">
                <a:sym typeface="Arial"/>
              </a:rPr>
              <a:t>Address complex architectural problems with simple, intuitive design</a:t>
            </a:r>
          </a:p>
          <a:p>
            <a:r>
              <a:rPr lang="en-US" dirty="0">
                <a:sym typeface="Arial"/>
              </a:rPr>
              <a:t>Interest in trying new things and switching between projects as needed</a:t>
            </a:r>
          </a:p>
          <a:p>
            <a:r>
              <a:rPr lang="en-US" dirty="0">
                <a:sym typeface="Arial"/>
              </a:rPr>
              <a:t>Experience with Java or Objective-C/Swift, and Javascript</a:t>
            </a:r>
          </a:p>
          <a:p>
            <a:r>
              <a:rPr lang="en-US" dirty="0">
                <a:sym typeface="Arial"/>
              </a:rPr>
              <a:t>Mobile development, mobile test automation, Typescript, and Node.js</a:t>
            </a:r>
          </a:p>
          <a:p>
            <a:r>
              <a:rPr lang="en-US" dirty="0">
                <a:sym typeface="Arial"/>
              </a:rPr>
              <a:t>…</a:t>
            </a:r>
          </a:p>
          <a:p>
            <a:endParaRPr lang="en-US" dirty="0">
              <a:sym typeface="Arial"/>
            </a:endParaRPr>
          </a:p>
        </p:txBody>
      </p:sp>
      <p:sp>
        <p:nvSpPr>
          <p:cNvPr id="129" name="Google Shape;129;p21"/>
          <p:cNvSpPr txBox="1">
            <a:spLocks noGrp="1"/>
          </p:cNvSpPr>
          <p:nvPr>
            <p:ph type="sldNum" sz="quarter" idx="12"/>
          </p:nvPr>
        </p:nvSpPr>
        <p:spPr/>
        <p:txBody>
          <a:bodyPr/>
          <a:lstStyle/>
          <a:p>
            <a:fld id="{00000000-1234-1234-1234-123412341234}" type="slidenum">
              <a:rPr lang="en"/>
              <a:pP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1C23-FBF6-4B4C-AF5E-BDDA253AC2EA}"/>
              </a:ext>
            </a:extLst>
          </p:cNvPr>
          <p:cNvSpPr>
            <a:spLocks noGrp="1"/>
          </p:cNvSpPr>
          <p:nvPr>
            <p:ph type="title"/>
          </p:nvPr>
        </p:nvSpPr>
        <p:spPr/>
        <p:txBody>
          <a:bodyPr/>
          <a:lstStyle/>
          <a:p>
            <a:r>
              <a:rPr lang="en-US" sz="6600" dirty="0"/>
              <a:t>Example Final Question</a:t>
            </a:r>
          </a:p>
        </p:txBody>
      </p:sp>
      <p:sp>
        <p:nvSpPr>
          <p:cNvPr id="4" name="Slide Number Placeholder 3">
            <a:extLst>
              <a:ext uri="{FF2B5EF4-FFF2-40B4-BE49-F238E27FC236}">
                <a16:creationId xmlns:a16="http://schemas.microsoft.com/office/drawing/2014/main" id="{81DB5069-B1BD-492D-9120-27EE59C77045}"/>
              </a:ext>
            </a:extLst>
          </p:cNvPr>
          <p:cNvSpPr>
            <a:spLocks noGrp="1"/>
          </p:cNvSpPr>
          <p:nvPr>
            <p:ph type="sldNum" sz="quarter" idx="12"/>
          </p:nvPr>
        </p:nvSpPr>
        <p:spPr/>
        <p:txBody>
          <a:bodyPr/>
          <a:lstStyle/>
          <a:p>
            <a:fld id="{AE69B6FE-335D-294E-B2E9-E84AA8EFAFC4}" type="slidenum">
              <a:rPr lang="en-US" smtClean="0"/>
              <a:t>8</a:t>
            </a:fld>
            <a:endParaRPr lang="en-US"/>
          </a:p>
        </p:txBody>
      </p:sp>
      <p:sp>
        <p:nvSpPr>
          <p:cNvPr id="9" name="Rectangle 8">
            <a:extLst>
              <a:ext uri="{FF2B5EF4-FFF2-40B4-BE49-F238E27FC236}">
                <a16:creationId xmlns:a16="http://schemas.microsoft.com/office/drawing/2014/main" id="{6C1F086D-7A14-44C6-BC97-575453DB4FDF}"/>
              </a:ext>
            </a:extLst>
          </p:cNvPr>
          <p:cNvSpPr/>
          <p:nvPr/>
        </p:nvSpPr>
        <p:spPr>
          <a:xfrm>
            <a:off x="1097280" y="1398786"/>
            <a:ext cx="8727204" cy="5206041"/>
          </a:xfrm>
          <a:prstGeom prst="rect">
            <a:avLst/>
          </a:prstGeom>
        </p:spPr>
        <p:txBody>
          <a:bodyPr wrap="square">
            <a:spAutoFit/>
          </a:bodyPr>
          <a:lstStyle/>
          <a:p>
            <a:pPr>
              <a:lnSpc>
                <a:spcPct val="125000"/>
              </a:lnSpc>
            </a:pP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class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BB0066"/>
                </a:solidFill>
                <a:latin typeface="Courier New" panose="02070309020205020404" pitchFamily="49" charset="0"/>
                <a:ea typeface="Times New Roman" panose="02020603050405020304" pitchFamily="18" charset="0"/>
                <a:cs typeface="Courier New" panose="02070309020205020404" pitchFamily="49" charset="0"/>
              </a:rPr>
              <a:t>C</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1</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class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BB0066"/>
                </a:solidFill>
                <a:latin typeface="Courier New" panose="02070309020205020404" pitchFamily="49" charset="0"/>
                <a:ea typeface="Times New Roman" panose="02020603050405020304" pitchFamily="18" charset="0"/>
                <a:cs typeface="Courier New" panose="02070309020205020404" pitchFamily="49" charset="0"/>
              </a:rPr>
              <a:t>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extends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C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2</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(String s)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3</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 }</a:t>
            </a: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C d =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new</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D();</a:t>
            </a:r>
          </a:p>
          <a:p>
            <a:pPr>
              <a:lnSpc>
                <a:spcPct val="107000"/>
              </a:lnSpc>
              <a:spcAft>
                <a:spcPts val="800"/>
              </a:spcAft>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new</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String("CS474");</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r>
              <a:rPr lang="en-US" sz="24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d.</a:t>
            </a:r>
            <a:r>
              <a:rPr lang="en-US" sz="2400" dirty="0" err="1">
                <a:solidFill>
                  <a:srgbClr val="0000CC"/>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endParaRPr lang="en-US" sz="2400" dirty="0">
              <a:effectLst/>
              <a:latin typeface="Courier New" panose="02070309020205020404" pitchFamily="49" charset="0"/>
              <a:ea typeface="Calibri" panose="020F0502020204030204" pitchFamily="34" charset="0"/>
              <a:cs typeface="Courier New" panose="02070309020205020404" pitchFamily="49" charset="0"/>
            </a:endParaRPr>
          </a:p>
        </p:txBody>
      </p:sp>
      <p:sp>
        <p:nvSpPr>
          <p:cNvPr id="10" name="Rectangle: Rounded Corners 9">
            <a:extLst>
              <a:ext uri="{FF2B5EF4-FFF2-40B4-BE49-F238E27FC236}">
                <a16:creationId xmlns:a16="http://schemas.microsoft.com/office/drawing/2014/main" id="{86CD4D1D-D077-492B-B603-505182DD20A4}"/>
              </a:ext>
            </a:extLst>
          </p:cNvPr>
          <p:cNvSpPr/>
          <p:nvPr/>
        </p:nvSpPr>
        <p:spPr>
          <a:xfrm>
            <a:off x="8321749" y="3090530"/>
            <a:ext cx="3402418" cy="3040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Result in Java?</a:t>
            </a:r>
          </a:p>
          <a:p>
            <a:pPr marL="342900" indent="-342900">
              <a:buAutoNum type="alphaLcParenR"/>
            </a:pPr>
            <a:r>
              <a:rPr lang="en-US" sz="2800" dirty="0">
                <a:solidFill>
                  <a:schemeClr val="tx1"/>
                </a:solidFill>
              </a:rPr>
              <a:t>1</a:t>
            </a:r>
          </a:p>
          <a:p>
            <a:pPr marL="342900" indent="-342900">
              <a:buAutoNum type="alphaLcParenR"/>
            </a:pPr>
            <a:r>
              <a:rPr lang="en-US" sz="2800" dirty="0">
                <a:solidFill>
                  <a:schemeClr val="tx1"/>
                </a:solidFill>
              </a:rPr>
              <a:t>2</a:t>
            </a:r>
          </a:p>
          <a:p>
            <a:pPr marL="342900" indent="-342900">
              <a:buAutoNum type="alphaLcParenR"/>
            </a:pPr>
            <a:r>
              <a:rPr lang="en-US" sz="2800" dirty="0">
                <a:solidFill>
                  <a:schemeClr val="tx1"/>
                </a:solidFill>
              </a:rPr>
              <a:t>3</a:t>
            </a:r>
          </a:p>
          <a:p>
            <a:pPr marL="342900" indent="-342900">
              <a:buAutoNum type="alphaLcParenR"/>
            </a:pPr>
            <a:r>
              <a:rPr lang="en-US" sz="2800" dirty="0">
                <a:solidFill>
                  <a:schemeClr val="tx1"/>
                </a:solidFill>
              </a:rPr>
              <a:t>Runtime error</a:t>
            </a:r>
          </a:p>
          <a:p>
            <a:pPr marL="342900" indent="-342900">
              <a:buAutoNum type="alphaLcParenR"/>
            </a:pPr>
            <a:r>
              <a:rPr lang="en-US" sz="2800" dirty="0">
                <a:solidFill>
                  <a:schemeClr val="tx1"/>
                </a:solidFill>
              </a:rPr>
              <a:t>Compilation error</a:t>
            </a:r>
          </a:p>
        </p:txBody>
      </p:sp>
      <p:pic>
        <p:nvPicPr>
          <p:cNvPr id="5" name="Picture 4" descr="A picture containing drawing&#10;&#10;Description automatically generated">
            <a:extLst>
              <a:ext uri="{FF2B5EF4-FFF2-40B4-BE49-F238E27FC236}">
                <a16:creationId xmlns:a16="http://schemas.microsoft.com/office/drawing/2014/main" id="{C6A36AF3-ED6F-51FB-C7D7-5FE72AEDE3E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75251" y="1455270"/>
            <a:ext cx="1269564" cy="1269564"/>
          </a:xfrm>
          <a:prstGeom prst="rect">
            <a:avLst/>
          </a:prstGeom>
        </p:spPr>
      </p:pic>
    </p:spTree>
    <p:extLst>
      <p:ext uri="{BB962C8B-B14F-4D97-AF65-F5344CB8AC3E}">
        <p14:creationId xmlns:p14="http://schemas.microsoft.com/office/powerpoint/2010/main" val="324157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1C23-FBF6-4B4C-AF5E-BDDA253AC2EA}"/>
              </a:ext>
            </a:extLst>
          </p:cNvPr>
          <p:cNvSpPr>
            <a:spLocks noGrp="1"/>
          </p:cNvSpPr>
          <p:nvPr>
            <p:ph type="title"/>
          </p:nvPr>
        </p:nvSpPr>
        <p:spPr/>
        <p:txBody>
          <a:bodyPr/>
          <a:lstStyle/>
          <a:p>
            <a:r>
              <a:rPr lang="en-US" sz="6600" dirty="0"/>
              <a:t>Example Final Question</a:t>
            </a:r>
          </a:p>
        </p:txBody>
      </p:sp>
      <p:sp>
        <p:nvSpPr>
          <p:cNvPr id="4" name="Slide Number Placeholder 3">
            <a:extLst>
              <a:ext uri="{FF2B5EF4-FFF2-40B4-BE49-F238E27FC236}">
                <a16:creationId xmlns:a16="http://schemas.microsoft.com/office/drawing/2014/main" id="{81DB5069-B1BD-492D-9120-27EE59C77045}"/>
              </a:ext>
            </a:extLst>
          </p:cNvPr>
          <p:cNvSpPr>
            <a:spLocks noGrp="1"/>
          </p:cNvSpPr>
          <p:nvPr>
            <p:ph type="sldNum" sz="quarter" idx="12"/>
          </p:nvPr>
        </p:nvSpPr>
        <p:spPr/>
        <p:txBody>
          <a:bodyPr/>
          <a:lstStyle/>
          <a:p>
            <a:fld id="{AE69B6FE-335D-294E-B2E9-E84AA8EFAFC4}" type="slidenum">
              <a:rPr lang="en-US" smtClean="0"/>
              <a:t>9</a:t>
            </a:fld>
            <a:endParaRPr lang="en-US"/>
          </a:p>
        </p:txBody>
      </p:sp>
      <p:sp>
        <p:nvSpPr>
          <p:cNvPr id="9" name="Rectangle 8">
            <a:extLst>
              <a:ext uri="{FF2B5EF4-FFF2-40B4-BE49-F238E27FC236}">
                <a16:creationId xmlns:a16="http://schemas.microsoft.com/office/drawing/2014/main" id="{6C1F086D-7A14-44C6-BC97-575453DB4FDF}"/>
              </a:ext>
            </a:extLst>
          </p:cNvPr>
          <p:cNvSpPr/>
          <p:nvPr/>
        </p:nvSpPr>
        <p:spPr>
          <a:xfrm>
            <a:off x="1097280" y="1398786"/>
            <a:ext cx="8727204" cy="5206041"/>
          </a:xfrm>
          <a:prstGeom prst="rect">
            <a:avLst/>
          </a:prstGeom>
        </p:spPr>
        <p:txBody>
          <a:bodyPr wrap="square">
            <a:spAutoFit/>
          </a:bodyPr>
          <a:lstStyle/>
          <a:p>
            <a:pPr>
              <a:lnSpc>
                <a:spcPct val="125000"/>
              </a:lnSpc>
            </a:pP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class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BB0066"/>
                </a:solidFill>
                <a:latin typeface="Courier New" panose="02070309020205020404" pitchFamily="49" charset="0"/>
                <a:ea typeface="Times New Roman" panose="02020603050405020304" pitchFamily="18" charset="0"/>
                <a:cs typeface="Courier New" panose="02070309020205020404" pitchFamily="49" charset="0"/>
              </a:rPr>
              <a:t>C</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1</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class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BB0066"/>
                </a:solidFill>
                <a:latin typeface="Courier New" panose="02070309020205020404" pitchFamily="49" charset="0"/>
                <a:ea typeface="Times New Roman" panose="02020603050405020304" pitchFamily="18" charset="0"/>
                <a:cs typeface="Courier New" panose="02070309020205020404" pitchFamily="49" charset="0"/>
              </a:rPr>
              <a:t>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extends</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C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2</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333399"/>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rgbClr val="0066BB"/>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(String s) { print(</a:t>
            </a:r>
            <a:r>
              <a:rPr lang="en-US" sz="2400" b="1" dirty="0">
                <a:solidFill>
                  <a:srgbClr val="0000DD"/>
                </a:solidFill>
                <a:latin typeface="Courier New" panose="02070309020205020404" pitchFamily="49" charset="0"/>
                <a:ea typeface="Times New Roman" panose="02020603050405020304" pitchFamily="18" charset="0"/>
                <a:cs typeface="Courier New" panose="02070309020205020404" pitchFamily="49" charset="0"/>
              </a:rPr>
              <a:t>3</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 }</a:t>
            </a: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25000"/>
              </a:lnSpc>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C d =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new</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D();</a:t>
            </a:r>
          </a:p>
          <a:p>
            <a:pPr>
              <a:lnSpc>
                <a:spcPct val="107000"/>
              </a:lnSpc>
              <a:spcAft>
                <a:spcPts val="800"/>
              </a:spcAft>
            </a:pP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Object o = </a:t>
            </a:r>
            <a:r>
              <a:rPr lang="en-US" sz="2400" b="1" dirty="0">
                <a:solidFill>
                  <a:srgbClr val="008800"/>
                </a:solidFill>
                <a:latin typeface="Courier New" panose="02070309020205020404" pitchFamily="49" charset="0"/>
                <a:ea typeface="Times New Roman" panose="02020603050405020304" pitchFamily="18" charset="0"/>
                <a:cs typeface="Courier New" panose="02070309020205020404" pitchFamily="49" charset="0"/>
              </a:rPr>
              <a:t>new</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String("CS474");</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r>
              <a:rPr lang="en-US" sz="24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d.</a:t>
            </a:r>
            <a:r>
              <a:rPr lang="en-US" sz="2400" dirty="0" err="1">
                <a:solidFill>
                  <a:srgbClr val="0000CC"/>
                </a:solidFill>
                <a:latin typeface="Courier New" panose="02070309020205020404" pitchFamily="49" charset="0"/>
                <a:ea typeface="Times New Roman" panose="02020603050405020304" pitchFamily="18" charset="0"/>
                <a:cs typeface="Courier New" panose="02070309020205020404" pitchFamily="49" charset="0"/>
              </a:rPr>
              <a:t>m</a:t>
            </a:r>
            <a:r>
              <a:rPr lang="en-US" sz="24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a:t>
            </a:r>
            <a:endParaRPr lang="en-US" sz="24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800"/>
              </a:spcAft>
            </a:pPr>
            <a:endParaRPr lang="en-US" sz="2400" dirty="0">
              <a:effectLst/>
              <a:latin typeface="Courier New" panose="02070309020205020404" pitchFamily="49" charset="0"/>
              <a:ea typeface="Calibri" panose="020F0502020204030204" pitchFamily="34" charset="0"/>
              <a:cs typeface="Courier New" panose="02070309020205020404" pitchFamily="49" charset="0"/>
            </a:endParaRPr>
          </a:p>
        </p:txBody>
      </p:sp>
      <p:sp>
        <p:nvSpPr>
          <p:cNvPr id="10" name="Rectangle: Rounded Corners 9">
            <a:extLst>
              <a:ext uri="{FF2B5EF4-FFF2-40B4-BE49-F238E27FC236}">
                <a16:creationId xmlns:a16="http://schemas.microsoft.com/office/drawing/2014/main" id="{86CD4D1D-D077-492B-B603-505182DD20A4}"/>
              </a:ext>
            </a:extLst>
          </p:cNvPr>
          <p:cNvSpPr/>
          <p:nvPr/>
        </p:nvSpPr>
        <p:spPr>
          <a:xfrm>
            <a:off x="8321749" y="3090530"/>
            <a:ext cx="3402418" cy="3040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Result in C++?</a:t>
            </a:r>
          </a:p>
          <a:p>
            <a:pPr marL="342900" indent="-342900">
              <a:buAutoNum type="alphaLcParenR"/>
            </a:pPr>
            <a:r>
              <a:rPr lang="en-US" sz="2800" dirty="0">
                <a:solidFill>
                  <a:schemeClr val="tx1"/>
                </a:solidFill>
              </a:rPr>
              <a:t>1</a:t>
            </a:r>
          </a:p>
          <a:p>
            <a:pPr marL="342900" indent="-342900">
              <a:buAutoNum type="alphaLcParenR"/>
            </a:pPr>
            <a:r>
              <a:rPr lang="en-US" sz="2800" dirty="0">
                <a:solidFill>
                  <a:schemeClr val="tx1"/>
                </a:solidFill>
              </a:rPr>
              <a:t>2</a:t>
            </a:r>
          </a:p>
          <a:p>
            <a:pPr marL="342900" indent="-342900">
              <a:buAutoNum type="alphaLcParenR"/>
            </a:pPr>
            <a:r>
              <a:rPr lang="en-US" sz="2800" dirty="0">
                <a:solidFill>
                  <a:schemeClr val="tx1"/>
                </a:solidFill>
              </a:rPr>
              <a:t>3</a:t>
            </a:r>
          </a:p>
          <a:p>
            <a:pPr marL="342900" indent="-342900">
              <a:buAutoNum type="alphaLcParenR"/>
            </a:pPr>
            <a:r>
              <a:rPr lang="en-US" sz="2800" dirty="0">
                <a:solidFill>
                  <a:schemeClr val="tx1"/>
                </a:solidFill>
              </a:rPr>
              <a:t>Runtime error</a:t>
            </a:r>
          </a:p>
          <a:p>
            <a:pPr marL="342900" indent="-342900">
              <a:buAutoNum type="alphaLcParenR"/>
            </a:pPr>
            <a:r>
              <a:rPr lang="en-US" sz="2800" dirty="0">
                <a:solidFill>
                  <a:schemeClr val="tx1"/>
                </a:solidFill>
              </a:rPr>
              <a:t>Compilation error</a:t>
            </a:r>
          </a:p>
        </p:txBody>
      </p:sp>
    </p:spTree>
    <p:extLst>
      <p:ext uri="{BB962C8B-B14F-4D97-AF65-F5344CB8AC3E}">
        <p14:creationId xmlns:p14="http://schemas.microsoft.com/office/powerpoint/2010/main" val="3069477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256&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76&quot;/&gt;&lt;/object&gt;&lt;object type=&quot;3&quot; unique_id=&quot;10010&quot;&gt;&lt;property id=&quot;20148&quot; value=&quot;5&quot;/&gt;&lt;property id=&quot;20300&quot; value=&quot;Slide 8 - &amp;quot;Click to add a much longer title here&amp;quot;&quot;/&gt;&lt;property id=&quot;20307&quot; value=&quot;275&quot;/&gt;&lt;/object&gt;&lt;object type=&quot;3&quot; unique_id=&quot;10011&quot;&gt;&lt;property id=&quot;20148&quot; value=&quot;5&quot;/&gt;&lt;property id=&quot;20300&quot; value=&quot;Slide 9&quot;/&gt;&lt;property id=&quot;20307&quot; value=&quot;262&quot;/&gt;&lt;/object&gt;&lt;object type=&quot;3&quot; unique_id=&quot;10012&quot;&gt;&lt;property id=&quot;20148&quot; value=&quot;5&quot;/&gt;&lt;property id=&quot;20300&quot; value=&quot;Slide 10&quot;/&gt;&lt;property id=&quot;20307&quot; value=&quot;272&quot;/&gt;&lt;/object&gt;&lt;object type=&quot;3&quot; unique_id=&quot;10013&quot;&gt;&lt;property id=&quot;20148&quot; value=&quot;5&quot;/&gt;&lt;property id=&quot;20300&quot; value=&quot;Slide 11&quot;/&gt;&lt;property id=&quot;20307&quot; value=&quot;265&quot;/&gt;&lt;/object&gt;&lt;object type=&quot;3&quot; unique_id=&quot;10014&quot;&gt;&lt;property id=&quot;20148&quot; value=&quot;5&quot;/&gt;&lt;property id=&quot;20300&quot; value=&quot;Slide 12&quot;/&gt;&lt;property id=&quot;20307&quot; value=&quot;266&quot;/&gt;&lt;/object&gt;&lt;object type=&quot;3&quot; unique_id=&quot;10015&quot;&gt;&lt;property id=&quot;20148&quot; value=&quot;5&quot;/&gt;&lt;property id=&quot;20300&quot; value=&quot;Slide 13&quot;/&gt;&lt;property id=&quot;20307&quot; value=&quot;267&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78&quot;/&gt;&lt;/object&gt;&lt;object type=&quot;3&quot; unique_id=&quot;10019&quot;&gt;&lt;property id=&quot;20148&quot; value=&quot;5&quot;/&gt;&lt;property id=&quot;20300&quot; value=&quot;Slide 17&quot;/&gt;&lt;property id=&quot;20307&quot; value=&quot;270&quot;/&gt;&lt;/object&gt;&lt;object type=&quot;3&quot; unique_id=&quot;10020&quot;&gt;&lt;property id=&quot;20148&quot; value=&quot;5&quot;/&gt;&lt;property id=&quot;20300&quot; value=&quot;Slide 18&quot;/&gt;&lt;property id=&quot;20307&quot; value=&quot;271&quot;/&gt;&lt;/object&gt;&lt;/object&gt;&lt;object type=&quot;8&quot; unique_id=&quot;10040&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POLL_EMBED_ID" val="c44ddc20-ef6a-4514-b388-c5fb3d177b0b"/>
</p:tagLst>
</file>

<file path=ppt/tags/tag3.xml><?xml version="1.0" encoding="utf-8"?>
<p:tagLst xmlns:a="http://schemas.openxmlformats.org/drawingml/2006/main" xmlns:r="http://schemas.openxmlformats.org/officeDocument/2006/relationships" xmlns:p="http://schemas.openxmlformats.org/presentationml/2006/main">
  <p:tag name="__PE_POLL_EMBED_ID" val="e13be834-3d5f-4d72-bd5a-5026bdef6afd"/>
</p:tagLst>
</file>

<file path=ppt/tags/tag4.xml><?xml version="1.0" encoding="utf-8"?>
<p:tagLst xmlns:a="http://schemas.openxmlformats.org/drawingml/2006/main" xmlns:r="http://schemas.openxmlformats.org/officeDocument/2006/relationships" xmlns:p="http://schemas.openxmlformats.org/presentationml/2006/main">
  <p:tag name="__PE_POLL_EMBED_ID" val="0f8135fb-0f26-415f-a5b0-c80f8b8c7395"/>
</p:tagLst>
</file>

<file path=ppt/tags/tag5.xml><?xml version="1.0" encoding="utf-8"?>
<p:tagLst xmlns:a="http://schemas.openxmlformats.org/drawingml/2006/main" xmlns:r="http://schemas.openxmlformats.org/officeDocument/2006/relationships" xmlns:p="http://schemas.openxmlformats.org/presentationml/2006/main">
  <p:tag name="__PE_POLL_EMBED_ID" val="d854d645-3f18-4c8d-ad3c-47c42fe5c95d"/>
</p:tagLst>
</file>

<file path=ppt/tags/tag6.xml><?xml version="1.0" encoding="utf-8"?>
<p:tagLst xmlns:a="http://schemas.openxmlformats.org/drawingml/2006/main" xmlns:r="http://schemas.openxmlformats.org/officeDocument/2006/relationships" xmlns:p="http://schemas.openxmlformats.org/presentationml/2006/main">
  <p:tag name="__PE_POLL_EMBED_ID" val="1f331aee-ed1d-4338-b67e-cc668d039234"/>
</p:tagLst>
</file>

<file path=ppt/theme/theme1.xml><?xml version="1.0" encoding="utf-8"?>
<a:theme xmlns:a="http://schemas.openxmlformats.org/drawingml/2006/main" name="1_Custom Design">
  <a:themeElements>
    <a:clrScheme name="UIC Engineering Theme Colors">
      <a:dk1>
        <a:srgbClr val="001E61"/>
      </a:dk1>
      <a:lt1>
        <a:srgbClr val="FFFFFF"/>
      </a:lt1>
      <a:dk2>
        <a:srgbClr val="00B5E2"/>
      </a:dk2>
      <a:lt2>
        <a:srgbClr val="949493"/>
      </a:lt2>
      <a:accent1>
        <a:srgbClr val="FFC72C"/>
      </a:accent1>
      <a:accent2>
        <a:srgbClr val="00AEC7"/>
      </a:accent2>
      <a:accent3>
        <a:srgbClr val="FF7500"/>
      </a:accent3>
      <a:accent4>
        <a:srgbClr val="10069F"/>
      </a:accent4>
      <a:accent5>
        <a:srgbClr val="2CD5C3"/>
      </a:accent5>
      <a:accent6>
        <a:srgbClr val="80276C"/>
      </a:accent6>
      <a:hlink>
        <a:srgbClr val="EDE813"/>
      </a:hlink>
      <a:folHlink>
        <a:srgbClr val="D500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13107</TotalTime>
  <Words>3113</Words>
  <Application>Microsoft Office PowerPoint</Application>
  <PresentationFormat>Widescreen</PresentationFormat>
  <Paragraphs>536</Paragraphs>
  <Slides>48</Slides>
  <Notes>26</Notes>
  <HiddenSlides>3</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1" baseType="lpstr">
      <vt:lpstr>&amp;quot</vt:lpstr>
      <vt:lpstr>Arial</vt:lpstr>
      <vt:lpstr>Calibri</vt:lpstr>
      <vt:lpstr>Calibri Light</vt:lpstr>
      <vt:lpstr>Courier New</vt:lpstr>
      <vt:lpstr>DejaVu Sans Mono for Powerline</vt:lpstr>
      <vt:lpstr>Helvetica</vt:lpstr>
      <vt:lpstr>inherit</vt:lpstr>
      <vt:lpstr>Pixel Miners</vt:lpstr>
      <vt:lpstr>Times New Roman</vt:lpstr>
      <vt:lpstr>Verdana</vt:lpstr>
      <vt:lpstr>1_Custom Design</vt:lpstr>
      <vt:lpstr>Bitmap Image</vt:lpstr>
      <vt:lpstr>PowerPoint Presentation</vt:lpstr>
      <vt:lpstr>PowerPoint Presentation</vt:lpstr>
      <vt:lpstr>Introduction</vt:lpstr>
      <vt:lpstr>Asking questions</vt:lpstr>
      <vt:lpstr>PowerPoint Presentation</vt:lpstr>
      <vt:lpstr>Object-Oriented Langs and Envs</vt:lpstr>
      <vt:lpstr>Job Ad</vt:lpstr>
      <vt:lpstr>Example Final Question</vt:lpstr>
      <vt:lpstr>Example Final Question</vt:lpstr>
      <vt:lpstr>Example Final Question</vt:lpstr>
      <vt:lpstr>Overview of Topics</vt:lpstr>
      <vt:lpstr>PowerPoint Presentation</vt:lpstr>
      <vt:lpstr>Grading</vt:lpstr>
      <vt:lpstr>Attendance</vt:lpstr>
      <vt:lpstr>Attendance</vt:lpstr>
      <vt:lpstr>PowerPoint Presentation</vt:lpstr>
      <vt:lpstr>Prerequisites</vt:lpstr>
      <vt:lpstr>Prerequisites</vt:lpstr>
      <vt:lpstr>Class Website</vt:lpstr>
      <vt:lpstr>Assignments</vt:lpstr>
      <vt:lpstr>Assignment Release</vt:lpstr>
      <vt:lpstr>Assignment Submission</vt:lpstr>
      <vt:lpstr>Register your GitHub account</vt:lpstr>
      <vt:lpstr>Assignment 0</vt:lpstr>
      <vt:lpstr>Assignment Due Date and Late Policy</vt:lpstr>
      <vt:lpstr>Assignment Resubmission</vt:lpstr>
      <vt:lpstr>Academic Integrity</vt:lpstr>
      <vt:lpstr>Academic Integrity</vt:lpstr>
      <vt:lpstr>Assignment Plagiarism</vt:lpstr>
      <vt:lpstr>Assignment Plagiarism</vt:lpstr>
      <vt:lpstr>Assignment Plagiarism</vt:lpstr>
      <vt:lpstr>Assignment Plagiarism</vt:lpstr>
      <vt:lpstr>Assignment Plagiarism</vt:lpstr>
      <vt:lpstr>Assignment Plagiarism</vt:lpstr>
      <vt:lpstr>Assignment Plagiarism</vt:lpstr>
      <vt:lpstr>PowerPoint Presentation</vt:lpstr>
      <vt:lpstr>Exams</vt:lpstr>
      <vt:lpstr>Reading</vt:lpstr>
      <vt:lpstr>Announcements</vt:lpstr>
      <vt:lpstr>Office Hours</vt:lpstr>
      <vt:lpstr>COVID-19</vt:lpstr>
      <vt:lpstr>COVID-19</vt:lpstr>
      <vt:lpstr>Self-Care</vt:lpstr>
      <vt:lpstr>Resources</vt:lpstr>
      <vt:lpstr>Important Dates</vt:lpstr>
      <vt:lpstr>Netiquette</vt:lpstr>
      <vt:lpstr>PowerPoint Presentation</vt:lpstr>
      <vt:lpstr>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Ganchinho de Pina, Luis Gabriel</dc:creator>
  <cp:lastModifiedBy>Mansky, William</cp:lastModifiedBy>
  <cp:revision>123</cp:revision>
  <dcterms:created xsi:type="dcterms:W3CDTF">2020-06-03T21:34:45Z</dcterms:created>
  <dcterms:modified xsi:type="dcterms:W3CDTF">2023-01-10T20:56:45Z</dcterms:modified>
</cp:coreProperties>
</file>